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5" r:id="rId4"/>
    <p:sldMasterId id="2147483697" r:id="rId5"/>
  </p:sldMasterIdLst>
  <p:notesMasterIdLst>
    <p:notesMasterId r:id="rId43"/>
  </p:notesMasterIdLst>
  <p:sldIdLst>
    <p:sldId id="256" r:id="rId6"/>
    <p:sldId id="265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4" r:id="rId15"/>
    <p:sldId id="262" r:id="rId16"/>
    <p:sldId id="273" r:id="rId17"/>
    <p:sldId id="287" r:id="rId18"/>
    <p:sldId id="281" r:id="rId19"/>
    <p:sldId id="288" r:id="rId20"/>
    <p:sldId id="289" r:id="rId21"/>
    <p:sldId id="290" r:id="rId22"/>
    <p:sldId id="291" r:id="rId23"/>
    <p:sldId id="292" r:id="rId24"/>
    <p:sldId id="294" r:id="rId25"/>
    <p:sldId id="275" r:id="rId26"/>
    <p:sldId id="295" r:id="rId27"/>
    <p:sldId id="298" r:id="rId28"/>
    <p:sldId id="258" r:id="rId29"/>
    <p:sldId id="257" r:id="rId30"/>
    <p:sldId id="297" r:id="rId31"/>
    <p:sldId id="309" r:id="rId32"/>
    <p:sldId id="296" r:id="rId33"/>
    <p:sldId id="299" r:id="rId34"/>
    <p:sldId id="307" r:id="rId35"/>
    <p:sldId id="300" r:id="rId36"/>
    <p:sldId id="301" r:id="rId37"/>
    <p:sldId id="302" r:id="rId38"/>
    <p:sldId id="303" r:id="rId39"/>
    <p:sldId id="304" r:id="rId40"/>
    <p:sldId id="305" r:id="rId41"/>
    <p:sldId id="308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547C4A-D72D-41D6-A1B8-3D14CEBBC987}" type="doc">
      <dgm:prSet loTypeId="urn:microsoft.com/office/officeart/2005/8/layout/pyramid1" loCatId="pyramid" qsTypeId="urn:microsoft.com/office/officeart/2005/8/quickstyle/simple3" qsCatId="simple" csTypeId="urn:microsoft.com/office/officeart/2005/8/colors/colorful5" csCatId="colorful" phldr="1"/>
      <dgm:spPr/>
    </dgm:pt>
    <dgm:pt modelId="{7518CEDE-4650-4860-B38A-E580C569A0E8}">
      <dgm:prSet phldrT="[Text]"/>
      <dgm:spPr/>
      <dgm:t>
        <a:bodyPr/>
        <a:lstStyle/>
        <a:p>
          <a:pPr algn="ctr"/>
          <a:r>
            <a:rPr lang="en-US"/>
            <a:t>aktualisasi diri</a:t>
          </a:r>
          <a:endParaRPr lang="id-ID"/>
        </a:p>
      </dgm:t>
    </dgm:pt>
    <dgm:pt modelId="{83668F90-CF30-4D0B-A4F3-634DCEE3707F}" type="parTrans" cxnId="{93FA226D-1297-4A8B-94E5-489A99C3A6FE}">
      <dgm:prSet/>
      <dgm:spPr/>
      <dgm:t>
        <a:bodyPr/>
        <a:lstStyle/>
        <a:p>
          <a:pPr algn="ctr"/>
          <a:endParaRPr lang="id-ID"/>
        </a:p>
      </dgm:t>
    </dgm:pt>
    <dgm:pt modelId="{E3E19CA5-9EB7-4FD7-A666-4AF1FC5E14C6}" type="sibTrans" cxnId="{93FA226D-1297-4A8B-94E5-489A99C3A6FE}">
      <dgm:prSet/>
      <dgm:spPr/>
      <dgm:t>
        <a:bodyPr/>
        <a:lstStyle/>
        <a:p>
          <a:pPr algn="ctr"/>
          <a:endParaRPr lang="id-ID"/>
        </a:p>
      </dgm:t>
    </dgm:pt>
    <dgm:pt modelId="{EF864F73-8948-4291-928A-BC9507B2D0C7}">
      <dgm:prSet phldrT="[Text]"/>
      <dgm:spPr/>
      <dgm:t>
        <a:bodyPr/>
        <a:lstStyle/>
        <a:p>
          <a:pPr algn="ctr"/>
          <a:r>
            <a:rPr lang="en-US"/>
            <a:t>keamanan</a:t>
          </a:r>
          <a:endParaRPr lang="id-ID"/>
        </a:p>
      </dgm:t>
    </dgm:pt>
    <dgm:pt modelId="{7BA1D1A8-FE47-4D0D-839F-B178D2259ADB}" type="parTrans" cxnId="{1E6D0931-87A3-466E-8B19-13BD265B21F1}">
      <dgm:prSet/>
      <dgm:spPr/>
      <dgm:t>
        <a:bodyPr/>
        <a:lstStyle/>
        <a:p>
          <a:pPr algn="ctr"/>
          <a:endParaRPr lang="id-ID"/>
        </a:p>
      </dgm:t>
    </dgm:pt>
    <dgm:pt modelId="{536573F9-D49F-44C7-9E8A-3947EB18D1E0}" type="sibTrans" cxnId="{1E6D0931-87A3-466E-8B19-13BD265B21F1}">
      <dgm:prSet/>
      <dgm:spPr/>
      <dgm:t>
        <a:bodyPr/>
        <a:lstStyle/>
        <a:p>
          <a:pPr algn="ctr"/>
          <a:endParaRPr lang="id-ID"/>
        </a:p>
      </dgm:t>
    </dgm:pt>
    <dgm:pt modelId="{71792456-D42C-4140-BCE1-201456BEC9BD}">
      <dgm:prSet phldrT="[Text]"/>
      <dgm:spPr/>
      <dgm:t>
        <a:bodyPr/>
        <a:lstStyle/>
        <a:p>
          <a:pPr algn="ctr"/>
          <a:r>
            <a:rPr lang="en-US"/>
            <a:t>fisiologi</a:t>
          </a:r>
          <a:endParaRPr lang="id-ID"/>
        </a:p>
      </dgm:t>
    </dgm:pt>
    <dgm:pt modelId="{1CE25F05-A74F-45A9-9344-F488221DF8B9}" type="parTrans" cxnId="{E3F79356-6C33-4056-AFC5-A43C193FC0F2}">
      <dgm:prSet/>
      <dgm:spPr/>
      <dgm:t>
        <a:bodyPr/>
        <a:lstStyle/>
        <a:p>
          <a:pPr algn="ctr"/>
          <a:endParaRPr lang="id-ID"/>
        </a:p>
      </dgm:t>
    </dgm:pt>
    <dgm:pt modelId="{B463BC58-E996-4CCD-A2D6-25657CF6DC88}" type="sibTrans" cxnId="{E3F79356-6C33-4056-AFC5-A43C193FC0F2}">
      <dgm:prSet/>
      <dgm:spPr/>
      <dgm:t>
        <a:bodyPr/>
        <a:lstStyle/>
        <a:p>
          <a:pPr algn="ctr"/>
          <a:endParaRPr lang="id-ID"/>
        </a:p>
      </dgm:t>
    </dgm:pt>
    <dgm:pt modelId="{8DA50D2E-CBA4-488E-8C60-E4DA80930420}">
      <dgm:prSet/>
      <dgm:spPr/>
      <dgm:t>
        <a:bodyPr/>
        <a:lstStyle/>
        <a:p>
          <a:pPr algn="ctr"/>
          <a:r>
            <a:rPr lang="en-US"/>
            <a:t>harga diri</a:t>
          </a:r>
          <a:endParaRPr lang="id-ID"/>
        </a:p>
      </dgm:t>
    </dgm:pt>
    <dgm:pt modelId="{4D06754D-822F-432C-A7B5-5F505454E683}" type="parTrans" cxnId="{EDF41BAA-7DF3-4966-8DF5-08401B26B30E}">
      <dgm:prSet/>
      <dgm:spPr/>
      <dgm:t>
        <a:bodyPr/>
        <a:lstStyle/>
        <a:p>
          <a:pPr algn="ctr"/>
          <a:endParaRPr lang="id-ID"/>
        </a:p>
      </dgm:t>
    </dgm:pt>
    <dgm:pt modelId="{2B9760DA-9BDB-4ACC-A067-785F810BBAC7}" type="sibTrans" cxnId="{EDF41BAA-7DF3-4966-8DF5-08401B26B30E}">
      <dgm:prSet/>
      <dgm:spPr/>
      <dgm:t>
        <a:bodyPr/>
        <a:lstStyle/>
        <a:p>
          <a:pPr algn="ctr"/>
          <a:endParaRPr lang="id-ID"/>
        </a:p>
      </dgm:t>
    </dgm:pt>
    <dgm:pt modelId="{247FBD2B-AF6C-4E5B-ADCB-7E5A121B0FEE}">
      <dgm:prSet/>
      <dgm:spPr/>
      <dgm:t>
        <a:bodyPr/>
        <a:lstStyle/>
        <a:p>
          <a:pPr algn="ctr"/>
          <a:r>
            <a:rPr lang="en-US"/>
            <a:t>sosial/memiliki</a:t>
          </a:r>
          <a:endParaRPr lang="id-ID"/>
        </a:p>
      </dgm:t>
    </dgm:pt>
    <dgm:pt modelId="{5C49F29A-6299-41A6-9F43-A98A1B919F37}" type="parTrans" cxnId="{5C52C64E-BB99-401C-9EEB-32FCBD4BDCA8}">
      <dgm:prSet/>
      <dgm:spPr/>
      <dgm:t>
        <a:bodyPr/>
        <a:lstStyle/>
        <a:p>
          <a:pPr algn="ctr"/>
          <a:endParaRPr lang="id-ID"/>
        </a:p>
      </dgm:t>
    </dgm:pt>
    <dgm:pt modelId="{73D2F937-18D5-4F37-AFBA-D9DE367E1470}" type="sibTrans" cxnId="{5C52C64E-BB99-401C-9EEB-32FCBD4BDCA8}">
      <dgm:prSet/>
      <dgm:spPr/>
      <dgm:t>
        <a:bodyPr/>
        <a:lstStyle/>
        <a:p>
          <a:pPr algn="ctr"/>
          <a:endParaRPr lang="id-ID"/>
        </a:p>
      </dgm:t>
    </dgm:pt>
    <dgm:pt modelId="{18E2262F-E678-46AD-B741-707BDE0EAF65}" type="pres">
      <dgm:prSet presAssocID="{B8547C4A-D72D-41D6-A1B8-3D14CEBBC987}" presName="Name0" presStyleCnt="0">
        <dgm:presLayoutVars>
          <dgm:dir/>
          <dgm:animLvl val="lvl"/>
          <dgm:resizeHandles val="exact"/>
        </dgm:presLayoutVars>
      </dgm:prSet>
      <dgm:spPr/>
    </dgm:pt>
    <dgm:pt modelId="{F817D2B9-DDFC-4A35-97DB-53B0A258F2BF}" type="pres">
      <dgm:prSet presAssocID="{7518CEDE-4650-4860-B38A-E580C569A0E8}" presName="Name8" presStyleCnt="0"/>
      <dgm:spPr/>
    </dgm:pt>
    <dgm:pt modelId="{84566E44-DC2C-44A1-A0FD-EEF256082789}" type="pres">
      <dgm:prSet presAssocID="{7518CEDE-4650-4860-B38A-E580C569A0E8}" presName="level" presStyleLbl="node1" presStyleIdx="0" presStyleCnt="5">
        <dgm:presLayoutVars>
          <dgm:chMax val="1"/>
          <dgm:bulletEnabled val="1"/>
        </dgm:presLayoutVars>
      </dgm:prSet>
      <dgm:spPr/>
    </dgm:pt>
    <dgm:pt modelId="{DD0C3BE5-45AA-4372-B523-14E9934F2C3D}" type="pres">
      <dgm:prSet presAssocID="{7518CEDE-4650-4860-B38A-E580C569A0E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D0E377B-D434-4424-947E-787A0CFCB43A}" type="pres">
      <dgm:prSet presAssocID="{8DA50D2E-CBA4-488E-8C60-E4DA80930420}" presName="Name8" presStyleCnt="0"/>
      <dgm:spPr/>
    </dgm:pt>
    <dgm:pt modelId="{86C31573-9A98-47E2-B2C1-01FC9532C546}" type="pres">
      <dgm:prSet presAssocID="{8DA50D2E-CBA4-488E-8C60-E4DA80930420}" presName="level" presStyleLbl="node1" presStyleIdx="1" presStyleCnt="5">
        <dgm:presLayoutVars>
          <dgm:chMax val="1"/>
          <dgm:bulletEnabled val="1"/>
        </dgm:presLayoutVars>
      </dgm:prSet>
      <dgm:spPr/>
    </dgm:pt>
    <dgm:pt modelId="{3266633F-B85A-4983-8731-66D2A03A37E5}" type="pres">
      <dgm:prSet presAssocID="{8DA50D2E-CBA4-488E-8C60-E4DA8093042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4413664-FFC1-4730-84D6-33190CA7FC20}" type="pres">
      <dgm:prSet presAssocID="{247FBD2B-AF6C-4E5B-ADCB-7E5A121B0FEE}" presName="Name8" presStyleCnt="0"/>
      <dgm:spPr/>
    </dgm:pt>
    <dgm:pt modelId="{3F396F28-7722-42E1-8FAA-207147247C01}" type="pres">
      <dgm:prSet presAssocID="{247FBD2B-AF6C-4E5B-ADCB-7E5A121B0FEE}" presName="level" presStyleLbl="node1" presStyleIdx="2" presStyleCnt="5">
        <dgm:presLayoutVars>
          <dgm:chMax val="1"/>
          <dgm:bulletEnabled val="1"/>
        </dgm:presLayoutVars>
      </dgm:prSet>
      <dgm:spPr/>
    </dgm:pt>
    <dgm:pt modelId="{4102B189-0244-41E4-910E-3853C6B700D3}" type="pres">
      <dgm:prSet presAssocID="{247FBD2B-AF6C-4E5B-ADCB-7E5A121B0FE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7A3D1E7-B1A5-415D-A35D-112564205B47}" type="pres">
      <dgm:prSet presAssocID="{EF864F73-8948-4291-928A-BC9507B2D0C7}" presName="Name8" presStyleCnt="0"/>
      <dgm:spPr/>
    </dgm:pt>
    <dgm:pt modelId="{C256D919-5462-4C63-8DED-8B2008288585}" type="pres">
      <dgm:prSet presAssocID="{EF864F73-8948-4291-928A-BC9507B2D0C7}" presName="level" presStyleLbl="node1" presStyleIdx="3" presStyleCnt="5">
        <dgm:presLayoutVars>
          <dgm:chMax val="1"/>
          <dgm:bulletEnabled val="1"/>
        </dgm:presLayoutVars>
      </dgm:prSet>
      <dgm:spPr/>
    </dgm:pt>
    <dgm:pt modelId="{B193031E-86F3-4B23-8EB4-B0A03EC94B2B}" type="pres">
      <dgm:prSet presAssocID="{EF864F73-8948-4291-928A-BC9507B2D0C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578BCA0-2ED8-4F38-8BC2-767AC3658C72}" type="pres">
      <dgm:prSet presAssocID="{71792456-D42C-4140-BCE1-201456BEC9BD}" presName="Name8" presStyleCnt="0"/>
      <dgm:spPr/>
    </dgm:pt>
    <dgm:pt modelId="{33392BA4-5697-446F-8EE6-FBE815CE943E}" type="pres">
      <dgm:prSet presAssocID="{71792456-D42C-4140-BCE1-201456BEC9BD}" presName="level" presStyleLbl="node1" presStyleIdx="4" presStyleCnt="5">
        <dgm:presLayoutVars>
          <dgm:chMax val="1"/>
          <dgm:bulletEnabled val="1"/>
        </dgm:presLayoutVars>
      </dgm:prSet>
      <dgm:spPr/>
    </dgm:pt>
    <dgm:pt modelId="{00331021-5F8F-4A26-9A24-6BE78C538547}" type="pres">
      <dgm:prSet presAssocID="{71792456-D42C-4140-BCE1-201456BEC9B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E6D0931-87A3-466E-8B19-13BD265B21F1}" srcId="{B8547C4A-D72D-41D6-A1B8-3D14CEBBC987}" destId="{EF864F73-8948-4291-928A-BC9507B2D0C7}" srcOrd="3" destOrd="0" parTransId="{7BA1D1A8-FE47-4D0D-839F-B178D2259ADB}" sibTransId="{536573F9-D49F-44C7-9E8A-3947EB18D1E0}"/>
    <dgm:cxn modelId="{F9969A3C-F18A-4D6A-ABB4-A5A8F6C29789}" type="presOf" srcId="{7518CEDE-4650-4860-B38A-E580C569A0E8}" destId="{DD0C3BE5-45AA-4372-B523-14E9934F2C3D}" srcOrd="1" destOrd="0" presId="urn:microsoft.com/office/officeart/2005/8/layout/pyramid1"/>
    <dgm:cxn modelId="{842B845D-A28C-42CD-B319-793AFBA03F11}" type="presOf" srcId="{71792456-D42C-4140-BCE1-201456BEC9BD}" destId="{00331021-5F8F-4A26-9A24-6BE78C538547}" srcOrd="1" destOrd="0" presId="urn:microsoft.com/office/officeart/2005/8/layout/pyramid1"/>
    <dgm:cxn modelId="{AF243341-35A9-4CD7-B8F6-2E9AD260CB9D}" type="presOf" srcId="{247FBD2B-AF6C-4E5B-ADCB-7E5A121B0FEE}" destId="{3F396F28-7722-42E1-8FAA-207147247C01}" srcOrd="0" destOrd="0" presId="urn:microsoft.com/office/officeart/2005/8/layout/pyramid1"/>
    <dgm:cxn modelId="{05E9076B-5893-4E7B-9070-31D516D7AFF2}" type="presOf" srcId="{71792456-D42C-4140-BCE1-201456BEC9BD}" destId="{33392BA4-5697-446F-8EE6-FBE815CE943E}" srcOrd="0" destOrd="0" presId="urn:microsoft.com/office/officeart/2005/8/layout/pyramid1"/>
    <dgm:cxn modelId="{93FA226D-1297-4A8B-94E5-489A99C3A6FE}" srcId="{B8547C4A-D72D-41D6-A1B8-3D14CEBBC987}" destId="{7518CEDE-4650-4860-B38A-E580C569A0E8}" srcOrd="0" destOrd="0" parTransId="{83668F90-CF30-4D0B-A4F3-634DCEE3707F}" sibTransId="{E3E19CA5-9EB7-4FD7-A666-4AF1FC5E14C6}"/>
    <dgm:cxn modelId="{5C52C64E-BB99-401C-9EEB-32FCBD4BDCA8}" srcId="{B8547C4A-D72D-41D6-A1B8-3D14CEBBC987}" destId="{247FBD2B-AF6C-4E5B-ADCB-7E5A121B0FEE}" srcOrd="2" destOrd="0" parTransId="{5C49F29A-6299-41A6-9F43-A98A1B919F37}" sibTransId="{73D2F937-18D5-4F37-AFBA-D9DE367E1470}"/>
    <dgm:cxn modelId="{E3F79356-6C33-4056-AFC5-A43C193FC0F2}" srcId="{B8547C4A-D72D-41D6-A1B8-3D14CEBBC987}" destId="{71792456-D42C-4140-BCE1-201456BEC9BD}" srcOrd="4" destOrd="0" parTransId="{1CE25F05-A74F-45A9-9344-F488221DF8B9}" sibTransId="{B463BC58-E996-4CCD-A2D6-25657CF6DC88}"/>
    <dgm:cxn modelId="{25ACEB56-821E-45A0-9FD7-0C5695591AA9}" type="presOf" srcId="{247FBD2B-AF6C-4E5B-ADCB-7E5A121B0FEE}" destId="{4102B189-0244-41E4-910E-3853C6B700D3}" srcOrd="1" destOrd="0" presId="urn:microsoft.com/office/officeart/2005/8/layout/pyramid1"/>
    <dgm:cxn modelId="{5A737E99-0AA5-49AA-A5E6-6EF4E6B679CC}" type="presOf" srcId="{8DA50D2E-CBA4-488E-8C60-E4DA80930420}" destId="{86C31573-9A98-47E2-B2C1-01FC9532C546}" srcOrd="0" destOrd="0" presId="urn:microsoft.com/office/officeart/2005/8/layout/pyramid1"/>
    <dgm:cxn modelId="{EDF41BAA-7DF3-4966-8DF5-08401B26B30E}" srcId="{B8547C4A-D72D-41D6-A1B8-3D14CEBBC987}" destId="{8DA50D2E-CBA4-488E-8C60-E4DA80930420}" srcOrd="1" destOrd="0" parTransId="{4D06754D-822F-432C-A7B5-5F505454E683}" sibTransId="{2B9760DA-9BDB-4ACC-A067-785F810BBAC7}"/>
    <dgm:cxn modelId="{072C0AC4-00C4-4819-9D62-C0E278E8F740}" type="presOf" srcId="{EF864F73-8948-4291-928A-BC9507B2D0C7}" destId="{B193031E-86F3-4B23-8EB4-B0A03EC94B2B}" srcOrd="1" destOrd="0" presId="urn:microsoft.com/office/officeart/2005/8/layout/pyramid1"/>
    <dgm:cxn modelId="{15FE9CC5-8F9B-4EDA-9D1E-571BF607A07E}" type="presOf" srcId="{EF864F73-8948-4291-928A-BC9507B2D0C7}" destId="{C256D919-5462-4C63-8DED-8B2008288585}" srcOrd="0" destOrd="0" presId="urn:microsoft.com/office/officeart/2005/8/layout/pyramid1"/>
    <dgm:cxn modelId="{9BA10CD7-3EDD-4068-9BF0-A6D88310DB03}" type="presOf" srcId="{B8547C4A-D72D-41D6-A1B8-3D14CEBBC987}" destId="{18E2262F-E678-46AD-B741-707BDE0EAF65}" srcOrd="0" destOrd="0" presId="urn:microsoft.com/office/officeart/2005/8/layout/pyramid1"/>
    <dgm:cxn modelId="{9C7382EE-166B-41AE-8D56-12DE24479556}" type="presOf" srcId="{8DA50D2E-CBA4-488E-8C60-E4DA80930420}" destId="{3266633F-B85A-4983-8731-66D2A03A37E5}" srcOrd="1" destOrd="0" presId="urn:microsoft.com/office/officeart/2005/8/layout/pyramid1"/>
    <dgm:cxn modelId="{E85D19F1-35AD-4F7B-AD47-CFAE8386B9E7}" type="presOf" srcId="{7518CEDE-4650-4860-B38A-E580C569A0E8}" destId="{84566E44-DC2C-44A1-A0FD-EEF256082789}" srcOrd="0" destOrd="0" presId="urn:microsoft.com/office/officeart/2005/8/layout/pyramid1"/>
    <dgm:cxn modelId="{47EA7C78-8201-4FC1-932A-E5904FADC768}" type="presParOf" srcId="{18E2262F-E678-46AD-B741-707BDE0EAF65}" destId="{F817D2B9-DDFC-4A35-97DB-53B0A258F2BF}" srcOrd="0" destOrd="0" presId="urn:microsoft.com/office/officeart/2005/8/layout/pyramid1"/>
    <dgm:cxn modelId="{8290F88D-50D7-4494-A902-E751088DFED1}" type="presParOf" srcId="{F817D2B9-DDFC-4A35-97DB-53B0A258F2BF}" destId="{84566E44-DC2C-44A1-A0FD-EEF256082789}" srcOrd="0" destOrd="0" presId="urn:microsoft.com/office/officeart/2005/8/layout/pyramid1"/>
    <dgm:cxn modelId="{C784763B-A384-484B-9029-E7431E5C0C14}" type="presParOf" srcId="{F817D2B9-DDFC-4A35-97DB-53B0A258F2BF}" destId="{DD0C3BE5-45AA-4372-B523-14E9934F2C3D}" srcOrd="1" destOrd="0" presId="urn:microsoft.com/office/officeart/2005/8/layout/pyramid1"/>
    <dgm:cxn modelId="{B9C95E3E-3CFD-498B-A4F2-4615721ACE1D}" type="presParOf" srcId="{18E2262F-E678-46AD-B741-707BDE0EAF65}" destId="{AD0E377B-D434-4424-947E-787A0CFCB43A}" srcOrd="1" destOrd="0" presId="urn:microsoft.com/office/officeart/2005/8/layout/pyramid1"/>
    <dgm:cxn modelId="{F87B786E-9415-4C6E-B48C-89B78D5E4754}" type="presParOf" srcId="{AD0E377B-D434-4424-947E-787A0CFCB43A}" destId="{86C31573-9A98-47E2-B2C1-01FC9532C546}" srcOrd="0" destOrd="0" presId="urn:microsoft.com/office/officeart/2005/8/layout/pyramid1"/>
    <dgm:cxn modelId="{78ECF17F-6C44-4EA6-BE4F-4CB3B7EA2CF9}" type="presParOf" srcId="{AD0E377B-D434-4424-947E-787A0CFCB43A}" destId="{3266633F-B85A-4983-8731-66D2A03A37E5}" srcOrd="1" destOrd="0" presId="urn:microsoft.com/office/officeart/2005/8/layout/pyramid1"/>
    <dgm:cxn modelId="{5E46A321-26BA-4C54-80E2-610464C46EEB}" type="presParOf" srcId="{18E2262F-E678-46AD-B741-707BDE0EAF65}" destId="{F4413664-FFC1-4730-84D6-33190CA7FC20}" srcOrd="2" destOrd="0" presId="urn:microsoft.com/office/officeart/2005/8/layout/pyramid1"/>
    <dgm:cxn modelId="{CC9FC2F8-7FC2-42FC-A28E-AFC0878DEDF3}" type="presParOf" srcId="{F4413664-FFC1-4730-84D6-33190CA7FC20}" destId="{3F396F28-7722-42E1-8FAA-207147247C01}" srcOrd="0" destOrd="0" presId="urn:microsoft.com/office/officeart/2005/8/layout/pyramid1"/>
    <dgm:cxn modelId="{90581544-ACC8-4D0F-8D16-6E01D6FD66C7}" type="presParOf" srcId="{F4413664-FFC1-4730-84D6-33190CA7FC20}" destId="{4102B189-0244-41E4-910E-3853C6B700D3}" srcOrd="1" destOrd="0" presId="urn:microsoft.com/office/officeart/2005/8/layout/pyramid1"/>
    <dgm:cxn modelId="{CFE9DEB7-15DA-4703-BAF1-59D0EAF8098E}" type="presParOf" srcId="{18E2262F-E678-46AD-B741-707BDE0EAF65}" destId="{47A3D1E7-B1A5-415D-A35D-112564205B47}" srcOrd="3" destOrd="0" presId="urn:microsoft.com/office/officeart/2005/8/layout/pyramid1"/>
    <dgm:cxn modelId="{7AFF7FDD-F7C4-4558-9AB2-0E690BD304D1}" type="presParOf" srcId="{47A3D1E7-B1A5-415D-A35D-112564205B47}" destId="{C256D919-5462-4C63-8DED-8B2008288585}" srcOrd="0" destOrd="0" presId="urn:microsoft.com/office/officeart/2005/8/layout/pyramid1"/>
    <dgm:cxn modelId="{E66B253C-40B6-409E-B896-FBD6EE22BBF1}" type="presParOf" srcId="{47A3D1E7-B1A5-415D-A35D-112564205B47}" destId="{B193031E-86F3-4B23-8EB4-B0A03EC94B2B}" srcOrd="1" destOrd="0" presId="urn:microsoft.com/office/officeart/2005/8/layout/pyramid1"/>
    <dgm:cxn modelId="{C939F284-4627-43BC-AE8B-DACB39A04492}" type="presParOf" srcId="{18E2262F-E678-46AD-B741-707BDE0EAF65}" destId="{E578BCA0-2ED8-4F38-8BC2-767AC3658C72}" srcOrd="4" destOrd="0" presId="urn:microsoft.com/office/officeart/2005/8/layout/pyramid1"/>
    <dgm:cxn modelId="{13CB0B15-A1B9-4815-9ECC-29E00990B3C1}" type="presParOf" srcId="{E578BCA0-2ED8-4F38-8BC2-767AC3658C72}" destId="{33392BA4-5697-446F-8EE6-FBE815CE943E}" srcOrd="0" destOrd="0" presId="urn:microsoft.com/office/officeart/2005/8/layout/pyramid1"/>
    <dgm:cxn modelId="{3A0D6F88-A3D3-4EFA-A1C5-D15B6E9C041D}" type="presParOf" srcId="{E578BCA0-2ED8-4F38-8BC2-767AC3658C72}" destId="{00331021-5F8F-4A26-9A24-6BE78C53854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272089-CCA8-4DBB-A35C-861F76A218A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DAC405B1-EC2B-4B42-8293-C6DE474FB72C}">
      <dgm:prSet phldrT="[Text]" custT="1"/>
      <dgm:spPr/>
      <dgm:t>
        <a:bodyPr/>
        <a:lstStyle/>
        <a:p>
          <a:r>
            <a:rPr lang="id-ID" sz="1100" dirty="0">
              <a:latin typeface="Times New Roman" pitchFamily="18" charset="0"/>
              <a:cs typeface="Times New Roman" pitchFamily="18" charset="0"/>
            </a:rPr>
            <a:t>AKTUALISASI DIRI</a:t>
          </a:r>
        </a:p>
      </dgm:t>
    </dgm:pt>
    <dgm:pt modelId="{B6D4DB10-18F4-4A88-8060-3FA8928733B2}" type="parTrans" cxnId="{9F146FC1-3D7A-4CFE-B70C-42080A3A332F}">
      <dgm:prSet/>
      <dgm:spPr/>
      <dgm:t>
        <a:bodyPr/>
        <a:lstStyle/>
        <a:p>
          <a:endParaRPr lang="id-ID"/>
        </a:p>
      </dgm:t>
    </dgm:pt>
    <dgm:pt modelId="{2E996F31-3724-4725-902D-F955A1AC90C3}" type="sibTrans" cxnId="{9F146FC1-3D7A-4CFE-B70C-42080A3A332F}">
      <dgm:prSet/>
      <dgm:spPr/>
      <dgm:t>
        <a:bodyPr/>
        <a:lstStyle/>
        <a:p>
          <a:endParaRPr lang="id-ID"/>
        </a:p>
      </dgm:t>
    </dgm:pt>
    <dgm:pt modelId="{EF5EEE55-95F0-4254-9983-414F4AF47E99}">
      <dgm:prSet phldrT="[Text]" custT="1"/>
      <dgm:spPr/>
      <dgm:t>
        <a:bodyPr/>
        <a:lstStyle/>
        <a:p>
          <a:r>
            <a:rPr lang="id-ID" sz="1200" dirty="0">
              <a:latin typeface="Times New Roman" pitchFamily="18" charset="0"/>
              <a:cs typeface="Times New Roman" pitchFamily="18" charset="0"/>
            </a:rPr>
            <a:t>KEBUTUHAN MEMILIKI</a:t>
          </a:r>
        </a:p>
      </dgm:t>
    </dgm:pt>
    <dgm:pt modelId="{3C0C3ABF-370E-4746-9158-96338536A40B}" type="parTrans" cxnId="{36C27475-CFAA-4970-9F42-EC55054BD631}">
      <dgm:prSet/>
      <dgm:spPr/>
      <dgm:t>
        <a:bodyPr/>
        <a:lstStyle/>
        <a:p>
          <a:endParaRPr lang="id-ID"/>
        </a:p>
      </dgm:t>
    </dgm:pt>
    <dgm:pt modelId="{B14FB169-A611-4CD7-AE1D-BAC47B792644}" type="sibTrans" cxnId="{36C27475-CFAA-4970-9F42-EC55054BD631}">
      <dgm:prSet/>
      <dgm:spPr/>
      <dgm:t>
        <a:bodyPr/>
        <a:lstStyle/>
        <a:p>
          <a:endParaRPr lang="id-ID"/>
        </a:p>
      </dgm:t>
    </dgm:pt>
    <dgm:pt modelId="{55DF890B-49DA-42C5-BF71-D36308489B29}">
      <dgm:prSet phldrT="[Text]" custT="1"/>
      <dgm:spPr/>
      <dgm:t>
        <a:bodyPr/>
        <a:lstStyle/>
        <a:p>
          <a:r>
            <a:rPr lang="id-ID" sz="1200" dirty="0">
              <a:latin typeface="Times New Roman" pitchFamily="18" charset="0"/>
              <a:cs typeface="Times New Roman" pitchFamily="18" charset="0"/>
            </a:rPr>
            <a:t>KEBUTUHAN KESELAMATAN (RASA AMAN</a:t>
          </a:r>
        </a:p>
      </dgm:t>
    </dgm:pt>
    <dgm:pt modelId="{B2926D85-333D-4647-977D-59A68CFDCAD6}" type="parTrans" cxnId="{7982DA46-D687-4199-9C79-8D42CD08738D}">
      <dgm:prSet/>
      <dgm:spPr/>
      <dgm:t>
        <a:bodyPr/>
        <a:lstStyle/>
        <a:p>
          <a:endParaRPr lang="id-ID"/>
        </a:p>
      </dgm:t>
    </dgm:pt>
    <dgm:pt modelId="{EBEB3993-99C7-4256-8BFA-87CB99B53B3C}" type="sibTrans" cxnId="{7982DA46-D687-4199-9C79-8D42CD08738D}">
      <dgm:prSet/>
      <dgm:spPr/>
      <dgm:t>
        <a:bodyPr/>
        <a:lstStyle/>
        <a:p>
          <a:endParaRPr lang="id-ID"/>
        </a:p>
      </dgm:t>
    </dgm:pt>
    <dgm:pt modelId="{6004B38B-A147-40B6-BDAE-1761542A9BEA}">
      <dgm:prSet phldrT="[Text]" custT="1"/>
      <dgm:spPr/>
      <dgm:t>
        <a:bodyPr/>
        <a:lstStyle/>
        <a:p>
          <a:r>
            <a:rPr lang="id-ID" sz="1200" dirty="0">
              <a:latin typeface="Times New Roman" pitchFamily="18" charset="0"/>
              <a:cs typeface="Times New Roman" pitchFamily="18" charset="0"/>
            </a:rPr>
            <a:t>KEBUTUHAN FISIOLOGIKAL</a:t>
          </a:r>
        </a:p>
      </dgm:t>
    </dgm:pt>
    <dgm:pt modelId="{20C566AA-4131-499F-9457-084EC1AEB0CD}" type="parTrans" cxnId="{389B4E3F-9F24-413E-A588-8E80BB1EDABF}">
      <dgm:prSet/>
      <dgm:spPr/>
      <dgm:t>
        <a:bodyPr/>
        <a:lstStyle/>
        <a:p>
          <a:endParaRPr lang="id-ID"/>
        </a:p>
      </dgm:t>
    </dgm:pt>
    <dgm:pt modelId="{BC0E0A8F-9D70-4A15-8A68-D7277FFE8A66}" type="sibTrans" cxnId="{389B4E3F-9F24-413E-A588-8E80BB1EDABF}">
      <dgm:prSet/>
      <dgm:spPr/>
      <dgm:t>
        <a:bodyPr/>
        <a:lstStyle/>
        <a:p>
          <a:endParaRPr lang="id-ID"/>
        </a:p>
      </dgm:t>
    </dgm:pt>
    <dgm:pt modelId="{0E7C337B-701C-4A79-900C-90EA9FE56F61}">
      <dgm:prSet phldrT="[Text]" custT="1"/>
      <dgm:spPr/>
      <dgm:t>
        <a:bodyPr/>
        <a:lstStyle/>
        <a:p>
          <a:r>
            <a:rPr lang="id-ID" sz="1200" dirty="0">
              <a:latin typeface="Times New Roman" pitchFamily="18" charset="0"/>
              <a:cs typeface="Times New Roman" pitchFamily="18" charset="0"/>
            </a:rPr>
            <a:t>KEBUTUHAN PENGHARGAAN</a:t>
          </a:r>
        </a:p>
      </dgm:t>
    </dgm:pt>
    <dgm:pt modelId="{2BD0D32D-78E0-45F6-9B43-7ACCCC5CF7F7}" type="sibTrans" cxnId="{7FCE32EC-E280-4390-8880-B15E4E0A5F46}">
      <dgm:prSet/>
      <dgm:spPr/>
      <dgm:t>
        <a:bodyPr/>
        <a:lstStyle/>
        <a:p>
          <a:endParaRPr lang="id-ID"/>
        </a:p>
      </dgm:t>
    </dgm:pt>
    <dgm:pt modelId="{A4FFFCDF-417E-4C75-9918-8AF0745E97EA}" type="parTrans" cxnId="{7FCE32EC-E280-4390-8880-B15E4E0A5F46}">
      <dgm:prSet/>
      <dgm:spPr/>
      <dgm:t>
        <a:bodyPr/>
        <a:lstStyle/>
        <a:p>
          <a:endParaRPr lang="id-ID"/>
        </a:p>
      </dgm:t>
    </dgm:pt>
    <dgm:pt modelId="{540AE673-758C-4DEF-8164-B9C207276CE6}" type="pres">
      <dgm:prSet presAssocID="{B4272089-CCA8-4DBB-A35C-861F76A218AC}" presName="Name0" presStyleCnt="0">
        <dgm:presLayoutVars>
          <dgm:dir/>
          <dgm:animLvl val="lvl"/>
          <dgm:resizeHandles val="exact"/>
        </dgm:presLayoutVars>
      </dgm:prSet>
      <dgm:spPr/>
    </dgm:pt>
    <dgm:pt modelId="{6EAA3F22-B474-408E-AB86-D22512E38467}" type="pres">
      <dgm:prSet presAssocID="{DAC405B1-EC2B-4B42-8293-C6DE474FB72C}" presName="Name8" presStyleCnt="0"/>
      <dgm:spPr/>
    </dgm:pt>
    <dgm:pt modelId="{81DBC9DF-08C5-4EA4-BD45-48199A61BDF6}" type="pres">
      <dgm:prSet presAssocID="{DAC405B1-EC2B-4B42-8293-C6DE474FB72C}" presName="level" presStyleLbl="node1" presStyleIdx="0" presStyleCnt="5" custScaleY="73069">
        <dgm:presLayoutVars>
          <dgm:chMax val="1"/>
          <dgm:bulletEnabled val="1"/>
        </dgm:presLayoutVars>
      </dgm:prSet>
      <dgm:spPr/>
    </dgm:pt>
    <dgm:pt modelId="{7B6F794D-362C-404C-9C06-8B986818A1CC}" type="pres">
      <dgm:prSet presAssocID="{DAC405B1-EC2B-4B42-8293-C6DE474FB72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CE009C2-0DB0-4AD4-9784-E16F2C3FFB32}" type="pres">
      <dgm:prSet presAssocID="{0E7C337B-701C-4A79-900C-90EA9FE56F61}" presName="Name8" presStyleCnt="0"/>
      <dgm:spPr/>
    </dgm:pt>
    <dgm:pt modelId="{404FC756-C630-4683-9A07-1761697CCCFE}" type="pres">
      <dgm:prSet presAssocID="{0E7C337B-701C-4A79-900C-90EA9FE56F61}" presName="level" presStyleLbl="node1" presStyleIdx="1" presStyleCnt="5" custScaleY="52736">
        <dgm:presLayoutVars>
          <dgm:chMax val="1"/>
          <dgm:bulletEnabled val="1"/>
        </dgm:presLayoutVars>
      </dgm:prSet>
      <dgm:spPr/>
    </dgm:pt>
    <dgm:pt modelId="{ACAB0A23-0B77-49BD-A3AC-62BA9583825B}" type="pres">
      <dgm:prSet presAssocID="{0E7C337B-701C-4A79-900C-90EA9FE56F6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225875B-3E42-4A32-9C02-50DEC8260940}" type="pres">
      <dgm:prSet presAssocID="{EF5EEE55-95F0-4254-9983-414F4AF47E99}" presName="Name8" presStyleCnt="0"/>
      <dgm:spPr/>
    </dgm:pt>
    <dgm:pt modelId="{91A8AAE1-4644-41E1-857D-45BC17D08C69}" type="pres">
      <dgm:prSet presAssocID="{EF5EEE55-95F0-4254-9983-414F4AF47E99}" presName="level" presStyleLbl="node1" presStyleIdx="2" presStyleCnt="5" custScaleY="48871">
        <dgm:presLayoutVars>
          <dgm:chMax val="1"/>
          <dgm:bulletEnabled val="1"/>
        </dgm:presLayoutVars>
      </dgm:prSet>
      <dgm:spPr/>
    </dgm:pt>
    <dgm:pt modelId="{EBFBFCE2-1F73-4452-878B-865F1B72B147}" type="pres">
      <dgm:prSet presAssocID="{EF5EEE55-95F0-4254-9983-414F4AF47E9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AFC3984-E55B-494E-B630-FEB7A3D4897A}" type="pres">
      <dgm:prSet presAssocID="{55DF890B-49DA-42C5-BF71-D36308489B29}" presName="Name8" presStyleCnt="0"/>
      <dgm:spPr/>
    </dgm:pt>
    <dgm:pt modelId="{9838714C-D426-41DC-A793-6FCA3A8334DB}" type="pres">
      <dgm:prSet presAssocID="{55DF890B-49DA-42C5-BF71-D36308489B29}" presName="level" presStyleLbl="node1" presStyleIdx="3" presStyleCnt="5" custScaleY="42650">
        <dgm:presLayoutVars>
          <dgm:chMax val="1"/>
          <dgm:bulletEnabled val="1"/>
        </dgm:presLayoutVars>
      </dgm:prSet>
      <dgm:spPr/>
    </dgm:pt>
    <dgm:pt modelId="{9B14BC64-B422-4CA1-8619-C213DCB45D22}" type="pres">
      <dgm:prSet presAssocID="{55DF890B-49DA-42C5-BF71-D36308489B2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A820949-E013-492C-AA9D-F063ADDF0F52}" type="pres">
      <dgm:prSet presAssocID="{6004B38B-A147-40B6-BDAE-1761542A9BEA}" presName="Name8" presStyleCnt="0"/>
      <dgm:spPr/>
    </dgm:pt>
    <dgm:pt modelId="{D5C3BB92-D84C-4C7B-8AAC-26C65CA36C46}" type="pres">
      <dgm:prSet presAssocID="{6004B38B-A147-40B6-BDAE-1761542A9BEA}" presName="level" presStyleLbl="node1" presStyleIdx="4" presStyleCnt="5" custScaleY="37875" custLinFactNeighborX="653" custLinFactNeighborY="3300">
        <dgm:presLayoutVars>
          <dgm:chMax val="1"/>
          <dgm:bulletEnabled val="1"/>
        </dgm:presLayoutVars>
      </dgm:prSet>
      <dgm:spPr/>
    </dgm:pt>
    <dgm:pt modelId="{99EF9917-CED2-4BC5-9515-65BC120A3BCA}" type="pres">
      <dgm:prSet presAssocID="{6004B38B-A147-40B6-BDAE-1761542A9BE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0568E00-7B89-44C4-B372-BEC84AFA6850}" type="presOf" srcId="{6004B38B-A147-40B6-BDAE-1761542A9BEA}" destId="{D5C3BB92-D84C-4C7B-8AAC-26C65CA36C46}" srcOrd="0" destOrd="0" presId="urn:microsoft.com/office/officeart/2005/8/layout/pyramid1"/>
    <dgm:cxn modelId="{90B47622-187C-4BC8-A306-730808E9B2D2}" type="presOf" srcId="{EF5EEE55-95F0-4254-9983-414F4AF47E99}" destId="{91A8AAE1-4644-41E1-857D-45BC17D08C69}" srcOrd="0" destOrd="0" presId="urn:microsoft.com/office/officeart/2005/8/layout/pyramid1"/>
    <dgm:cxn modelId="{389B4E3F-9F24-413E-A588-8E80BB1EDABF}" srcId="{B4272089-CCA8-4DBB-A35C-861F76A218AC}" destId="{6004B38B-A147-40B6-BDAE-1761542A9BEA}" srcOrd="4" destOrd="0" parTransId="{20C566AA-4131-499F-9457-084EC1AEB0CD}" sibTransId="{BC0E0A8F-9D70-4A15-8A68-D7277FFE8A66}"/>
    <dgm:cxn modelId="{EAE42045-CC00-4FB3-AD3B-810FF6C9BC94}" type="presOf" srcId="{DAC405B1-EC2B-4B42-8293-C6DE474FB72C}" destId="{81DBC9DF-08C5-4EA4-BD45-48199A61BDF6}" srcOrd="0" destOrd="0" presId="urn:microsoft.com/office/officeart/2005/8/layout/pyramid1"/>
    <dgm:cxn modelId="{D4B55C66-F824-490A-9B0B-FC591F00AC99}" type="presOf" srcId="{55DF890B-49DA-42C5-BF71-D36308489B29}" destId="{9B14BC64-B422-4CA1-8619-C213DCB45D22}" srcOrd="1" destOrd="0" presId="urn:microsoft.com/office/officeart/2005/8/layout/pyramid1"/>
    <dgm:cxn modelId="{7982DA46-D687-4199-9C79-8D42CD08738D}" srcId="{B4272089-CCA8-4DBB-A35C-861F76A218AC}" destId="{55DF890B-49DA-42C5-BF71-D36308489B29}" srcOrd="3" destOrd="0" parTransId="{B2926D85-333D-4647-977D-59A68CFDCAD6}" sibTransId="{EBEB3993-99C7-4256-8BFA-87CB99B53B3C}"/>
    <dgm:cxn modelId="{8D06E26C-85EF-473C-8B8B-B7EF2F36B4A0}" type="presOf" srcId="{EF5EEE55-95F0-4254-9983-414F4AF47E99}" destId="{EBFBFCE2-1F73-4452-878B-865F1B72B147}" srcOrd="1" destOrd="0" presId="urn:microsoft.com/office/officeart/2005/8/layout/pyramid1"/>
    <dgm:cxn modelId="{1FA0104D-EC96-414D-8E57-6B1ECB6DF0E8}" type="presOf" srcId="{6004B38B-A147-40B6-BDAE-1761542A9BEA}" destId="{99EF9917-CED2-4BC5-9515-65BC120A3BCA}" srcOrd="1" destOrd="0" presId="urn:microsoft.com/office/officeart/2005/8/layout/pyramid1"/>
    <dgm:cxn modelId="{F5246C53-FFA9-43AD-B968-359C5C422E89}" type="presOf" srcId="{55DF890B-49DA-42C5-BF71-D36308489B29}" destId="{9838714C-D426-41DC-A793-6FCA3A8334DB}" srcOrd="0" destOrd="0" presId="urn:microsoft.com/office/officeart/2005/8/layout/pyramid1"/>
    <dgm:cxn modelId="{36C27475-CFAA-4970-9F42-EC55054BD631}" srcId="{B4272089-CCA8-4DBB-A35C-861F76A218AC}" destId="{EF5EEE55-95F0-4254-9983-414F4AF47E99}" srcOrd="2" destOrd="0" parTransId="{3C0C3ABF-370E-4746-9158-96338536A40B}" sibTransId="{B14FB169-A611-4CD7-AE1D-BAC47B792644}"/>
    <dgm:cxn modelId="{CE81EB77-3D73-439D-8B53-CEB1A7F5AC21}" type="presOf" srcId="{0E7C337B-701C-4A79-900C-90EA9FE56F61}" destId="{ACAB0A23-0B77-49BD-A3AC-62BA9583825B}" srcOrd="1" destOrd="0" presId="urn:microsoft.com/office/officeart/2005/8/layout/pyramid1"/>
    <dgm:cxn modelId="{E592039E-72DB-4770-B679-0116B83BD912}" type="presOf" srcId="{B4272089-CCA8-4DBB-A35C-861F76A218AC}" destId="{540AE673-758C-4DEF-8164-B9C207276CE6}" srcOrd="0" destOrd="0" presId="urn:microsoft.com/office/officeart/2005/8/layout/pyramid1"/>
    <dgm:cxn modelId="{9F146FC1-3D7A-4CFE-B70C-42080A3A332F}" srcId="{B4272089-CCA8-4DBB-A35C-861F76A218AC}" destId="{DAC405B1-EC2B-4B42-8293-C6DE474FB72C}" srcOrd="0" destOrd="0" parTransId="{B6D4DB10-18F4-4A88-8060-3FA8928733B2}" sibTransId="{2E996F31-3724-4725-902D-F955A1AC90C3}"/>
    <dgm:cxn modelId="{7FCE32EC-E280-4390-8880-B15E4E0A5F46}" srcId="{B4272089-CCA8-4DBB-A35C-861F76A218AC}" destId="{0E7C337B-701C-4A79-900C-90EA9FE56F61}" srcOrd="1" destOrd="0" parTransId="{A4FFFCDF-417E-4C75-9918-8AF0745E97EA}" sibTransId="{2BD0D32D-78E0-45F6-9B43-7ACCCC5CF7F7}"/>
    <dgm:cxn modelId="{704900FB-7F4C-4E3A-B79B-C79BD3315601}" type="presOf" srcId="{0E7C337B-701C-4A79-900C-90EA9FE56F61}" destId="{404FC756-C630-4683-9A07-1761697CCCFE}" srcOrd="0" destOrd="0" presId="urn:microsoft.com/office/officeart/2005/8/layout/pyramid1"/>
    <dgm:cxn modelId="{6A7039FD-BCA7-4AF8-8002-597F053F7A9A}" type="presOf" srcId="{DAC405B1-EC2B-4B42-8293-C6DE474FB72C}" destId="{7B6F794D-362C-404C-9C06-8B986818A1CC}" srcOrd="1" destOrd="0" presId="urn:microsoft.com/office/officeart/2005/8/layout/pyramid1"/>
    <dgm:cxn modelId="{5F405E6A-E382-4CF8-B9A8-1B7A3C0429D6}" type="presParOf" srcId="{540AE673-758C-4DEF-8164-B9C207276CE6}" destId="{6EAA3F22-B474-408E-AB86-D22512E38467}" srcOrd="0" destOrd="0" presId="urn:microsoft.com/office/officeart/2005/8/layout/pyramid1"/>
    <dgm:cxn modelId="{C7EC1EB1-1AB7-43FD-BCB1-F7C8923FCF9E}" type="presParOf" srcId="{6EAA3F22-B474-408E-AB86-D22512E38467}" destId="{81DBC9DF-08C5-4EA4-BD45-48199A61BDF6}" srcOrd="0" destOrd="0" presId="urn:microsoft.com/office/officeart/2005/8/layout/pyramid1"/>
    <dgm:cxn modelId="{346DC2D5-5893-4FB2-8A07-41870AF5348D}" type="presParOf" srcId="{6EAA3F22-B474-408E-AB86-D22512E38467}" destId="{7B6F794D-362C-404C-9C06-8B986818A1CC}" srcOrd="1" destOrd="0" presId="urn:microsoft.com/office/officeart/2005/8/layout/pyramid1"/>
    <dgm:cxn modelId="{0013A717-7C02-43C4-8E06-A2832D23F4C3}" type="presParOf" srcId="{540AE673-758C-4DEF-8164-B9C207276CE6}" destId="{0CE009C2-0DB0-4AD4-9784-E16F2C3FFB32}" srcOrd="1" destOrd="0" presId="urn:microsoft.com/office/officeart/2005/8/layout/pyramid1"/>
    <dgm:cxn modelId="{D87C1190-010C-4B32-BA18-461B8FE01F0D}" type="presParOf" srcId="{0CE009C2-0DB0-4AD4-9784-E16F2C3FFB32}" destId="{404FC756-C630-4683-9A07-1761697CCCFE}" srcOrd="0" destOrd="0" presId="urn:microsoft.com/office/officeart/2005/8/layout/pyramid1"/>
    <dgm:cxn modelId="{A8376202-E211-446E-BC98-4F0508D8D061}" type="presParOf" srcId="{0CE009C2-0DB0-4AD4-9784-E16F2C3FFB32}" destId="{ACAB0A23-0B77-49BD-A3AC-62BA9583825B}" srcOrd="1" destOrd="0" presId="urn:microsoft.com/office/officeart/2005/8/layout/pyramid1"/>
    <dgm:cxn modelId="{67798851-9D3F-4170-827F-90C2204C4027}" type="presParOf" srcId="{540AE673-758C-4DEF-8164-B9C207276CE6}" destId="{2225875B-3E42-4A32-9C02-50DEC8260940}" srcOrd="2" destOrd="0" presId="urn:microsoft.com/office/officeart/2005/8/layout/pyramid1"/>
    <dgm:cxn modelId="{F1A528B1-A097-4ED3-A7AC-0E2E2DC6D503}" type="presParOf" srcId="{2225875B-3E42-4A32-9C02-50DEC8260940}" destId="{91A8AAE1-4644-41E1-857D-45BC17D08C69}" srcOrd="0" destOrd="0" presId="urn:microsoft.com/office/officeart/2005/8/layout/pyramid1"/>
    <dgm:cxn modelId="{F799B918-B488-47DC-BD78-3DAC4E999B5E}" type="presParOf" srcId="{2225875B-3E42-4A32-9C02-50DEC8260940}" destId="{EBFBFCE2-1F73-4452-878B-865F1B72B147}" srcOrd="1" destOrd="0" presId="urn:microsoft.com/office/officeart/2005/8/layout/pyramid1"/>
    <dgm:cxn modelId="{742F0B78-9CB8-4BD7-8978-86C9E9507317}" type="presParOf" srcId="{540AE673-758C-4DEF-8164-B9C207276CE6}" destId="{EAFC3984-E55B-494E-B630-FEB7A3D4897A}" srcOrd="3" destOrd="0" presId="urn:microsoft.com/office/officeart/2005/8/layout/pyramid1"/>
    <dgm:cxn modelId="{4765623B-0A48-420E-8C3B-DA0E224A7C49}" type="presParOf" srcId="{EAFC3984-E55B-494E-B630-FEB7A3D4897A}" destId="{9838714C-D426-41DC-A793-6FCA3A8334DB}" srcOrd="0" destOrd="0" presId="urn:microsoft.com/office/officeart/2005/8/layout/pyramid1"/>
    <dgm:cxn modelId="{E5F14182-9AE5-4839-85C5-E4AC8CCBE2C1}" type="presParOf" srcId="{EAFC3984-E55B-494E-B630-FEB7A3D4897A}" destId="{9B14BC64-B422-4CA1-8619-C213DCB45D22}" srcOrd="1" destOrd="0" presId="urn:microsoft.com/office/officeart/2005/8/layout/pyramid1"/>
    <dgm:cxn modelId="{22864E26-36A1-48FF-AFAD-8ADF837B574E}" type="presParOf" srcId="{540AE673-758C-4DEF-8164-B9C207276CE6}" destId="{4A820949-E013-492C-AA9D-F063ADDF0F52}" srcOrd="4" destOrd="0" presId="urn:microsoft.com/office/officeart/2005/8/layout/pyramid1"/>
    <dgm:cxn modelId="{8EA48369-05CA-4046-8071-3EF595ADE816}" type="presParOf" srcId="{4A820949-E013-492C-AA9D-F063ADDF0F52}" destId="{D5C3BB92-D84C-4C7B-8AAC-26C65CA36C46}" srcOrd="0" destOrd="0" presId="urn:microsoft.com/office/officeart/2005/8/layout/pyramid1"/>
    <dgm:cxn modelId="{E73D2189-F760-4EBD-AC6C-D7DD018E32F8}" type="presParOf" srcId="{4A820949-E013-492C-AA9D-F063ADDF0F52}" destId="{99EF9917-CED2-4BC5-9515-65BC120A3BC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F340DF-C253-40F1-8AAE-660161FE6D20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B84E0E42-0CB8-4E91-AE79-E33F4E4AA1A7}">
      <dgm:prSet phldrT="[Text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/>
            <a:t>nAff</a:t>
          </a:r>
          <a:endParaRPr lang="id-ID"/>
        </a:p>
      </dgm:t>
    </dgm:pt>
    <dgm:pt modelId="{409FC185-6551-4480-9EAD-CD5F0F93046D}" type="parTrans" cxnId="{FF245BD5-0F46-4599-90A2-744AD58A3997}">
      <dgm:prSet/>
      <dgm:spPr/>
      <dgm:t>
        <a:bodyPr/>
        <a:lstStyle/>
        <a:p>
          <a:endParaRPr lang="id-ID"/>
        </a:p>
      </dgm:t>
    </dgm:pt>
    <dgm:pt modelId="{E1ADEB36-DC6E-4A73-A6D5-FFD15A18E1F3}" type="sibTrans" cxnId="{FF245BD5-0F46-4599-90A2-744AD58A3997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endParaRPr lang="id-ID"/>
        </a:p>
      </dgm:t>
    </dgm:pt>
    <dgm:pt modelId="{2EF9C818-F2FC-4A99-BDB4-84C023431223}">
      <dgm:prSet phldrT="[Text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/>
            <a:t>nPow</a:t>
          </a:r>
          <a:endParaRPr lang="id-ID"/>
        </a:p>
      </dgm:t>
    </dgm:pt>
    <dgm:pt modelId="{115E67DF-F879-492B-B038-9CF74A99164B}" type="parTrans" cxnId="{E8D0BC67-5FA2-4F9E-B50F-ACBFC538EEC3}">
      <dgm:prSet/>
      <dgm:spPr/>
      <dgm:t>
        <a:bodyPr/>
        <a:lstStyle/>
        <a:p>
          <a:endParaRPr lang="id-ID"/>
        </a:p>
      </dgm:t>
    </dgm:pt>
    <dgm:pt modelId="{EE4A07BF-DF4E-4D65-862F-383FF1B8E873}" type="sibTrans" cxnId="{E8D0BC67-5FA2-4F9E-B50F-ACBFC538EEC3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endParaRPr lang="id-ID"/>
        </a:p>
      </dgm:t>
    </dgm:pt>
    <dgm:pt modelId="{266B64D7-E539-4509-AADE-F685E71D9CB7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/>
            <a:t>nAch</a:t>
          </a:r>
          <a:endParaRPr lang="id-ID"/>
        </a:p>
      </dgm:t>
    </dgm:pt>
    <dgm:pt modelId="{A2F8CE13-5070-402D-ACA2-975F9D2F1AFF}" type="parTrans" cxnId="{6D10752A-3699-43D2-A869-7DDFE54138FA}">
      <dgm:prSet/>
      <dgm:spPr/>
      <dgm:t>
        <a:bodyPr/>
        <a:lstStyle/>
        <a:p>
          <a:endParaRPr lang="id-ID"/>
        </a:p>
      </dgm:t>
    </dgm:pt>
    <dgm:pt modelId="{BC4330FE-D595-4639-ADEB-D6FFAEB2DD53}" type="sibTrans" cxnId="{6D10752A-3699-43D2-A869-7DDFE54138FA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endParaRPr lang="id-ID"/>
        </a:p>
      </dgm:t>
    </dgm:pt>
    <dgm:pt modelId="{B56251AA-F69B-41A5-8B59-61320A3780F2}" type="pres">
      <dgm:prSet presAssocID="{E9F340DF-C253-40F1-8AAE-660161FE6D2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4E161381-0E10-45C4-A691-B7768D5EA908}" type="pres">
      <dgm:prSet presAssocID="{B84E0E42-0CB8-4E91-AE79-E33F4E4AA1A7}" presName="gear1" presStyleLbl="node1" presStyleIdx="0" presStyleCnt="3">
        <dgm:presLayoutVars>
          <dgm:chMax val="1"/>
          <dgm:bulletEnabled val="1"/>
        </dgm:presLayoutVars>
      </dgm:prSet>
      <dgm:spPr/>
    </dgm:pt>
    <dgm:pt modelId="{7DAD52FB-BF5B-4A80-AAF7-A0E8E677388D}" type="pres">
      <dgm:prSet presAssocID="{B84E0E42-0CB8-4E91-AE79-E33F4E4AA1A7}" presName="gear1srcNode" presStyleLbl="node1" presStyleIdx="0" presStyleCnt="3"/>
      <dgm:spPr/>
    </dgm:pt>
    <dgm:pt modelId="{2A17ED6F-DD1E-4E34-B6F2-387DC2D96EAE}" type="pres">
      <dgm:prSet presAssocID="{B84E0E42-0CB8-4E91-AE79-E33F4E4AA1A7}" presName="gear1dstNode" presStyleLbl="node1" presStyleIdx="0" presStyleCnt="3"/>
      <dgm:spPr/>
    </dgm:pt>
    <dgm:pt modelId="{210CFB12-3F28-45D5-85FA-63A010A2B07A}" type="pres">
      <dgm:prSet presAssocID="{2EF9C818-F2FC-4A99-BDB4-84C023431223}" presName="gear2" presStyleLbl="node1" presStyleIdx="1" presStyleCnt="3">
        <dgm:presLayoutVars>
          <dgm:chMax val="1"/>
          <dgm:bulletEnabled val="1"/>
        </dgm:presLayoutVars>
      </dgm:prSet>
      <dgm:spPr/>
    </dgm:pt>
    <dgm:pt modelId="{909ACCCB-4DF6-4D2D-B2F2-38C46E470197}" type="pres">
      <dgm:prSet presAssocID="{2EF9C818-F2FC-4A99-BDB4-84C023431223}" presName="gear2srcNode" presStyleLbl="node1" presStyleIdx="1" presStyleCnt="3"/>
      <dgm:spPr/>
    </dgm:pt>
    <dgm:pt modelId="{FBE20FD2-2655-41CD-89CE-8B074FD7FC15}" type="pres">
      <dgm:prSet presAssocID="{2EF9C818-F2FC-4A99-BDB4-84C023431223}" presName="gear2dstNode" presStyleLbl="node1" presStyleIdx="1" presStyleCnt="3"/>
      <dgm:spPr/>
    </dgm:pt>
    <dgm:pt modelId="{706CBAE0-F574-4A35-9CC0-86F3887DB820}" type="pres">
      <dgm:prSet presAssocID="{266B64D7-E539-4509-AADE-F685E71D9CB7}" presName="gear3" presStyleLbl="node1" presStyleIdx="2" presStyleCnt="3"/>
      <dgm:spPr/>
    </dgm:pt>
    <dgm:pt modelId="{4C5687BB-C6A9-412A-89B5-49AFCFFEC1F0}" type="pres">
      <dgm:prSet presAssocID="{266B64D7-E539-4509-AADE-F685E71D9CB7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4245FAAF-207A-447C-91AE-437C4BC117E7}" type="pres">
      <dgm:prSet presAssocID="{266B64D7-E539-4509-AADE-F685E71D9CB7}" presName="gear3srcNode" presStyleLbl="node1" presStyleIdx="2" presStyleCnt="3"/>
      <dgm:spPr/>
    </dgm:pt>
    <dgm:pt modelId="{FD9C7D90-9358-4980-A949-415ED9950FE1}" type="pres">
      <dgm:prSet presAssocID="{266B64D7-E539-4509-AADE-F685E71D9CB7}" presName="gear3dstNode" presStyleLbl="node1" presStyleIdx="2" presStyleCnt="3"/>
      <dgm:spPr/>
    </dgm:pt>
    <dgm:pt modelId="{1702BDC9-58D7-4920-806F-EB8257CBCCDC}" type="pres">
      <dgm:prSet presAssocID="{E1ADEB36-DC6E-4A73-A6D5-FFD15A18E1F3}" presName="connector1" presStyleLbl="sibTrans2D1" presStyleIdx="0" presStyleCnt="3"/>
      <dgm:spPr/>
    </dgm:pt>
    <dgm:pt modelId="{08621657-B6F5-42C9-B298-F63BA73FD40E}" type="pres">
      <dgm:prSet presAssocID="{EE4A07BF-DF4E-4D65-862F-383FF1B8E873}" presName="connector2" presStyleLbl="sibTrans2D1" presStyleIdx="1" presStyleCnt="3"/>
      <dgm:spPr/>
    </dgm:pt>
    <dgm:pt modelId="{2B741AB6-ACBD-4B26-83E8-BF48BBA4E7AA}" type="pres">
      <dgm:prSet presAssocID="{BC4330FE-D595-4639-ADEB-D6FFAEB2DD53}" presName="connector3" presStyleLbl="sibTrans2D1" presStyleIdx="2" presStyleCnt="3"/>
      <dgm:spPr/>
    </dgm:pt>
  </dgm:ptLst>
  <dgm:cxnLst>
    <dgm:cxn modelId="{7295B61B-67D6-42A9-8CD0-44FE27E5560C}" type="presOf" srcId="{BC4330FE-D595-4639-ADEB-D6FFAEB2DD53}" destId="{2B741AB6-ACBD-4B26-83E8-BF48BBA4E7AA}" srcOrd="0" destOrd="0" presId="urn:microsoft.com/office/officeart/2005/8/layout/gear1"/>
    <dgm:cxn modelId="{6D10752A-3699-43D2-A869-7DDFE54138FA}" srcId="{E9F340DF-C253-40F1-8AAE-660161FE6D20}" destId="{266B64D7-E539-4509-AADE-F685E71D9CB7}" srcOrd="2" destOrd="0" parTransId="{A2F8CE13-5070-402D-ACA2-975F9D2F1AFF}" sibTransId="{BC4330FE-D595-4639-ADEB-D6FFAEB2DD53}"/>
    <dgm:cxn modelId="{E8D0BC67-5FA2-4F9E-B50F-ACBFC538EEC3}" srcId="{E9F340DF-C253-40F1-8AAE-660161FE6D20}" destId="{2EF9C818-F2FC-4A99-BDB4-84C023431223}" srcOrd="1" destOrd="0" parTransId="{115E67DF-F879-492B-B038-9CF74A99164B}" sibTransId="{EE4A07BF-DF4E-4D65-862F-383FF1B8E873}"/>
    <dgm:cxn modelId="{587F6A73-8CD0-4E8A-B02C-08971A7C81AD}" type="presOf" srcId="{266B64D7-E539-4509-AADE-F685E71D9CB7}" destId="{FD9C7D90-9358-4980-A949-415ED9950FE1}" srcOrd="3" destOrd="0" presId="urn:microsoft.com/office/officeart/2005/8/layout/gear1"/>
    <dgm:cxn modelId="{FA9F1994-6FB1-4D21-B570-176A93455FBC}" type="presOf" srcId="{B84E0E42-0CB8-4E91-AE79-E33F4E4AA1A7}" destId="{7DAD52FB-BF5B-4A80-AAF7-A0E8E677388D}" srcOrd="1" destOrd="0" presId="urn:microsoft.com/office/officeart/2005/8/layout/gear1"/>
    <dgm:cxn modelId="{9B27119A-DFF9-4ECF-B706-7CD8001F6000}" type="presOf" srcId="{266B64D7-E539-4509-AADE-F685E71D9CB7}" destId="{4C5687BB-C6A9-412A-89B5-49AFCFFEC1F0}" srcOrd="1" destOrd="0" presId="urn:microsoft.com/office/officeart/2005/8/layout/gear1"/>
    <dgm:cxn modelId="{5D75FF9B-F4EB-40F5-9189-1681C2CBA40B}" type="presOf" srcId="{2EF9C818-F2FC-4A99-BDB4-84C023431223}" destId="{FBE20FD2-2655-41CD-89CE-8B074FD7FC15}" srcOrd="2" destOrd="0" presId="urn:microsoft.com/office/officeart/2005/8/layout/gear1"/>
    <dgm:cxn modelId="{19FDA89D-FFBC-4320-AA9F-E56E51291CCA}" type="presOf" srcId="{B84E0E42-0CB8-4E91-AE79-E33F4E4AA1A7}" destId="{2A17ED6F-DD1E-4E34-B6F2-387DC2D96EAE}" srcOrd="2" destOrd="0" presId="urn:microsoft.com/office/officeart/2005/8/layout/gear1"/>
    <dgm:cxn modelId="{F3CD78B5-4E82-4A71-9C2B-3CA25416D33B}" type="presOf" srcId="{E1ADEB36-DC6E-4A73-A6D5-FFD15A18E1F3}" destId="{1702BDC9-58D7-4920-806F-EB8257CBCCDC}" srcOrd="0" destOrd="0" presId="urn:microsoft.com/office/officeart/2005/8/layout/gear1"/>
    <dgm:cxn modelId="{B266A7C0-C136-4D2A-9CBD-00F7AC1A12DA}" type="presOf" srcId="{2EF9C818-F2FC-4A99-BDB4-84C023431223}" destId="{909ACCCB-4DF6-4D2D-B2F2-38C46E470197}" srcOrd="1" destOrd="0" presId="urn:microsoft.com/office/officeart/2005/8/layout/gear1"/>
    <dgm:cxn modelId="{56596FC4-7A8C-4A5E-A654-DEF1ADFE3A3F}" type="presOf" srcId="{266B64D7-E539-4509-AADE-F685E71D9CB7}" destId="{4245FAAF-207A-447C-91AE-437C4BC117E7}" srcOrd="2" destOrd="0" presId="urn:microsoft.com/office/officeart/2005/8/layout/gear1"/>
    <dgm:cxn modelId="{2935B1CD-208C-44BF-8CDA-21FFBCAA098E}" type="presOf" srcId="{E9F340DF-C253-40F1-8AAE-660161FE6D20}" destId="{B56251AA-F69B-41A5-8B59-61320A3780F2}" srcOrd="0" destOrd="0" presId="urn:microsoft.com/office/officeart/2005/8/layout/gear1"/>
    <dgm:cxn modelId="{9DDEE4D2-CB12-4AA7-B14D-604CF3D8009E}" type="presOf" srcId="{266B64D7-E539-4509-AADE-F685E71D9CB7}" destId="{706CBAE0-F574-4A35-9CC0-86F3887DB820}" srcOrd="0" destOrd="0" presId="urn:microsoft.com/office/officeart/2005/8/layout/gear1"/>
    <dgm:cxn modelId="{84F0A2D3-5517-4188-8621-9D30FA96C33D}" type="presOf" srcId="{EE4A07BF-DF4E-4D65-862F-383FF1B8E873}" destId="{08621657-B6F5-42C9-B298-F63BA73FD40E}" srcOrd="0" destOrd="0" presId="urn:microsoft.com/office/officeart/2005/8/layout/gear1"/>
    <dgm:cxn modelId="{FF245BD5-0F46-4599-90A2-744AD58A3997}" srcId="{E9F340DF-C253-40F1-8AAE-660161FE6D20}" destId="{B84E0E42-0CB8-4E91-AE79-E33F4E4AA1A7}" srcOrd="0" destOrd="0" parTransId="{409FC185-6551-4480-9EAD-CD5F0F93046D}" sibTransId="{E1ADEB36-DC6E-4A73-A6D5-FFD15A18E1F3}"/>
    <dgm:cxn modelId="{A4A1EDE2-99D4-4769-A39C-4A3F2D81A72C}" type="presOf" srcId="{B84E0E42-0CB8-4E91-AE79-E33F4E4AA1A7}" destId="{4E161381-0E10-45C4-A691-B7768D5EA908}" srcOrd="0" destOrd="0" presId="urn:microsoft.com/office/officeart/2005/8/layout/gear1"/>
    <dgm:cxn modelId="{53D35EF6-4557-4198-B3EE-6C06585173EB}" type="presOf" srcId="{2EF9C818-F2FC-4A99-BDB4-84C023431223}" destId="{210CFB12-3F28-45D5-85FA-63A010A2B07A}" srcOrd="0" destOrd="0" presId="urn:microsoft.com/office/officeart/2005/8/layout/gear1"/>
    <dgm:cxn modelId="{42163336-64FA-4E17-BA9D-C83360068105}" type="presParOf" srcId="{B56251AA-F69B-41A5-8B59-61320A3780F2}" destId="{4E161381-0E10-45C4-A691-B7768D5EA908}" srcOrd="0" destOrd="0" presId="urn:microsoft.com/office/officeart/2005/8/layout/gear1"/>
    <dgm:cxn modelId="{D840CFC9-28D5-4085-86D2-54ABEC56AEAC}" type="presParOf" srcId="{B56251AA-F69B-41A5-8B59-61320A3780F2}" destId="{7DAD52FB-BF5B-4A80-AAF7-A0E8E677388D}" srcOrd="1" destOrd="0" presId="urn:microsoft.com/office/officeart/2005/8/layout/gear1"/>
    <dgm:cxn modelId="{B88BE330-970A-4082-AB97-71FAA6F7BE25}" type="presParOf" srcId="{B56251AA-F69B-41A5-8B59-61320A3780F2}" destId="{2A17ED6F-DD1E-4E34-B6F2-387DC2D96EAE}" srcOrd="2" destOrd="0" presId="urn:microsoft.com/office/officeart/2005/8/layout/gear1"/>
    <dgm:cxn modelId="{5B8B3CD0-78D8-4821-9DAE-22A6B9AD433C}" type="presParOf" srcId="{B56251AA-F69B-41A5-8B59-61320A3780F2}" destId="{210CFB12-3F28-45D5-85FA-63A010A2B07A}" srcOrd="3" destOrd="0" presId="urn:microsoft.com/office/officeart/2005/8/layout/gear1"/>
    <dgm:cxn modelId="{C9D2AC71-CB0A-4840-B683-83228C5E5FEB}" type="presParOf" srcId="{B56251AA-F69B-41A5-8B59-61320A3780F2}" destId="{909ACCCB-4DF6-4D2D-B2F2-38C46E470197}" srcOrd="4" destOrd="0" presId="urn:microsoft.com/office/officeart/2005/8/layout/gear1"/>
    <dgm:cxn modelId="{F6A3C0DC-78F6-49DA-B294-3FE9B6C9A388}" type="presParOf" srcId="{B56251AA-F69B-41A5-8B59-61320A3780F2}" destId="{FBE20FD2-2655-41CD-89CE-8B074FD7FC15}" srcOrd="5" destOrd="0" presId="urn:microsoft.com/office/officeart/2005/8/layout/gear1"/>
    <dgm:cxn modelId="{FA716E0A-9DB7-41B5-AA28-FA94F1C9FF3B}" type="presParOf" srcId="{B56251AA-F69B-41A5-8B59-61320A3780F2}" destId="{706CBAE0-F574-4A35-9CC0-86F3887DB820}" srcOrd="6" destOrd="0" presId="urn:microsoft.com/office/officeart/2005/8/layout/gear1"/>
    <dgm:cxn modelId="{D5177FCA-FC84-43A0-8849-DB86F385D571}" type="presParOf" srcId="{B56251AA-F69B-41A5-8B59-61320A3780F2}" destId="{4C5687BB-C6A9-412A-89B5-49AFCFFEC1F0}" srcOrd="7" destOrd="0" presId="urn:microsoft.com/office/officeart/2005/8/layout/gear1"/>
    <dgm:cxn modelId="{F7D6361A-C704-48E5-A753-5D4E3CEC9BE2}" type="presParOf" srcId="{B56251AA-F69B-41A5-8B59-61320A3780F2}" destId="{4245FAAF-207A-447C-91AE-437C4BC117E7}" srcOrd="8" destOrd="0" presId="urn:microsoft.com/office/officeart/2005/8/layout/gear1"/>
    <dgm:cxn modelId="{9953513B-FDE7-4C3C-9F3E-DA9AE2319B2F}" type="presParOf" srcId="{B56251AA-F69B-41A5-8B59-61320A3780F2}" destId="{FD9C7D90-9358-4980-A949-415ED9950FE1}" srcOrd="9" destOrd="0" presId="urn:microsoft.com/office/officeart/2005/8/layout/gear1"/>
    <dgm:cxn modelId="{A1A9E861-BDA6-43E3-B64B-59203CA552F7}" type="presParOf" srcId="{B56251AA-F69B-41A5-8B59-61320A3780F2}" destId="{1702BDC9-58D7-4920-806F-EB8257CBCCDC}" srcOrd="10" destOrd="0" presId="urn:microsoft.com/office/officeart/2005/8/layout/gear1"/>
    <dgm:cxn modelId="{F4ADB2D5-224B-43C9-BB8C-EA54B1279FB6}" type="presParOf" srcId="{B56251AA-F69B-41A5-8B59-61320A3780F2}" destId="{08621657-B6F5-42C9-B298-F63BA73FD40E}" srcOrd="11" destOrd="0" presId="urn:microsoft.com/office/officeart/2005/8/layout/gear1"/>
    <dgm:cxn modelId="{D096FE00-9520-41CF-87E9-36E5DA4572AF}" type="presParOf" srcId="{B56251AA-F69B-41A5-8B59-61320A3780F2}" destId="{2B741AB6-ACBD-4B26-83E8-BF48BBA4E7A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072927-06E4-4CDA-BE20-4B8A144AFEA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1E4C508-5882-4B77-9A70-94FE66A61291}">
      <dgm:prSet phldrT="[Text]" custT="1"/>
      <dgm:spPr/>
      <dgm:t>
        <a:bodyPr/>
        <a:lstStyle/>
        <a:p>
          <a:r>
            <a:rPr lang="en-US" sz="3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Pemimpin</a:t>
          </a:r>
          <a:endParaRPr lang="en-US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370496-9A2D-442B-B404-A86AEA359301}" type="parTrans" cxnId="{5A2D739D-FD1E-4D7E-9A77-650DEA4B4418}">
      <dgm:prSet/>
      <dgm:spPr/>
      <dgm:t>
        <a:bodyPr/>
        <a:lstStyle/>
        <a:p>
          <a:endParaRPr lang="en-US"/>
        </a:p>
      </dgm:t>
    </dgm:pt>
    <dgm:pt modelId="{09AAEEDF-9F2A-45B0-A0AF-EF8B63C53AE2}" type="sibTrans" cxnId="{5A2D739D-FD1E-4D7E-9A77-650DEA4B4418}">
      <dgm:prSet/>
      <dgm:spPr/>
      <dgm:t>
        <a:bodyPr/>
        <a:lstStyle/>
        <a:p>
          <a:endParaRPr lang="en-US"/>
        </a:p>
      </dgm:t>
    </dgm:pt>
    <dgm:pt modelId="{5221FDC0-BA2E-4686-95A9-4467DD7261A9}">
      <dgm:prSet phldrT="[Text]" custT="1"/>
      <dgm:spPr/>
      <dgm:t>
        <a:bodyPr/>
        <a:lstStyle/>
        <a:p>
          <a:r>
            <a:rPr lang="en-US" sz="900" dirty="0">
              <a:latin typeface="Times New Roman" panose="02020603050405020304" pitchFamily="18" charset="0"/>
              <a:cs typeface="Times New Roman" panose="02020603050405020304" pitchFamily="18" charset="0"/>
            </a:rPr>
            <a:t>       </a:t>
          </a:r>
          <a:r>
            <a:rPr lang="en-US" sz="4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Pengikut</a:t>
          </a:r>
          <a:endParaRPr lang="en-US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340413-49AD-4BB4-9D7B-1D825DE25AD0}" type="parTrans" cxnId="{DC080568-B85F-4E7B-82A1-31E3F01407D3}">
      <dgm:prSet/>
      <dgm:spPr/>
      <dgm:t>
        <a:bodyPr/>
        <a:lstStyle/>
        <a:p>
          <a:endParaRPr lang="en-US"/>
        </a:p>
      </dgm:t>
    </dgm:pt>
    <dgm:pt modelId="{185401A0-A977-4EC3-B5FA-383C66C016BA}" type="sibTrans" cxnId="{DC080568-B85F-4E7B-82A1-31E3F01407D3}">
      <dgm:prSet/>
      <dgm:spPr/>
      <dgm:t>
        <a:bodyPr/>
        <a:lstStyle/>
        <a:p>
          <a:endParaRPr lang="en-US"/>
        </a:p>
      </dgm:t>
    </dgm:pt>
    <dgm:pt modelId="{E2167A3B-9B6F-4D18-B0F4-0A4DB5D83317}" type="pres">
      <dgm:prSet presAssocID="{F2072927-06E4-4CDA-BE20-4B8A144AFEA0}" presName="compositeShape" presStyleCnt="0">
        <dgm:presLayoutVars>
          <dgm:chMax val="7"/>
          <dgm:dir/>
          <dgm:resizeHandles val="exact"/>
        </dgm:presLayoutVars>
      </dgm:prSet>
      <dgm:spPr/>
    </dgm:pt>
    <dgm:pt modelId="{5095B222-A0EA-4BDB-A871-291623692B1B}" type="pres">
      <dgm:prSet presAssocID="{61E4C508-5882-4B77-9A70-94FE66A61291}" presName="circ1" presStyleLbl="vennNode1" presStyleIdx="0" presStyleCnt="2" custLinFactNeighborX="-10486" custLinFactNeighborY="274"/>
      <dgm:spPr/>
    </dgm:pt>
    <dgm:pt modelId="{6B7230BD-45DA-4870-9BE4-6BF765C6A41E}" type="pres">
      <dgm:prSet presAssocID="{61E4C508-5882-4B77-9A70-94FE66A6129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37A99BF-206A-4989-BBC4-67E5BDCAF43B}" type="pres">
      <dgm:prSet presAssocID="{5221FDC0-BA2E-4686-95A9-4467DD7261A9}" presName="circ2" presStyleLbl="vennNode1" presStyleIdx="1" presStyleCnt="2" custScaleX="99415" custLinFactNeighborX="-4199" custLinFactNeighborY="-273"/>
      <dgm:spPr/>
    </dgm:pt>
    <dgm:pt modelId="{8F149A52-A193-4315-A316-32D37AD37211}" type="pres">
      <dgm:prSet presAssocID="{5221FDC0-BA2E-4686-95A9-4467DD7261A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617645C-EEC2-46AE-B392-0A39CA73149C}" type="presOf" srcId="{61E4C508-5882-4B77-9A70-94FE66A61291}" destId="{6B7230BD-45DA-4870-9BE4-6BF765C6A41E}" srcOrd="1" destOrd="0" presId="urn:microsoft.com/office/officeart/2005/8/layout/venn1"/>
    <dgm:cxn modelId="{428B935C-9AEB-40ED-AB12-2FE8A613FB6E}" type="presOf" srcId="{5221FDC0-BA2E-4686-95A9-4467DD7261A9}" destId="{8F149A52-A193-4315-A316-32D37AD37211}" srcOrd="1" destOrd="0" presId="urn:microsoft.com/office/officeart/2005/8/layout/venn1"/>
    <dgm:cxn modelId="{DC080568-B85F-4E7B-82A1-31E3F01407D3}" srcId="{F2072927-06E4-4CDA-BE20-4B8A144AFEA0}" destId="{5221FDC0-BA2E-4686-95A9-4467DD7261A9}" srcOrd="1" destOrd="0" parTransId="{92340413-49AD-4BB4-9D7B-1D825DE25AD0}" sibTransId="{185401A0-A977-4EC3-B5FA-383C66C016BA}"/>
    <dgm:cxn modelId="{5A2D739D-FD1E-4D7E-9A77-650DEA4B4418}" srcId="{F2072927-06E4-4CDA-BE20-4B8A144AFEA0}" destId="{61E4C508-5882-4B77-9A70-94FE66A61291}" srcOrd="0" destOrd="0" parTransId="{8F370496-9A2D-442B-B404-A86AEA359301}" sibTransId="{09AAEEDF-9F2A-45B0-A0AF-EF8B63C53AE2}"/>
    <dgm:cxn modelId="{E03E52A0-C7C9-44A3-A318-37A4EF546219}" type="presOf" srcId="{F2072927-06E4-4CDA-BE20-4B8A144AFEA0}" destId="{E2167A3B-9B6F-4D18-B0F4-0A4DB5D83317}" srcOrd="0" destOrd="0" presId="urn:microsoft.com/office/officeart/2005/8/layout/venn1"/>
    <dgm:cxn modelId="{68F693E0-E3E2-4C6F-9FCA-2938BCC304E4}" type="presOf" srcId="{61E4C508-5882-4B77-9A70-94FE66A61291}" destId="{5095B222-A0EA-4BDB-A871-291623692B1B}" srcOrd="0" destOrd="0" presId="urn:microsoft.com/office/officeart/2005/8/layout/venn1"/>
    <dgm:cxn modelId="{3363EDF9-D87D-4E5C-A59A-D3B8E3FC7ADD}" type="presOf" srcId="{5221FDC0-BA2E-4686-95A9-4467DD7261A9}" destId="{337A99BF-206A-4989-BBC4-67E5BDCAF43B}" srcOrd="0" destOrd="0" presId="urn:microsoft.com/office/officeart/2005/8/layout/venn1"/>
    <dgm:cxn modelId="{E45491C0-52DE-4381-8180-3370305C34EB}" type="presParOf" srcId="{E2167A3B-9B6F-4D18-B0F4-0A4DB5D83317}" destId="{5095B222-A0EA-4BDB-A871-291623692B1B}" srcOrd="0" destOrd="0" presId="urn:microsoft.com/office/officeart/2005/8/layout/venn1"/>
    <dgm:cxn modelId="{6625D8DB-B6E0-4C9C-9C10-4D989B03E3DE}" type="presParOf" srcId="{E2167A3B-9B6F-4D18-B0F4-0A4DB5D83317}" destId="{6B7230BD-45DA-4870-9BE4-6BF765C6A41E}" srcOrd="1" destOrd="0" presId="urn:microsoft.com/office/officeart/2005/8/layout/venn1"/>
    <dgm:cxn modelId="{F06273B6-F448-421A-8E6F-0DDFF213D9A9}" type="presParOf" srcId="{E2167A3B-9B6F-4D18-B0F4-0A4DB5D83317}" destId="{337A99BF-206A-4989-BBC4-67E5BDCAF43B}" srcOrd="2" destOrd="0" presId="urn:microsoft.com/office/officeart/2005/8/layout/venn1"/>
    <dgm:cxn modelId="{F1D77521-1178-4D19-88E3-216B0D419E38}" type="presParOf" srcId="{E2167A3B-9B6F-4D18-B0F4-0A4DB5D83317}" destId="{8F149A52-A193-4315-A316-32D37AD37211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566E44-DC2C-44A1-A0FD-EEF256082789}">
      <dsp:nvSpPr>
        <dsp:cNvPr id="0" name=""/>
        <dsp:cNvSpPr/>
      </dsp:nvSpPr>
      <dsp:spPr>
        <a:xfrm>
          <a:off x="2486042" y="0"/>
          <a:ext cx="1243021" cy="822963"/>
        </a:xfrm>
        <a:prstGeom prst="trapezoid">
          <a:avLst>
            <a:gd name="adj" fmla="val 75521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aktualisasi diri</a:t>
          </a:r>
          <a:endParaRPr lang="id-ID" sz="2200" kern="1200"/>
        </a:p>
      </dsp:txBody>
      <dsp:txXfrm>
        <a:off x="2486042" y="0"/>
        <a:ext cx="1243021" cy="822963"/>
      </dsp:txXfrm>
    </dsp:sp>
    <dsp:sp modelId="{86C31573-9A98-47E2-B2C1-01FC9532C546}">
      <dsp:nvSpPr>
        <dsp:cNvPr id="0" name=""/>
        <dsp:cNvSpPr/>
      </dsp:nvSpPr>
      <dsp:spPr>
        <a:xfrm>
          <a:off x="1864531" y="822963"/>
          <a:ext cx="2486042" cy="822963"/>
        </a:xfrm>
        <a:prstGeom prst="trapezoid">
          <a:avLst>
            <a:gd name="adj" fmla="val 75521"/>
          </a:avLst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50000"/>
                <a:satMod val="300000"/>
              </a:schemeClr>
            </a:gs>
            <a:gs pos="35000">
              <a:schemeClr val="accent5">
                <a:hueOff val="-2483469"/>
                <a:satOff val="9953"/>
                <a:lumOff val="2157"/>
                <a:alphaOff val="0"/>
                <a:tint val="37000"/>
                <a:satMod val="30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harga diri</a:t>
          </a:r>
          <a:endParaRPr lang="id-ID" sz="2200" kern="1200"/>
        </a:p>
      </dsp:txBody>
      <dsp:txXfrm>
        <a:off x="2299589" y="822963"/>
        <a:ext cx="1615927" cy="822963"/>
      </dsp:txXfrm>
    </dsp:sp>
    <dsp:sp modelId="{3F396F28-7722-42E1-8FAA-207147247C01}">
      <dsp:nvSpPr>
        <dsp:cNvPr id="0" name=""/>
        <dsp:cNvSpPr/>
      </dsp:nvSpPr>
      <dsp:spPr>
        <a:xfrm>
          <a:off x="1243021" y="1645926"/>
          <a:ext cx="3729063" cy="822963"/>
        </a:xfrm>
        <a:prstGeom prst="trapezoid">
          <a:avLst>
            <a:gd name="adj" fmla="val 75521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sosial/memiliki</a:t>
          </a:r>
          <a:endParaRPr lang="id-ID" sz="2200" kern="1200"/>
        </a:p>
      </dsp:txBody>
      <dsp:txXfrm>
        <a:off x="1895607" y="1645926"/>
        <a:ext cx="2423891" cy="822963"/>
      </dsp:txXfrm>
    </dsp:sp>
    <dsp:sp modelId="{C256D919-5462-4C63-8DED-8B2008288585}">
      <dsp:nvSpPr>
        <dsp:cNvPr id="0" name=""/>
        <dsp:cNvSpPr/>
      </dsp:nvSpPr>
      <dsp:spPr>
        <a:xfrm>
          <a:off x="621510" y="2468889"/>
          <a:ext cx="4972084" cy="822963"/>
        </a:xfrm>
        <a:prstGeom prst="trapezoid">
          <a:avLst>
            <a:gd name="adj" fmla="val 75521"/>
          </a:avLst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50000"/>
                <a:satMod val="300000"/>
              </a:schemeClr>
            </a:gs>
            <a:gs pos="35000">
              <a:schemeClr val="accent5">
                <a:hueOff val="-7450407"/>
                <a:satOff val="29858"/>
                <a:lumOff val="6471"/>
                <a:alphaOff val="0"/>
                <a:tint val="37000"/>
                <a:satMod val="30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keamanan</a:t>
          </a:r>
          <a:endParaRPr lang="id-ID" sz="2200" kern="1200"/>
        </a:p>
      </dsp:txBody>
      <dsp:txXfrm>
        <a:off x="1491625" y="2468889"/>
        <a:ext cx="3231855" cy="822963"/>
      </dsp:txXfrm>
    </dsp:sp>
    <dsp:sp modelId="{33392BA4-5697-446F-8EE6-FBE815CE943E}">
      <dsp:nvSpPr>
        <dsp:cNvPr id="0" name=""/>
        <dsp:cNvSpPr/>
      </dsp:nvSpPr>
      <dsp:spPr>
        <a:xfrm>
          <a:off x="0" y="3291852"/>
          <a:ext cx="6215105" cy="822963"/>
        </a:xfrm>
        <a:prstGeom prst="trapezoid">
          <a:avLst>
            <a:gd name="adj" fmla="val 75521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fisiologi</a:t>
          </a:r>
          <a:endParaRPr lang="id-ID" sz="2200" kern="1200"/>
        </a:p>
      </dsp:txBody>
      <dsp:txXfrm>
        <a:off x="1087643" y="3291852"/>
        <a:ext cx="4039818" cy="8229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BC9DF-08C5-4EA4-BD45-48199A61BDF6}">
      <dsp:nvSpPr>
        <dsp:cNvPr id="0" name=""/>
        <dsp:cNvSpPr/>
      </dsp:nvSpPr>
      <dsp:spPr>
        <a:xfrm>
          <a:off x="1351074" y="0"/>
          <a:ext cx="1084066" cy="1288607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100" kern="1200" dirty="0">
              <a:latin typeface="Times New Roman" pitchFamily="18" charset="0"/>
              <a:cs typeface="Times New Roman" pitchFamily="18" charset="0"/>
            </a:rPr>
            <a:t>AKTUALISASI DIRI</a:t>
          </a:r>
        </a:p>
      </dsp:txBody>
      <dsp:txXfrm>
        <a:off x="1351074" y="0"/>
        <a:ext cx="1084066" cy="1288607"/>
      </dsp:txXfrm>
    </dsp:sp>
    <dsp:sp modelId="{404FC756-C630-4683-9A07-1761697CCCFE}">
      <dsp:nvSpPr>
        <dsp:cNvPr id="0" name=""/>
        <dsp:cNvSpPr/>
      </dsp:nvSpPr>
      <dsp:spPr>
        <a:xfrm>
          <a:off x="959872" y="1288607"/>
          <a:ext cx="1866469" cy="930025"/>
        </a:xfrm>
        <a:prstGeom prst="trapezoid">
          <a:avLst>
            <a:gd name="adj" fmla="val 42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 dirty="0">
              <a:latin typeface="Times New Roman" pitchFamily="18" charset="0"/>
              <a:cs typeface="Times New Roman" pitchFamily="18" charset="0"/>
            </a:rPr>
            <a:t>KEBUTUHAN PENGHARGAAN</a:t>
          </a:r>
        </a:p>
      </dsp:txBody>
      <dsp:txXfrm>
        <a:off x="1286505" y="1288607"/>
        <a:ext cx="1213204" cy="930025"/>
      </dsp:txXfrm>
    </dsp:sp>
    <dsp:sp modelId="{91A8AAE1-4644-41E1-857D-45BC17D08C69}">
      <dsp:nvSpPr>
        <dsp:cNvPr id="0" name=""/>
        <dsp:cNvSpPr/>
      </dsp:nvSpPr>
      <dsp:spPr>
        <a:xfrm>
          <a:off x="597342" y="2218632"/>
          <a:ext cx="2591529" cy="861863"/>
        </a:xfrm>
        <a:prstGeom prst="trapezoid">
          <a:avLst>
            <a:gd name="adj" fmla="val 42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 dirty="0">
              <a:latin typeface="Times New Roman" pitchFamily="18" charset="0"/>
              <a:cs typeface="Times New Roman" pitchFamily="18" charset="0"/>
            </a:rPr>
            <a:t>KEBUTUHAN MEMILIKI</a:t>
          </a:r>
        </a:p>
      </dsp:txBody>
      <dsp:txXfrm>
        <a:off x="1050860" y="2218632"/>
        <a:ext cx="1684494" cy="861863"/>
      </dsp:txXfrm>
    </dsp:sp>
    <dsp:sp modelId="{9838714C-D426-41DC-A793-6FCA3A8334DB}">
      <dsp:nvSpPr>
        <dsp:cNvPr id="0" name=""/>
        <dsp:cNvSpPr/>
      </dsp:nvSpPr>
      <dsp:spPr>
        <a:xfrm>
          <a:off x="280960" y="3080496"/>
          <a:ext cx="3224293" cy="752153"/>
        </a:xfrm>
        <a:prstGeom prst="trapezoid">
          <a:avLst>
            <a:gd name="adj" fmla="val 42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 dirty="0">
              <a:latin typeface="Times New Roman" pitchFamily="18" charset="0"/>
              <a:cs typeface="Times New Roman" pitchFamily="18" charset="0"/>
            </a:rPr>
            <a:t>KEBUTUHAN KESELAMATAN (RASA AMAN</a:t>
          </a:r>
        </a:p>
      </dsp:txBody>
      <dsp:txXfrm>
        <a:off x="845212" y="3080496"/>
        <a:ext cx="2095790" cy="752153"/>
      </dsp:txXfrm>
    </dsp:sp>
    <dsp:sp modelId="{D5C3BB92-D84C-4C7B-8AAC-26C65CA36C46}">
      <dsp:nvSpPr>
        <dsp:cNvPr id="0" name=""/>
        <dsp:cNvSpPr/>
      </dsp:nvSpPr>
      <dsp:spPr>
        <a:xfrm>
          <a:off x="0" y="3832649"/>
          <a:ext cx="3786215" cy="667944"/>
        </a:xfrm>
        <a:prstGeom prst="trapezoid">
          <a:avLst>
            <a:gd name="adj" fmla="val 42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 dirty="0">
              <a:latin typeface="Times New Roman" pitchFamily="18" charset="0"/>
              <a:cs typeface="Times New Roman" pitchFamily="18" charset="0"/>
            </a:rPr>
            <a:t>KEBUTUHAN FISIOLOGIKAL</a:t>
          </a:r>
        </a:p>
      </dsp:txBody>
      <dsp:txXfrm>
        <a:off x="662587" y="3832649"/>
        <a:ext cx="2461039" cy="6679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61381-0E10-45C4-A691-B7768D5EA908}">
      <dsp:nvSpPr>
        <dsp:cNvPr id="0" name=""/>
        <dsp:cNvSpPr/>
      </dsp:nvSpPr>
      <dsp:spPr>
        <a:xfrm>
          <a:off x="2888369" y="2036683"/>
          <a:ext cx="2489279" cy="2489279"/>
        </a:xfrm>
        <a:prstGeom prst="gear9">
          <a:avLst/>
        </a:prstGeom>
        <a:solidFill>
          <a:schemeClr val="accent4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nAff</a:t>
          </a:r>
          <a:endParaRPr lang="id-ID" sz="2800" kern="1200"/>
        </a:p>
      </dsp:txBody>
      <dsp:txXfrm>
        <a:off x="3388825" y="2619785"/>
        <a:ext cx="1488367" cy="1279541"/>
      </dsp:txXfrm>
    </dsp:sp>
    <dsp:sp modelId="{210CFB12-3F28-45D5-85FA-63A010A2B07A}">
      <dsp:nvSpPr>
        <dsp:cNvPr id="0" name=""/>
        <dsp:cNvSpPr/>
      </dsp:nvSpPr>
      <dsp:spPr>
        <a:xfrm>
          <a:off x="1440061" y="1448308"/>
          <a:ext cx="1810385" cy="1810385"/>
        </a:xfrm>
        <a:prstGeom prst="gear6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nPow</a:t>
          </a:r>
          <a:endParaRPr lang="id-ID" sz="2800" kern="1200"/>
        </a:p>
      </dsp:txBody>
      <dsp:txXfrm>
        <a:off x="1895831" y="1906833"/>
        <a:ext cx="898845" cy="893335"/>
      </dsp:txXfrm>
    </dsp:sp>
    <dsp:sp modelId="{706CBAE0-F574-4A35-9CC0-86F3887DB820}">
      <dsp:nvSpPr>
        <dsp:cNvPr id="0" name=""/>
        <dsp:cNvSpPr/>
      </dsp:nvSpPr>
      <dsp:spPr>
        <a:xfrm rot="20700000">
          <a:off x="2454062" y="199327"/>
          <a:ext cx="1773807" cy="1773807"/>
        </a:xfrm>
        <a:prstGeom prst="gear6">
          <a:avLst/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nAch</a:t>
          </a:r>
          <a:endParaRPr lang="id-ID" sz="2800" kern="1200"/>
        </a:p>
      </dsp:txBody>
      <dsp:txXfrm rot="-20700000">
        <a:off x="2843110" y="588375"/>
        <a:ext cx="995711" cy="995711"/>
      </dsp:txXfrm>
    </dsp:sp>
    <dsp:sp modelId="{1702BDC9-58D7-4920-806F-EB8257CBCCDC}">
      <dsp:nvSpPr>
        <dsp:cNvPr id="0" name=""/>
        <dsp:cNvSpPr/>
      </dsp:nvSpPr>
      <dsp:spPr>
        <a:xfrm>
          <a:off x="2700614" y="1658974"/>
          <a:ext cx="3186277" cy="3186277"/>
        </a:xfrm>
        <a:prstGeom prst="circularArrow">
          <a:avLst>
            <a:gd name="adj1" fmla="val 4687"/>
            <a:gd name="adj2" fmla="val 299029"/>
            <a:gd name="adj3" fmla="val 2523572"/>
            <a:gd name="adj4" fmla="val 15845412"/>
            <a:gd name="adj5" fmla="val 5469"/>
          </a:avLst>
        </a:prstGeom>
        <a:solidFill>
          <a:schemeClr val="accent4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21657-B6F5-42C9-B298-F63BA73FD40E}">
      <dsp:nvSpPr>
        <dsp:cNvPr id="0" name=""/>
        <dsp:cNvSpPr/>
      </dsp:nvSpPr>
      <dsp:spPr>
        <a:xfrm>
          <a:off x="1119445" y="1046315"/>
          <a:ext cx="2315030" cy="231503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741AB6-ACBD-4B26-83E8-BF48BBA4E7AA}">
      <dsp:nvSpPr>
        <dsp:cNvPr id="0" name=""/>
        <dsp:cNvSpPr/>
      </dsp:nvSpPr>
      <dsp:spPr>
        <a:xfrm>
          <a:off x="2043762" y="-190626"/>
          <a:ext cx="2496068" cy="249606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tx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5B222-A0EA-4BDB-A871-291623692B1B}">
      <dsp:nvSpPr>
        <dsp:cNvPr id="0" name=""/>
        <dsp:cNvSpPr/>
      </dsp:nvSpPr>
      <dsp:spPr>
        <a:xfrm>
          <a:off x="0" y="19352"/>
          <a:ext cx="3538039" cy="35380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Pemimpin</a:t>
          </a:r>
          <a:endParaRPr lang="en-US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4050" y="436563"/>
        <a:ext cx="2039950" cy="2703617"/>
      </dsp:txXfrm>
    </dsp:sp>
    <dsp:sp modelId="{337A99BF-206A-4989-BBC4-67E5BDCAF43B}">
      <dsp:nvSpPr>
        <dsp:cNvPr id="0" name=""/>
        <dsp:cNvSpPr/>
      </dsp:nvSpPr>
      <dsp:spPr>
        <a:xfrm>
          <a:off x="2625780" y="17"/>
          <a:ext cx="3517342" cy="35380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   </a:t>
          </a:r>
          <a:r>
            <a:rPr lang="en-US" sz="4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Pengikut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23944" y="417228"/>
        <a:ext cx="2028017" cy="2703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4E8FF-F79B-456D-BB6F-B532BAB74C3F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FE70F-68F5-4F55-92C6-58110A502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74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657EE9-A6BE-4473-B474-63B43BD0942D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1DFB22-D87A-4106-80D0-D1D72A3C81A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-Compressed" pitchFamily="64" charset="0"/>
                <a:ea typeface="ＭＳ Ｐゴシック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-Compressed" pitchFamily="64" charset="0"/>
              <a:ea typeface="ＭＳ Ｐゴシック" charset="-128"/>
              <a:cs typeface="+mn-cs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657EE9-A6BE-4473-B474-63B43BD0942D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657EE9-A6BE-4473-B474-63B43BD0942D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657EE9-A6BE-4473-B474-63B43BD0942D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657EE9-A6BE-4473-B474-63B43BD0942D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657EE9-A6BE-4473-B474-63B43BD0942D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215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9369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5043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9942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7078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9873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24570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743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5783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53309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44707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60800" y="1371600"/>
            <a:ext cx="78232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en-US" altLang="id-ID" noProof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77216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pPr lvl="0"/>
            <a:r>
              <a:rPr lang="en-US" altLang="id-ID" noProof="0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68ED7B7-1507-4477-B6E0-80503286E3E1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304800" y="990600"/>
            <a:ext cx="114808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 sz="1800">
              <a:solidFill>
                <a:srgbClr val="FFFFFF"/>
              </a:solidFill>
            </a:endParaRPr>
          </a:p>
        </p:txBody>
      </p:sp>
      <p:grpSp>
        <p:nvGrpSpPr>
          <p:cNvPr id="11272" name="Group 8"/>
          <p:cNvGrpSpPr>
            <a:grpSpLocks/>
          </p:cNvGrpSpPr>
          <p:nvPr/>
        </p:nvGrpSpPr>
        <p:grpSpPr bwMode="auto">
          <a:xfrm>
            <a:off x="304800" y="1447800"/>
            <a:ext cx="3048000" cy="2514600"/>
            <a:chOff x="144" y="912"/>
            <a:chExt cx="1440" cy="1584"/>
          </a:xfrm>
        </p:grpSpPr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8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</p:grp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355600" y="6172200"/>
            <a:ext cx="11480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8927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DE8124-0C17-4E03-8E71-AC5DECAF3D96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8752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CC7584-8984-4684-82C0-5D87F6C1E10C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4020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5200" y="1981200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0400" y="1981200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5ED187-B3CD-4FA3-A823-53418C9349D5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1098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52E44A-8DFB-4401-BC04-BFE6DCDE9D7C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2671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D49D4D-8896-43DE-8045-3B4F480F51E5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001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9D3C72-1D8C-4413-8C6D-6E4E68FB51D0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210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FA5F8-79BE-4C05-95D4-991B6F4EB1B5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2995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529D20B-FAA4-414E-A6DA-923CF06DC31A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091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3B2F40-6FBE-4C71-9D53-E7E79CE86808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7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5600" y="457200"/>
            <a:ext cx="23368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5200" y="457200"/>
            <a:ext cx="68072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445EF0-CB0D-4168-B658-2FF17A8642F6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4501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235200" y="457200"/>
            <a:ext cx="93472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35200" y="1981200"/>
            <a:ext cx="4572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010400" y="1981200"/>
            <a:ext cx="4572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235200" y="4114800"/>
            <a:ext cx="4572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0400" y="4114800"/>
            <a:ext cx="4572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BE10FDAB-5215-40A8-8B56-59C597C2C7A6}" type="slidenum">
              <a:rPr lang="en-US" altLang="id-ID">
                <a:solidFill>
                  <a:srgbClr val="FFFFFF"/>
                </a:solidFill>
              </a:rPr>
              <a:pPr/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6469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00775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4"/>
            <a:ext cx="609600" cy="441325"/>
          </a:xfrm>
        </p:spPr>
        <p:txBody>
          <a:bodyPr/>
          <a:lstStyle/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37154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9" y="2743202"/>
            <a:ext cx="8640233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48629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9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82572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8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2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8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8698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2"/>
            <a:ext cx="609600" cy="441325"/>
          </a:xfrm>
        </p:spPr>
        <p:txBody>
          <a:bodyPr/>
          <a:lstStyle/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1731584"/>
      </p:ext>
    </p:extLst>
  </p:cSld>
  <p:clrMapOvr>
    <a:masterClrMapping/>
  </p:clrMapOvr>
  <p:transition spd="med">
    <p:wipe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9659884"/>
      </p:ext>
    </p:extLst>
  </p:cSld>
  <p:clrMapOvr>
    <a:masterClrMapping/>
  </p:clrMapOvr>
  <p:transition spd="med">
    <p:wipe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203200" y="609601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2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213039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203200" y="609601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/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1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05114166"/>
      </p:ext>
    </p:extLst>
  </p:cSld>
  <p:clrMapOvr>
    <a:masterClrMapping/>
  </p:clrMapOvr>
  <p:transition spd="med">
    <p:wipe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2573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3"/>
            <a:ext cx="609600" cy="441325"/>
          </a:xfrm>
        </p:spPr>
        <p:txBody>
          <a:bodyPr/>
          <a:lstStyle/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3"/>
            <a:ext cx="1930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7457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1891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709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74517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4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9339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1789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3094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3806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70635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498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43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13112-A33A-481E-AE89-E2CBBCB6A3F2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ADC7-D1DD-4715-907B-B5437ED137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736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35200" y="457200"/>
            <a:ext cx="93472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35200" y="1981200"/>
            <a:ext cx="9347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1E772DF-F070-4A88-80F2-C101A57C6E7C}" type="slidenum">
              <a:rPr lang="en-US" altLang="id-ID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id-ID">
              <a:solidFill>
                <a:srgbClr val="FFFFFF"/>
              </a:solidFill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355600" y="6172200"/>
            <a:ext cx="11480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 sz="1800">
              <a:solidFill>
                <a:srgbClr val="FFFFFF"/>
              </a:solidFill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304800" y="304800"/>
            <a:ext cx="11480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 sz="1800">
              <a:solidFill>
                <a:srgbClr val="FFFFFF"/>
              </a:solidFill>
            </a:endParaRPr>
          </a:p>
        </p:txBody>
      </p:sp>
      <p:grpSp>
        <p:nvGrpSpPr>
          <p:cNvPr id="10248" name="Group 8"/>
          <p:cNvGrpSpPr>
            <a:grpSpLocks/>
          </p:cNvGrpSpPr>
          <p:nvPr/>
        </p:nvGrpSpPr>
        <p:grpSpPr bwMode="auto">
          <a:xfrm>
            <a:off x="304800" y="457200"/>
            <a:ext cx="1661584" cy="1371600"/>
            <a:chOff x="144" y="288"/>
            <a:chExt cx="785" cy="864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id-ID" sz="1800">
                <a:solidFill>
                  <a:srgbClr val="FFFFFF"/>
                </a:solidFill>
              </a:endParaRPr>
            </a:p>
          </p:txBody>
        </p:sp>
      </p:grpSp>
      <p:sp>
        <p:nvSpPr>
          <p:cNvPr id="1026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8029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2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042B685-3EEE-4607-9FFD-3A04494F66B8}" type="datetimeFigureOut">
              <a:rPr lang="id-ID" smtClean="0"/>
              <a:pPr/>
              <a:t>01/07/2019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6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5DC7ED-E67C-4CB8-AA16-913ECA5FFCF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9121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med">
    <p:wipe dir="r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93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8931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PATH-GOAL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21306D-3E76-41DB-BF7E-322D9CC724D2}"/>
              </a:ext>
            </a:extLst>
          </p:cNvPr>
          <p:cNvSpPr txBox="1">
            <a:spLocks/>
          </p:cNvSpPr>
          <p:nvPr/>
        </p:nvSpPr>
        <p:spPr>
          <a:xfrm>
            <a:off x="-144380" y="2181141"/>
            <a:ext cx="12336379" cy="12478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LEADER-MEMBER EXCHANGE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421F4F-AC17-4A80-963A-D58718B0AF97}"/>
              </a:ext>
            </a:extLst>
          </p:cNvPr>
          <p:cNvSpPr txBox="1">
            <a:spLocks/>
          </p:cNvSpPr>
          <p:nvPr/>
        </p:nvSpPr>
        <p:spPr>
          <a:xfrm>
            <a:off x="81762" y="3665812"/>
            <a:ext cx="12336379" cy="12478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PSIKODINAMIK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429000" y="381000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CC00"/>
                </a:solidFill>
                <a:latin typeface="Arial"/>
              </a:rPr>
              <a:t>Teori Murray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971800" y="838200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1. Berprestasi  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914650" y="1395413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2. Berafiliasi  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843213" y="1966913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 3. Agresi  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757488" y="2481263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  4. Otonomi  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2714625" y="3052763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  5. Pamer  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667000" y="3581400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   6. Kata hati  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609850" y="4138613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    7. Hubungan baik  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2524125" y="4652963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     8. Berkuasa  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452688" y="5167313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      9. Kekuatan (kesehatan)  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395538" y="5710238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     10. Pengertian  </a:t>
            </a:r>
          </a:p>
        </p:txBody>
      </p:sp>
    </p:spTree>
    <p:extLst>
      <p:ext uri="{BB962C8B-B14F-4D97-AF65-F5344CB8AC3E}">
        <p14:creationId xmlns:p14="http://schemas.microsoft.com/office/powerpoint/2010/main" val="348371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8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>
                <a:lumMod val="95000"/>
                <a:alpha val="46000"/>
              </a:schemeClr>
            </a:gs>
            <a:gs pos="21000">
              <a:schemeClr val="bg1">
                <a:lumMod val="85000"/>
              </a:schemeClr>
            </a:gs>
            <a:gs pos="25000">
              <a:schemeClr val="bg1">
                <a:alpha val="79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F:\extensa's data\S2 UNY\inet  msdm\09maslow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/>
          <a:stretch>
            <a:fillRect/>
          </a:stretch>
        </p:blipFill>
        <p:spPr bwMode="auto">
          <a:xfrm>
            <a:off x="7656024" y="147524"/>
            <a:ext cx="3012008" cy="3852980"/>
          </a:xfrm>
          <a:prstGeom prst="rect">
            <a:avLst/>
          </a:prstGeom>
          <a:noFill/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38282" y="21429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Rage Italic" pitchFamily="66" charset="0"/>
              </a:rPr>
              <a:t>Hierarki Kebutuhan Maslow</a:t>
            </a:r>
            <a:endParaRPr lang="id-ID" sz="5400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Rage Italic" pitchFamily="66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238612" y="2100266"/>
          <a:ext cx="6215106" cy="4114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309918" y="150017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Contoh</a:t>
            </a:r>
            <a:r>
              <a:rPr lang="en-US" b="1" dirty="0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di </a:t>
            </a:r>
            <a:r>
              <a:rPr lang="en-US" b="1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organisasi</a:t>
            </a:r>
            <a:endParaRPr lang="id-ID" b="1" dirty="0">
              <a:solidFill>
                <a:srgbClr val="8064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81158" y="150017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Contoh</a:t>
            </a:r>
            <a:r>
              <a:rPr lang="en-US" b="1" dirty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b="1" dirty="0" err="1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umum</a:t>
            </a:r>
            <a:endParaRPr lang="id-ID" b="1" dirty="0">
              <a:solidFill>
                <a:srgbClr val="C050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09786" y="228599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Prestasi</a:t>
            </a:r>
            <a:endParaRPr lang="id-ID" b="1" dirty="0">
              <a:solidFill>
                <a:srgbClr val="C050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09786" y="3143248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Status</a:t>
            </a:r>
            <a:endParaRPr lang="id-ID" b="1" dirty="0">
              <a:solidFill>
                <a:srgbClr val="C050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38348" y="398836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Sahabat</a:t>
            </a:r>
            <a:endParaRPr lang="id-ID" b="1" dirty="0">
              <a:solidFill>
                <a:srgbClr val="C050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38348" y="478632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Stabilitas</a:t>
            </a:r>
            <a:r>
              <a:rPr lang="en-US" b="1" dirty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endParaRPr lang="id-ID" b="1" dirty="0">
              <a:solidFill>
                <a:srgbClr val="C050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2596" y="5643578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Tempat</a:t>
            </a:r>
            <a:r>
              <a:rPr lang="en-US" b="1" dirty="0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b="1" dirty="0" err="1">
                <a:solidFill>
                  <a:srgbClr val="C050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tinggal</a:t>
            </a:r>
            <a:endParaRPr lang="id-ID" b="1" dirty="0">
              <a:solidFill>
                <a:srgbClr val="C050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8480" y="228599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Tantangan</a:t>
            </a:r>
            <a:r>
              <a:rPr lang="en-US" dirty="0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pekerjaan</a:t>
            </a:r>
            <a:endParaRPr lang="id-ID" dirty="0">
              <a:solidFill>
                <a:srgbClr val="8064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09984" y="314324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Jabatan</a:t>
            </a:r>
            <a:endParaRPr lang="id-ID" dirty="0">
              <a:solidFill>
                <a:srgbClr val="8064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95670" y="3988362"/>
            <a:ext cx="147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Rekan</a:t>
            </a:r>
            <a:r>
              <a:rPr lang="en-US" dirty="0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kerja</a:t>
            </a:r>
            <a:endParaRPr lang="id-ID" dirty="0">
              <a:solidFill>
                <a:srgbClr val="8064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9004" y="477142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Rencana</a:t>
            </a:r>
            <a:r>
              <a:rPr lang="en-US" dirty="0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pensiun</a:t>
            </a:r>
            <a:endParaRPr lang="id-ID" dirty="0">
              <a:solidFill>
                <a:srgbClr val="8064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67140" y="5643578"/>
            <a:ext cx="1500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Gaji</a:t>
            </a:r>
            <a:r>
              <a:rPr lang="en-US" dirty="0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dirty="0" err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pokok</a:t>
            </a:r>
            <a:endParaRPr lang="id-ID" dirty="0">
              <a:solidFill>
                <a:srgbClr val="8064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2" name="Up Arrow 21"/>
          <p:cNvSpPr/>
          <p:nvPr/>
        </p:nvSpPr>
        <p:spPr>
          <a:xfrm>
            <a:off x="2595538" y="5214950"/>
            <a:ext cx="214314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3" name="Up Arrow 22"/>
          <p:cNvSpPr/>
          <p:nvPr/>
        </p:nvSpPr>
        <p:spPr>
          <a:xfrm>
            <a:off x="2595538" y="4429132"/>
            <a:ext cx="214314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4" name="Up Arrow 23"/>
          <p:cNvSpPr/>
          <p:nvPr/>
        </p:nvSpPr>
        <p:spPr>
          <a:xfrm>
            <a:off x="2595538" y="3571876"/>
            <a:ext cx="214314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" name="Up Arrow 24"/>
          <p:cNvSpPr/>
          <p:nvPr/>
        </p:nvSpPr>
        <p:spPr>
          <a:xfrm>
            <a:off x="2595538" y="2786058"/>
            <a:ext cx="214314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6" name="Up Arrow 25"/>
          <p:cNvSpPr/>
          <p:nvPr/>
        </p:nvSpPr>
        <p:spPr>
          <a:xfrm>
            <a:off x="4167174" y="5286388"/>
            <a:ext cx="214314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7" name="Up Arrow 26"/>
          <p:cNvSpPr/>
          <p:nvPr/>
        </p:nvSpPr>
        <p:spPr>
          <a:xfrm>
            <a:off x="4167174" y="4500570"/>
            <a:ext cx="214314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9" name="Up Arrow 28"/>
          <p:cNvSpPr/>
          <p:nvPr/>
        </p:nvSpPr>
        <p:spPr>
          <a:xfrm>
            <a:off x="4167174" y="3571876"/>
            <a:ext cx="214314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0" name="Up Arrow 29"/>
          <p:cNvSpPr/>
          <p:nvPr/>
        </p:nvSpPr>
        <p:spPr>
          <a:xfrm>
            <a:off x="4167174" y="2786058"/>
            <a:ext cx="214314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988000" y="6429396"/>
            <a:ext cx="553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Calibri"/>
              </a:rPr>
              <a:t>Sumber : Maslow (dalam Griffin &amp; Moorhead, 1986: 147)</a:t>
            </a:r>
            <a:endParaRPr lang="id-ID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3048000" y="5181600"/>
            <a:ext cx="0" cy="99060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3048000" y="5181600"/>
            <a:ext cx="990600" cy="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4048125" y="4224338"/>
            <a:ext cx="0" cy="99060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4076700" y="4252913"/>
            <a:ext cx="990600" cy="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V="1">
            <a:off x="5076825" y="3267075"/>
            <a:ext cx="0" cy="99060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5105400" y="3281363"/>
            <a:ext cx="990600" cy="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V="1">
            <a:off x="6096000" y="2286000"/>
            <a:ext cx="0" cy="99060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6176963" y="2281238"/>
            <a:ext cx="990600" cy="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7177088" y="1323975"/>
            <a:ext cx="0" cy="99060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7219950" y="1352550"/>
            <a:ext cx="990600" cy="0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326" name="Picture 14" descr="pe02622_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38400" y="4038601"/>
            <a:ext cx="1517650" cy="1235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28" name="Picture 16" descr="so02276_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2209800"/>
            <a:ext cx="839788" cy="1003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31" name="Picture 19" descr="j024071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86200" y="3048000"/>
            <a:ext cx="1087438" cy="1066800"/>
          </a:xfrm>
          <a:noFill/>
          <a:ln/>
        </p:spPr>
      </p:pic>
      <p:pic>
        <p:nvPicPr>
          <p:cNvPr id="13334" name="Picture 22" descr="bd05617_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1143000"/>
            <a:ext cx="1163638" cy="9921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37" name="Picture 25" descr="bd07218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-152400"/>
            <a:ext cx="15240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3429000" y="6248400"/>
            <a:ext cx="678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>
                <a:solidFill>
                  <a:srgbClr val="FFFFFF"/>
                </a:solidFill>
                <a:latin typeface="Arial"/>
              </a:rPr>
              <a:t>                     </a:t>
            </a:r>
            <a:r>
              <a:rPr lang="en-US" altLang="id-ID" sz="2400" b="1">
                <a:solidFill>
                  <a:srgbClr val="FFFFFF"/>
                </a:solidFill>
                <a:latin typeface="Arial"/>
              </a:rPr>
              <a:t>Hirarki kebutuhan Maslow</a:t>
            </a:r>
          </a:p>
        </p:txBody>
      </p:sp>
    </p:spTree>
    <p:extLst>
      <p:ext uri="{BB962C8B-B14F-4D97-AF65-F5344CB8AC3E}">
        <p14:creationId xmlns:p14="http://schemas.microsoft.com/office/powerpoint/2010/main" val="171871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3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3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3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3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7" grpId="0" animBg="1"/>
      <p:bldP spid="13318" grpId="0" animBg="1"/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 animBg="1"/>
      <p:bldP spid="133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20" y="142852"/>
            <a:ext cx="8534400" cy="758952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HIRARKI KEBUTUHAN MASLOW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167175" y="1571612"/>
          <a:ext cx="3786215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52596" y="2247024"/>
            <a:ext cx="20002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Prestasi</a:t>
            </a:r>
          </a:p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Status</a:t>
            </a:r>
          </a:p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Persahabatan</a:t>
            </a:r>
          </a:p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Kestabilan</a:t>
            </a:r>
          </a:p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Perlindungan pokok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381225" y="2786852"/>
            <a:ext cx="1588" cy="2713850"/>
            <a:chOff x="857224" y="2215348"/>
            <a:chExt cx="1588" cy="2713850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643704" y="4714090"/>
              <a:ext cx="4286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 flipH="1" flipV="1">
              <a:off x="643704" y="3929066"/>
              <a:ext cx="4286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643704" y="3214686"/>
              <a:ext cx="4286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607985" y="2464587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8167703" y="2318462"/>
            <a:ext cx="2000264" cy="3539430"/>
            <a:chOff x="6643703" y="2318462"/>
            <a:chExt cx="2000264" cy="3539430"/>
          </a:xfrm>
        </p:grpSpPr>
        <p:sp>
          <p:nvSpPr>
            <p:cNvPr id="30" name="Rectangle 29"/>
            <p:cNvSpPr/>
            <p:nvPr/>
          </p:nvSpPr>
          <p:spPr>
            <a:xfrm>
              <a:off x="6643703" y="2318462"/>
              <a:ext cx="2000264" cy="35394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id-ID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Pekerjaan yang menantang</a:t>
              </a:r>
            </a:p>
            <a:p>
              <a:pPr>
                <a:defRPr/>
              </a:pPr>
              <a:endPara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endPara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r>
                <a:rPr lang="id-ID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Jabatan</a:t>
              </a:r>
            </a:p>
            <a:p>
              <a:pPr>
                <a:defRPr/>
              </a:pPr>
              <a:endPara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endPara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r>
                <a:rPr lang="id-ID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Teman di kelompok</a:t>
              </a:r>
            </a:p>
            <a:p>
              <a:pPr>
                <a:defRPr/>
              </a:pPr>
              <a:endPara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endPara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r>
                <a:rPr lang="id-ID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Tunjangan pensiun</a:t>
              </a:r>
            </a:p>
            <a:p>
              <a:pPr>
                <a:defRPr/>
              </a:pPr>
              <a:endPara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endParaRPr lang="id-ID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r>
                <a:rPr lang="id-ID" sz="16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Gaji</a:t>
              </a: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rot="5400000" flipH="1" flipV="1">
              <a:off x="6679422" y="5321313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rot="5400000" flipH="1" flipV="1">
              <a:off x="6678627" y="3892553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5400000" flipH="1" flipV="1">
              <a:off x="6678627" y="4606933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6678627" y="3106735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ktangel 26"/>
          <p:cNvSpPr>
            <a:spLocks noChangeArrowheads="1"/>
          </p:cNvSpPr>
          <p:nvPr/>
        </p:nvSpPr>
        <p:spPr bwMode="auto">
          <a:xfrm rot="10800000" flipV="1">
            <a:off x="1524000" y="-71061"/>
            <a:ext cx="9144000" cy="6858001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48000">
                <a:srgbClr val="F3F3F3"/>
              </a:gs>
              <a:gs pos="69000">
                <a:srgbClr val="F3F3F3"/>
              </a:gs>
              <a:gs pos="100000">
                <a:srgbClr val="BFBFB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nb-NO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2294" name="Rectangle 13"/>
          <p:cNvSpPr>
            <a:spLocks noChangeArrowheads="1"/>
          </p:cNvSpPr>
          <p:nvPr/>
        </p:nvSpPr>
        <p:spPr bwMode="auto">
          <a:xfrm>
            <a:off x="3649663" y="5414963"/>
            <a:ext cx="44450" cy="730250"/>
          </a:xfrm>
          <a:prstGeom prst="rect">
            <a:avLst/>
          </a:prstGeom>
          <a:solidFill>
            <a:srgbClr val="01010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295" name="Rectangle 14"/>
          <p:cNvSpPr>
            <a:spLocks noChangeArrowheads="1"/>
          </p:cNvSpPr>
          <p:nvPr/>
        </p:nvSpPr>
        <p:spPr bwMode="auto">
          <a:xfrm>
            <a:off x="2058988" y="6135688"/>
            <a:ext cx="44450" cy="728662"/>
          </a:xfrm>
          <a:prstGeom prst="rect">
            <a:avLst/>
          </a:prstGeom>
          <a:solidFill>
            <a:srgbClr val="01010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296" name="Rectangle 15"/>
          <p:cNvSpPr>
            <a:spLocks noChangeArrowheads="1"/>
          </p:cNvSpPr>
          <p:nvPr/>
        </p:nvSpPr>
        <p:spPr bwMode="auto">
          <a:xfrm>
            <a:off x="5245101" y="4632325"/>
            <a:ext cx="42863" cy="723900"/>
          </a:xfrm>
          <a:prstGeom prst="rect">
            <a:avLst/>
          </a:prstGeom>
          <a:solidFill>
            <a:srgbClr val="01010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297" name="Rectangle 16"/>
          <p:cNvSpPr>
            <a:spLocks noChangeArrowheads="1"/>
          </p:cNvSpPr>
          <p:nvPr/>
        </p:nvSpPr>
        <p:spPr bwMode="auto">
          <a:xfrm>
            <a:off x="6854826" y="3857625"/>
            <a:ext cx="42863" cy="725488"/>
          </a:xfrm>
          <a:prstGeom prst="rect">
            <a:avLst/>
          </a:prstGeom>
          <a:solidFill>
            <a:srgbClr val="01010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298" name="Rectangle 17"/>
          <p:cNvSpPr>
            <a:spLocks noChangeArrowheads="1"/>
          </p:cNvSpPr>
          <p:nvPr/>
        </p:nvSpPr>
        <p:spPr bwMode="auto">
          <a:xfrm>
            <a:off x="1997076" y="5995989"/>
            <a:ext cx="1768475" cy="193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299" name="Rectangle 18"/>
          <p:cNvSpPr>
            <a:spLocks noChangeArrowheads="1"/>
          </p:cNvSpPr>
          <p:nvPr/>
        </p:nvSpPr>
        <p:spPr bwMode="auto">
          <a:xfrm>
            <a:off x="3587751" y="5235576"/>
            <a:ext cx="1768475" cy="1936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xtLst/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00" name="Rectangle 19"/>
          <p:cNvSpPr>
            <a:spLocks noChangeArrowheads="1"/>
          </p:cNvSpPr>
          <p:nvPr/>
        </p:nvSpPr>
        <p:spPr bwMode="auto">
          <a:xfrm>
            <a:off x="5197476" y="4487864"/>
            <a:ext cx="1768475" cy="193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01" name="Rectangle 20"/>
          <p:cNvSpPr>
            <a:spLocks noChangeArrowheads="1"/>
          </p:cNvSpPr>
          <p:nvPr/>
        </p:nvSpPr>
        <p:spPr bwMode="auto">
          <a:xfrm>
            <a:off x="8474075" y="3055938"/>
            <a:ext cx="44450" cy="730250"/>
          </a:xfrm>
          <a:prstGeom prst="rect">
            <a:avLst/>
          </a:prstGeom>
          <a:solidFill>
            <a:srgbClr val="01010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02" name="Rectangle 21"/>
          <p:cNvSpPr>
            <a:spLocks noChangeArrowheads="1"/>
          </p:cNvSpPr>
          <p:nvPr/>
        </p:nvSpPr>
        <p:spPr bwMode="auto">
          <a:xfrm>
            <a:off x="8431214" y="2876551"/>
            <a:ext cx="1855787" cy="207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03" name="Rectangle 22"/>
          <p:cNvSpPr>
            <a:spLocks noChangeArrowheads="1"/>
          </p:cNvSpPr>
          <p:nvPr/>
        </p:nvSpPr>
        <p:spPr bwMode="auto">
          <a:xfrm>
            <a:off x="6797676" y="3678239"/>
            <a:ext cx="1768475" cy="193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nb-NO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11" name="Rectangle 36"/>
          <p:cNvSpPr>
            <a:spLocks noChangeArrowheads="1"/>
          </p:cNvSpPr>
          <p:nvPr/>
        </p:nvSpPr>
        <p:spPr bwMode="auto">
          <a:xfrm>
            <a:off x="3731172" y="5429251"/>
            <a:ext cx="6667466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Kebutuhan Keselamatan dan Keamanan (</a:t>
            </a:r>
            <a:r>
              <a:rPr lang="id-ID" sz="1300" b="1" i="1" dirty="0">
                <a:solidFill>
                  <a:srgbClr val="262626"/>
                </a:solidFill>
                <a:latin typeface="Calibri"/>
              </a:rPr>
              <a:t>Safety and Security Needs</a:t>
            </a:r>
            <a:r>
              <a:rPr lang="id-ID" sz="1300" b="1" dirty="0">
                <a:solidFill>
                  <a:srgbClr val="262626"/>
                </a:solidFill>
                <a:latin typeface="Calibri"/>
              </a:rPr>
              <a:t>)</a:t>
            </a:r>
          </a:p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Kesehatan dan Keselamatan Kerja (K3), gaji teratur, gaji naik, pagar, teralis, satpam, tabungan,</a:t>
            </a:r>
          </a:p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Deposito, asuransi, jaminan pensiun, terhindar dari bahaya, rasa aman dan tenteram.</a:t>
            </a:r>
            <a:endParaRPr lang="en-US" sz="1300" b="1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12312" name="Rektangel 76"/>
          <p:cNvSpPr>
            <a:spLocks noChangeArrowheads="1"/>
          </p:cNvSpPr>
          <p:nvPr/>
        </p:nvSpPr>
        <p:spPr bwMode="auto">
          <a:xfrm>
            <a:off x="3657600" y="1136650"/>
            <a:ext cx="1447800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d-ID" sz="1300" noProof="1">
                <a:solidFill>
                  <a:prstClr val="white"/>
                </a:solidFill>
                <a:latin typeface="Calibri"/>
                <a:cs typeface="Arial" charset="0"/>
              </a:rPr>
              <a:t>Example text</a:t>
            </a:r>
          </a:p>
          <a:p>
            <a:endParaRPr lang="id-ID" sz="1300" noProof="1">
              <a:solidFill>
                <a:prstClr val="white"/>
              </a:solidFill>
              <a:latin typeface="Calibri"/>
              <a:cs typeface="Arial" charset="0"/>
            </a:endParaRP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id-ID" sz="1100" noProof="1">
                <a:solidFill>
                  <a:prstClr val="white"/>
                </a:solidFill>
                <a:latin typeface="Calibri"/>
                <a:cs typeface="Arial" charset="0"/>
              </a:rPr>
              <a:t>Text example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id-ID" sz="1100" noProof="1">
                <a:solidFill>
                  <a:prstClr val="white"/>
                </a:solidFill>
                <a:latin typeface="Calibri"/>
                <a:cs typeface="Arial" charset="0"/>
              </a:rPr>
              <a:t>Replace it with own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id-ID" sz="1100" noProof="1">
                <a:solidFill>
                  <a:prstClr val="white"/>
                </a:solidFill>
                <a:latin typeface="Calibri"/>
                <a:cs typeface="Arial" charset="0"/>
              </a:rPr>
              <a:t>Text example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id-ID" sz="1100" noProof="1">
                <a:solidFill>
                  <a:prstClr val="white"/>
                </a:solidFill>
                <a:latin typeface="Calibri"/>
                <a:cs typeface="Arial" charset="0"/>
              </a:rPr>
              <a:t>Replace it with own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id-ID" sz="1100" noProof="1">
                <a:solidFill>
                  <a:prstClr val="white"/>
                </a:solidFill>
                <a:latin typeface="Calibri"/>
                <a:cs typeface="Arial" charset="0"/>
              </a:rPr>
              <a:t>Text example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id-ID" sz="1100" noProof="1">
                <a:solidFill>
                  <a:prstClr val="white"/>
                </a:solidFill>
                <a:latin typeface="Calibri"/>
                <a:cs typeface="Arial" charset="0"/>
              </a:rPr>
              <a:t>Replace it with own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id-ID" sz="1100" noProof="1">
                <a:solidFill>
                  <a:prstClr val="white"/>
                </a:solidFill>
                <a:latin typeface="Calibri"/>
                <a:cs typeface="Arial" charset="0"/>
              </a:rPr>
              <a:t>Text example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id-ID" sz="1100" noProof="1">
                <a:solidFill>
                  <a:prstClr val="white"/>
                </a:solidFill>
                <a:latin typeface="Calibri"/>
                <a:cs typeface="Arial" charset="0"/>
              </a:rPr>
              <a:t>Replace it with own</a:t>
            </a:r>
            <a:endParaRPr lang="da-DK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6897688" y="3857626"/>
            <a:ext cx="3434530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Kebutuhan Harga Diri (</a:t>
            </a:r>
            <a:r>
              <a:rPr lang="id-ID" sz="1300" b="1" i="1" dirty="0">
                <a:solidFill>
                  <a:srgbClr val="262626"/>
                </a:solidFill>
                <a:latin typeface="Calibri"/>
              </a:rPr>
              <a:t>Esteem Needs</a:t>
            </a:r>
            <a:r>
              <a:rPr lang="id-ID" sz="1300" b="1" dirty="0">
                <a:solidFill>
                  <a:srgbClr val="262626"/>
                </a:solidFill>
                <a:latin typeface="Calibri"/>
              </a:rPr>
              <a:t>)</a:t>
            </a:r>
          </a:p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Mendapat penghargaan (ucapan terima kasih,</a:t>
            </a:r>
          </a:p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Mendapat jabatan, Promosi, berprestasi tinggi </a:t>
            </a:r>
            <a:endParaRPr lang="en-US" sz="1300" b="1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17" name="Rectangle 36"/>
          <p:cNvSpPr>
            <a:spLocks noChangeArrowheads="1"/>
          </p:cNvSpPr>
          <p:nvPr/>
        </p:nvSpPr>
        <p:spPr bwMode="auto">
          <a:xfrm>
            <a:off x="8431214" y="2911665"/>
            <a:ext cx="1875835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id-ID" sz="1100" b="1" dirty="0">
                <a:solidFill>
                  <a:srgbClr val="262626"/>
                </a:solidFill>
                <a:latin typeface="Calibri"/>
              </a:rPr>
              <a:t>Kebutuhan Aktualisasi Diri </a:t>
            </a:r>
          </a:p>
          <a:p>
            <a:r>
              <a:rPr lang="id-ID" sz="1100" b="1" dirty="0">
                <a:solidFill>
                  <a:srgbClr val="262626"/>
                </a:solidFill>
                <a:latin typeface="Calibri"/>
              </a:rPr>
              <a:t>(</a:t>
            </a:r>
            <a:r>
              <a:rPr lang="id-ID" sz="1100" b="1" i="1" dirty="0">
                <a:solidFill>
                  <a:srgbClr val="262626"/>
                </a:solidFill>
                <a:latin typeface="Calibri"/>
              </a:rPr>
              <a:t>Self-Actualization Needs</a:t>
            </a:r>
            <a:r>
              <a:rPr lang="id-ID" sz="1100" b="1" dirty="0">
                <a:solidFill>
                  <a:srgbClr val="262626"/>
                </a:solidFill>
                <a:latin typeface="Calibri"/>
              </a:rPr>
              <a:t>)</a:t>
            </a:r>
          </a:p>
          <a:p>
            <a:r>
              <a:rPr lang="id-ID" sz="1100" b="1" dirty="0">
                <a:solidFill>
                  <a:srgbClr val="262626"/>
                </a:solidFill>
                <a:latin typeface="Calibri"/>
              </a:rPr>
              <a:t>Prestise, menunjukkan </a:t>
            </a:r>
          </a:p>
          <a:p>
            <a:r>
              <a:rPr lang="id-ID" sz="1100" b="1" dirty="0">
                <a:solidFill>
                  <a:srgbClr val="262626"/>
                </a:solidFill>
                <a:latin typeface="Calibri"/>
              </a:rPr>
              <a:t>Kehebatannya (harta, karya, </a:t>
            </a:r>
          </a:p>
          <a:p>
            <a:r>
              <a:rPr lang="id-ID" sz="1100" b="1" dirty="0">
                <a:solidFill>
                  <a:srgbClr val="262626"/>
                </a:solidFill>
                <a:latin typeface="Calibri"/>
              </a:rPr>
              <a:t>   tahta)</a:t>
            </a:r>
            <a:endParaRPr lang="en-US" sz="1100" b="1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18" name="Rectangle 36"/>
          <p:cNvSpPr>
            <a:spLocks noChangeArrowheads="1"/>
          </p:cNvSpPr>
          <p:nvPr/>
        </p:nvSpPr>
        <p:spPr bwMode="auto">
          <a:xfrm>
            <a:off x="2091558" y="6217527"/>
            <a:ext cx="8340040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Kebutuhan Fisiologikal (</a:t>
            </a:r>
            <a:r>
              <a:rPr lang="id-ID" sz="1300" b="1" i="1" dirty="0">
                <a:solidFill>
                  <a:srgbClr val="262626"/>
                </a:solidFill>
                <a:latin typeface="Calibri"/>
              </a:rPr>
              <a:t>Fisiological Needs</a:t>
            </a:r>
            <a:r>
              <a:rPr lang="id-ID" sz="1300" b="1" dirty="0">
                <a:solidFill>
                  <a:srgbClr val="262626"/>
                </a:solidFill>
                <a:latin typeface="Calibri"/>
              </a:rPr>
              <a:t>)</a:t>
            </a:r>
          </a:p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Pangan (makan), sandang (pakaian), papan (tempat tinggal), tidur, istirahat, seks, kesehatan, pendidikan, penghasilan </a:t>
            </a:r>
          </a:p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Yang layak untuk hidup.</a:t>
            </a:r>
            <a:endParaRPr lang="en-US" sz="1300" b="1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19" name="Rectangle 36"/>
          <p:cNvSpPr>
            <a:spLocks noChangeArrowheads="1"/>
          </p:cNvSpPr>
          <p:nvPr/>
        </p:nvSpPr>
        <p:spPr bwMode="auto">
          <a:xfrm>
            <a:off x="5276194" y="4627564"/>
            <a:ext cx="5064207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Kebutuhan Kebersamaan, Sosial, dan Cinta (</a:t>
            </a:r>
            <a:r>
              <a:rPr lang="id-ID" sz="1300" b="1" i="1" dirty="0">
                <a:solidFill>
                  <a:srgbClr val="262626"/>
                </a:solidFill>
                <a:latin typeface="Calibri"/>
              </a:rPr>
              <a:t>Belongingness, Social, and</a:t>
            </a:r>
          </a:p>
          <a:p>
            <a:r>
              <a:rPr lang="id-ID" sz="1300" b="1" i="1" dirty="0">
                <a:solidFill>
                  <a:srgbClr val="262626"/>
                </a:solidFill>
                <a:latin typeface="Calibri"/>
              </a:rPr>
              <a:t>Love Needs)</a:t>
            </a:r>
          </a:p>
          <a:p>
            <a:r>
              <a:rPr lang="id-ID" sz="1300" b="1" dirty="0">
                <a:solidFill>
                  <a:srgbClr val="262626"/>
                </a:solidFill>
                <a:latin typeface="Calibri"/>
              </a:rPr>
              <a:t>Persahatan, senang berkumpul, saling mencinta, saling memiliki</a:t>
            </a:r>
            <a:endParaRPr lang="en-US" sz="1300" b="1" dirty="0">
              <a:solidFill>
                <a:srgbClr val="262626"/>
              </a:solidFill>
              <a:latin typeface="Calibri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8566150" y="3857625"/>
            <a:ext cx="1720850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965950" y="4681539"/>
            <a:ext cx="3366268" cy="47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365750" y="5448302"/>
            <a:ext cx="4941298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03650" y="6200778"/>
            <a:ext cx="6503398" cy="167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051050" y="6858000"/>
            <a:ext cx="8255998" cy="95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325100" y="3084513"/>
            <a:ext cx="0" cy="37024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 flipV="1">
            <a:off x="1752601" y="4681539"/>
            <a:ext cx="3444875" cy="476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600201" y="4789145"/>
            <a:ext cx="3505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prstClr val="black"/>
                </a:solidFill>
                <a:latin typeface="Calibri"/>
              </a:rPr>
              <a:t>Kebutuhan Dasar dan lebih rendah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85926" y="3303245"/>
            <a:ext cx="5378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prstClr val="black"/>
                </a:solidFill>
                <a:latin typeface="Calibri"/>
              </a:rPr>
              <a:t>Kebutuhan lebih tinggi dan kebutuhan berkembang</a:t>
            </a:r>
          </a:p>
        </p:txBody>
      </p:sp>
    </p:spTree>
    <p:extLst>
      <p:ext uri="{BB962C8B-B14F-4D97-AF65-F5344CB8AC3E}">
        <p14:creationId xmlns:p14="http://schemas.microsoft.com/office/powerpoint/2010/main" val="1128499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chemeClr val="tx1"/>
                </a:solidFill>
              </a:rPr>
              <a:t>FISIOLOGICAL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09722" y="1571612"/>
            <a:ext cx="7215239" cy="3643338"/>
          </a:xfrm>
        </p:spPr>
        <p:txBody>
          <a:bodyPr/>
          <a:lstStyle/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Kebutuhan fisiological</a:t>
            </a: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Kebutuhan keselamatan</a:t>
            </a:r>
          </a:p>
          <a:p>
            <a:pPr>
              <a:buNone/>
            </a:pPr>
            <a:endParaRPr lang="id-ID" sz="1400" dirty="0"/>
          </a:p>
          <a:p>
            <a:pPr>
              <a:buNone/>
            </a:pPr>
            <a:endParaRPr lang="id-ID" sz="1400" dirty="0"/>
          </a:p>
          <a:p>
            <a:pPr>
              <a:buNone/>
            </a:pP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				 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  Kebutuhan penghargaan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													      </a:t>
            </a:r>
            <a:r>
              <a:rPr lang="id-ID" sz="1400" dirty="0">
                <a:latin typeface="Times New Roman" pitchFamily="18" charset="0"/>
                <a:cs typeface="Times New Roman" pitchFamily="18" charset="0"/>
              </a:rPr>
              <a:t>Kebutuhan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aktualisasi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diri</a:t>
            </a:r>
            <a:endParaRPr lang="id-ID" sz="1400" dirty="0"/>
          </a:p>
        </p:txBody>
      </p:sp>
      <p:sp>
        <p:nvSpPr>
          <p:cNvPr id="8" name="Freeform 7"/>
          <p:cNvSpPr/>
          <p:nvPr/>
        </p:nvSpPr>
        <p:spPr>
          <a:xfrm>
            <a:off x="2166911" y="2071679"/>
            <a:ext cx="6429420" cy="3078051"/>
          </a:xfrm>
          <a:custGeom>
            <a:avLst/>
            <a:gdLst>
              <a:gd name="connsiteX0" fmla="*/ 115910 w 6194738"/>
              <a:gd name="connsiteY0" fmla="*/ 25758 h 3078051"/>
              <a:gd name="connsiteX1" fmla="*/ 1751527 w 6194738"/>
              <a:gd name="connsiteY1" fmla="*/ 0 h 3078051"/>
              <a:gd name="connsiteX2" fmla="*/ 1751527 w 6194738"/>
              <a:gd name="connsiteY2" fmla="*/ 708339 h 3078051"/>
              <a:gd name="connsiteX3" fmla="*/ 2846231 w 6194738"/>
              <a:gd name="connsiteY3" fmla="*/ 695460 h 3078051"/>
              <a:gd name="connsiteX4" fmla="*/ 2833352 w 6194738"/>
              <a:gd name="connsiteY4" fmla="*/ 1442434 h 3078051"/>
              <a:gd name="connsiteX5" fmla="*/ 4378817 w 6194738"/>
              <a:gd name="connsiteY5" fmla="*/ 1442434 h 3078051"/>
              <a:gd name="connsiteX6" fmla="*/ 4378817 w 6194738"/>
              <a:gd name="connsiteY6" fmla="*/ 2176530 h 3078051"/>
              <a:gd name="connsiteX7" fmla="*/ 6181859 w 6194738"/>
              <a:gd name="connsiteY7" fmla="*/ 2163651 h 3078051"/>
              <a:gd name="connsiteX8" fmla="*/ 6194738 w 6194738"/>
              <a:gd name="connsiteY8" fmla="*/ 3078051 h 3078051"/>
              <a:gd name="connsiteX9" fmla="*/ 12879 w 6194738"/>
              <a:gd name="connsiteY9" fmla="*/ 3000778 h 3078051"/>
              <a:gd name="connsiteX10" fmla="*/ 0 w 6194738"/>
              <a:gd name="connsiteY10" fmla="*/ 0 h 3078051"/>
              <a:gd name="connsiteX11" fmla="*/ 0 w 6194738"/>
              <a:gd name="connsiteY11" fmla="*/ 0 h 3078051"/>
              <a:gd name="connsiteX12" fmla="*/ 450761 w 6194738"/>
              <a:gd name="connsiteY12" fmla="*/ 25758 h 3078051"/>
              <a:gd name="connsiteX13" fmla="*/ 450761 w 6194738"/>
              <a:gd name="connsiteY13" fmla="*/ 25758 h 3078051"/>
              <a:gd name="connsiteX0" fmla="*/ 115910 w 6194738"/>
              <a:gd name="connsiteY0" fmla="*/ 25758 h 3078051"/>
              <a:gd name="connsiteX1" fmla="*/ 1751527 w 6194738"/>
              <a:gd name="connsiteY1" fmla="*/ 0 h 3078051"/>
              <a:gd name="connsiteX2" fmla="*/ 1751527 w 6194738"/>
              <a:gd name="connsiteY2" fmla="*/ 708339 h 3078051"/>
              <a:gd name="connsiteX3" fmla="*/ 1774247 w 6194738"/>
              <a:gd name="connsiteY3" fmla="*/ 691445 h 3078051"/>
              <a:gd name="connsiteX4" fmla="*/ 2846231 w 6194738"/>
              <a:gd name="connsiteY4" fmla="*/ 695460 h 3078051"/>
              <a:gd name="connsiteX5" fmla="*/ 2833352 w 6194738"/>
              <a:gd name="connsiteY5" fmla="*/ 1442434 h 3078051"/>
              <a:gd name="connsiteX6" fmla="*/ 4378817 w 6194738"/>
              <a:gd name="connsiteY6" fmla="*/ 1442434 h 3078051"/>
              <a:gd name="connsiteX7" fmla="*/ 4378817 w 6194738"/>
              <a:gd name="connsiteY7" fmla="*/ 2176530 h 3078051"/>
              <a:gd name="connsiteX8" fmla="*/ 6181859 w 6194738"/>
              <a:gd name="connsiteY8" fmla="*/ 2163651 h 3078051"/>
              <a:gd name="connsiteX9" fmla="*/ 6194738 w 6194738"/>
              <a:gd name="connsiteY9" fmla="*/ 3078051 h 3078051"/>
              <a:gd name="connsiteX10" fmla="*/ 12879 w 6194738"/>
              <a:gd name="connsiteY10" fmla="*/ 3000778 h 3078051"/>
              <a:gd name="connsiteX11" fmla="*/ 0 w 6194738"/>
              <a:gd name="connsiteY11" fmla="*/ 0 h 3078051"/>
              <a:gd name="connsiteX12" fmla="*/ 0 w 6194738"/>
              <a:gd name="connsiteY12" fmla="*/ 0 h 3078051"/>
              <a:gd name="connsiteX13" fmla="*/ 450761 w 6194738"/>
              <a:gd name="connsiteY13" fmla="*/ 25758 h 3078051"/>
              <a:gd name="connsiteX14" fmla="*/ 450761 w 6194738"/>
              <a:gd name="connsiteY14" fmla="*/ 25758 h 3078051"/>
              <a:gd name="connsiteX0" fmla="*/ 115910 w 6194738"/>
              <a:gd name="connsiteY0" fmla="*/ 25758 h 3078051"/>
              <a:gd name="connsiteX1" fmla="*/ 1751527 w 6194738"/>
              <a:gd name="connsiteY1" fmla="*/ 0 h 3078051"/>
              <a:gd name="connsiteX2" fmla="*/ 1751527 w 6194738"/>
              <a:gd name="connsiteY2" fmla="*/ 708339 h 3078051"/>
              <a:gd name="connsiteX3" fmla="*/ 1774247 w 6194738"/>
              <a:gd name="connsiteY3" fmla="*/ 691445 h 3078051"/>
              <a:gd name="connsiteX4" fmla="*/ 2846231 w 6194738"/>
              <a:gd name="connsiteY4" fmla="*/ 695460 h 3078051"/>
              <a:gd name="connsiteX5" fmla="*/ 2833352 w 6194738"/>
              <a:gd name="connsiteY5" fmla="*/ 1442434 h 3078051"/>
              <a:gd name="connsiteX6" fmla="*/ 4378817 w 6194738"/>
              <a:gd name="connsiteY6" fmla="*/ 1442434 h 3078051"/>
              <a:gd name="connsiteX7" fmla="*/ 4378817 w 6194738"/>
              <a:gd name="connsiteY7" fmla="*/ 2176530 h 3078051"/>
              <a:gd name="connsiteX8" fmla="*/ 6181859 w 6194738"/>
              <a:gd name="connsiteY8" fmla="*/ 2163651 h 3078051"/>
              <a:gd name="connsiteX9" fmla="*/ 6194738 w 6194738"/>
              <a:gd name="connsiteY9" fmla="*/ 3078051 h 3078051"/>
              <a:gd name="connsiteX10" fmla="*/ 12879 w 6194738"/>
              <a:gd name="connsiteY10" fmla="*/ 3000778 h 3078051"/>
              <a:gd name="connsiteX11" fmla="*/ 0 w 6194738"/>
              <a:gd name="connsiteY11" fmla="*/ 0 h 3078051"/>
              <a:gd name="connsiteX12" fmla="*/ 0 w 6194738"/>
              <a:gd name="connsiteY12" fmla="*/ 0 h 3078051"/>
              <a:gd name="connsiteX13" fmla="*/ 344693 w 6194738"/>
              <a:gd name="connsiteY13" fmla="*/ 8864 h 3078051"/>
              <a:gd name="connsiteX14" fmla="*/ 450761 w 6194738"/>
              <a:gd name="connsiteY14" fmla="*/ 25758 h 3078051"/>
              <a:gd name="connsiteX15" fmla="*/ 450761 w 6194738"/>
              <a:gd name="connsiteY15" fmla="*/ 25758 h 3078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94738" h="3078051">
                <a:moveTo>
                  <a:pt x="115910" y="25758"/>
                </a:moveTo>
                <a:lnTo>
                  <a:pt x="1751527" y="0"/>
                </a:lnTo>
                <a:lnTo>
                  <a:pt x="1751527" y="708339"/>
                </a:lnTo>
                <a:lnTo>
                  <a:pt x="1774247" y="691445"/>
                </a:lnTo>
                <a:lnTo>
                  <a:pt x="2846231" y="695460"/>
                </a:lnTo>
                <a:lnTo>
                  <a:pt x="2833352" y="1442434"/>
                </a:lnTo>
                <a:lnTo>
                  <a:pt x="4378817" y="1442434"/>
                </a:lnTo>
                <a:lnTo>
                  <a:pt x="4378817" y="2176530"/>
                </a:lnTo>
                <a:lnTo>
                  <a:pt x="6181859" y="2163651"/>
                </a:lnTo>
                <a:lnTo>
                  <a:pt x="6194738" y="3078051"/>
                </a:lnTo>
                <a:lnTo>
                  <a:pt x="12879" y="3000778"/>
                </a:lnTo>
                <a:lnTo>
                  <a:pt x="0" y="0"/>
                </a:lnTo>
                <a:lnTo>
                  <a:pt x="0" y="0"/>
                </a:lnTo>
                <a:lnTo>
                  <a:pt x="344693" y="8864"/>
                </a:lnTo>
                <a:lnTo>
                  <a:pt x="450761" y="25758"/>
                </a:lnTo>
                <a:lnTo>
                  <a:pt x="450761" y="2575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id-ID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7988314" y="3607595"/>
            <a:ext cx="307183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953522" y="1643050"/>
            <a:ext cx="1214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953522" y="5162148"/>
            <a:ext cx="1214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rendah</a:t>
            </a:r>
            <a:endParaRPr lang="id-ID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SAFETY NEEDS, SECURITY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		Kebutuhan</a:t>
            </a: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		Keselamatan</a:t>
            </a: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        Kebutuhan	uhan	Kebutuhan </a:t>
            </a: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        psikologikal		berkelompok</a:t>
            </a: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				          Kebutuhan penghargaan</a:t>
            </a: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						   Kebutuhan aktualisasi</a:t>
            </a: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						   diri	      </a:t>
            </a:r>
          </a:p>
          <a:p>
            <a:pPr>
              <a:buNone/>
            </a:pPr>
            <a:r>
              <a:rPr lang="id-ID" sz="12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2452662" y="2170204"/>
            <a:ext cx="5022760" cy="3187623"/>
          </a:xfrm>
          <a:custGeom>
            <a:avLst/>
            <a:gdLst>
              <a:gd name="connsiteX0" fmla="*/ 1017431 w 5022760"/>
              <a:gd name="connsiteY0" fmla="*/ 17367 h 2773446"/>
              <a:gd name="connsiteX1" fmla="*/ 2176529 w 5022760"/>
              <a:gd name="connsiteY1" fmla="*/ 30246 h 2773446"/>
              <a:gd name="connsiteX2" fmla="*/ 2176529 w 5022760"/>
              <a:gd name="connsiteY2" fmla="*/ 828736 h 2773446"/>
              <a:gd name="connsiteX3" fmla="*/ 3477295 w 5022760"/>
              <a:gd name="connsiteY3" fmla="*/ 815857 h 2773446"/>
              <a:gd name="connsiteX4" fmla="*/ 3451538 w 5022760"/>
              <a:gd name="connsiteY4" fmla="*/ 1974956 h 2773446"/>
              <a:gd name="connsiteX5" fmla="*/ 5022760 w 5022760"/>
              <a:gd name="connsiteY5" fmla="*/ 1936319 h 2773446"/>
              <a:gd name="connsiteX6" fmla="*/ 5022760 w 5022760"/>
              <a:gd name="connsiteY6" fmla="*/ 2773446 h 2773446"/>
              <a:gd name="connsiteX7" fmla="*/ 0 w 5022760"/>
              <a:gd name="connsiteY7" fmla="*/ 2709051 h 2773446"/>
              <a:gd name="connsiteX8" fmla="*/ 0 w 5022760"/>
              <a:gd name="connsiteY8" fmla="*/ 841615 h 2773446"/>
              <a:gd name="connsiteX9" fmla="*/ 1043188 w 5022760"/>
              <a:gd name="connsiteY9" fmla="*/ 828736 h 2773446"/>
              <a:gd name="connsiteX10" fmla="*/ 1017431 w 5022760"/>
              <a:gd name="connsiteY10" fmla="*/ 17367 h 2773446"/>
              <a:gd name="connsiteX0" fmla="*/ 1017431 w 5022760"/>
              <a:gd name="connsiteY0" fmla="*/ 17367 h 2773446"/>
              <a:gd name="connsiteX1" fmla="*/ 2176529 w 5022760"/>
              <a:gd name="connsiteY1" fmla="*/ 30246 h 2773446"/>
              <a:gd name="connsiteX2" fmla="*/ 2176529 w 5022760"/>
              <a:gd name="connsiteY2" fmla="*/ 828736 h 2773446"/>
              <a:gd name="connsiteX3" fmla="*/ 3477295 w 5022760"/>
              <a:gd name="connsiteY3" fmla="*/ 815857 h 2773446"/>
              <a:gd name="connsiteX4" fmla="*/ 3451538 w 5022760"/>
              <a:gd name="connsiteY4" fmla="*/ 1974956 h 2773446"/>
              <a:gd name="connsiteX5" fmla="*/ 5022760 w 5022760"/>
              <a:gd name="connsiteY5" fmla="*/ 1936319 h 2773446"/>
              <a:gd name="connsiteX6" fmla="*/ 5022760 w 5022760"/>
              <a:gd name="connsiteY6" fmla="*/ 2773446 h 2773446"/>
              <a:gd name="connsiteX7" fmla="*/ 0 w 5022760"/>
              <a:gd name="connsiteY7" fmla="*/ 2709051 h 2773446"/>
              <a:gd name="connsiteX8" fmla="*/ 0 w 5022760"/>
              <a:gd name="connsiteY8" fmla="*/ 841615 h 2773446"/>
              <a:gd name="connsiteX9" fmla="*/ 1043188 w 5022760"/>
              <a:gd name="connsiteY9" fmla="*/ 828736 h 2773446"/>
              <a:gd name="connsiteX10" fmla="*/ 1017431 w 5022760"/>
              <a:gd name="connsiteY10" fmla="*/ 17367 h 2773446"/>
              <a:gd name="connsiteX0" fmla="*/ 1017431 w 5022760"/>
              <a:gd name="connsiteY0" fmla="*/ 6439 h 2762518"/>
              <a:gd name="connsiteX1" fmla="*/ 2176529 w 5022760"/>
              <a:gd name="connsiteY1" fmla="*/ 19318 h 2762518"/>
              <a:gd name="connsiteX2" fmla="*/ 2176529 w 5022760"/>
              <a:gd name="connsiteY2" fmla="*/ 817808 h 2762518"/>
              <a:gd name="connsiteX3" fmla="*/ 3477295 w 5022760"/>
              <a:gd name="connsiteY3" fmla="*/ 804929 h 2762518"/>
              <a:gd name="connsiteX4" fmla="*/ 3451538 w 5022760"/>
              <a:gd name="connsiteY4" fmla="*/ 1964028 h 2762518"/>
              <a:gd name="connsiteX5" fmla="*/ 5022760 w 5022760"/>
              <a:gd name="connsiteY5" fmla="*/ 1925391 h 2762518"/>
              <a:gd name="connsiteX6" fmla="*/ 5022760 w 5022760"/>
              <a:gd name="connsiteY6" fmla="*/ 2762518 h 2762518"/>
              <a:gd name="connsiteX7" fmla="*/ 0 w 5022760"/>
              <a:gd name="connsiteY7" fmla="*/ 2698123 h 2762518"/>
              <a:gd name="connsiteX8" fmla="*/ 0 w 5022760"/>
              <a:gd name="connsiteY8" fmla="*/ 830687 h 2762518"/>
              <a:gd name="connsiteX9" fmla="*/ 1043188 w 5022760"/>
              <a:gd name="connsiteY9" fmla="*/ 817808 h 2762518"/>
              <a:gd name="connsiteX10" fmla="*/ 1094704 w 5022760"/>
              <a:gd name="connsiteY10" fmla="*/ 135228 h 2762518"/>
              <a:gd name="connsiteX11" fmla="*/ 1017431 w 5022760"/>
              <a:gd name="connsiteY11" fmla="*/ 6439 h 2762518"/>
              <a:gd name="connsiteX0" fmla="*/ 1017431 w 5022760"/>
              <a:gd name="connsiteY0" fmla="*/ 2916 h 2758995"/>
              <a:gd name="connsiteX1" fmla="*/ 2176529 w 5022760"/>
              <a:gd name="connsiteY1" fmla="*/ 15795 h 2758995"/>
              <a:gd name="connsiteX2" fmla="*/ 2176529 w 5022760"/>
              <a:gd name="connsiteY2" fmla="*/ 814285 h 2758995"/>
              <a:gd name="connsiteX3" fmla="*/ 3477295 w 5022760"/>
              <a:gd name="connsiteY3" fmla="*/ 801406 h 2758995"/>
              <a:gd name="connsiteX4" fmla="*/ 3451538 w 5022760"/>
              <a:gd name="connsiteY4" fmla="*/ 1960505 h 2758995"/>
              <a:gd name="connsiteX5" fmla="*/ 5022760 w 5022760"/>
              <a:gd name="connsiteY5" fmla="*/ 1921868 h 2758995"/>
              <a:gd name="connsiteX6" fmla="*/ 5022760 w 5022760"/>
              <a:gd name="connsiteY6" fmla="*/ 2758995 h 2758995"/>
              <a:gd name="connsiteX7" fmla="*/ 0 w 5022760"/>
              <a:gd name="connsiteY7" fmla="*/ 2694600 h 2758995"/>
              <a:gd name="connsiteX8" fmla="*/ 0 w 5022760"/>
              <a:gd name="connsiteY8" fmla="*/ 827164 h 2758995"/>
              <a:gd name="connsiteX9" fmla="*/ 1043188 w 5022760"/>
              <a:gd name="connsiteY9" fmla="*/ 814285 h 2758995"/>
              <a:gd name="connsiteX10" fmla="*/ 1083828 w 5022760"/>
              <a:gd name="connsiteY10" fmla="*/ 793146 h 2758995"/>
              <a:gd name="connsiteX11" fmla="*/ 1094704 w 5022760"/>
              <a:gd name="connsiteY11" fmla="*/ 131705 h 2758995"/>
              <a:gd name="connsiteX12" fmla="*/ 1017431 w 5022760"/>
              <a:gd name="connsiteY12" fmla="*/ 2916 h 2758995"/>
              <a:gd name="connsiteX0" fmla="*/ 1017431 w 5022760"/>
              <a:gd name="connsiteY0" fmla="*/ 2916 h 2758995"/>
              <a:gd name="connsiteX1" fmla="*/ 2176529 w 5022760"/>
              <a:gd name="connsiteY1" fmla="*/ 15795 h 2758995"/>
              <a:gd name="connsiteX2" fmla="*/ 2176529 w 5022760"/>
              <a:gd name="connsiteY2" fmla="*/ 814285 h 2758995"/>
              <a:gd name="connsiteX3" fmla="*/ 3477295 w 5022760"/>
              <a:gd name="connsiteY3" fmla="*/ 801406 h 2758995"/>
              <a:gd name="connsiteX4" fmla="*/ 3451538 w 5022760"/>
              <a:gd name="connsiteY4" fmla="*/ 1960505 h 2758995"/>
              <a:gd name="connsiteX5" fmla="*/ 5022760 w 5022760"/>
              <a:gd name="connsiteY5" fmla="*/ 1921868 h 2758995"/>
              <a:gd name="connsiteX6" fmla="*/ 5022760 w 5022760"/>
              <a:gd name="connsiteY6" fmla="*/ 2758995 h 2758995"/>
              <a:gd name="connsiteX7" fmla="*/ 0 w 5022760"/>
              <a:gd name="connsiteY7" fmla="*/ 2694600 h 2758995"/>
              <a:gd name="connsiteX8" fmla="*/ 0 w 5022760"/>
              <a:gd name="connsiteY8" fmla="*/ 827164 h 2758995"/>
              <a:gd name="connsiteX9" fmla="*/ 1043188 w 5022760"/>
              <a:gd name="connsiteY9" fmla="*/ 814285 h 2758995"/>
              <a:gd name="connsiteX10" fmla="*/ 1083828 w 5022760"/>
              <a:gd name="connsiteY10" fmla="*/ 793146 h 2758995"/>
              <a:gd name="connsiteX11" fmla="*/ 1094704 w 5022760"/>
              <a:gd name="connsiteY11" fmla="*/ 131705 h 2758995"/>
              <a:gd name="connsiteX12" fmla="*/ 1017431 w 5022760"/>
              <a:gd name="connsiteY12" fmla="*/ 2916 h 2758995"/>
              <a:gd name="connsiteX0" fmla="*/ 1231713 w 5022760"/>
              <a:gd name="connsiteY0" fmla="*/ 2916 h 2758995"/>
              <a:gd name="connsiteX1" fmla="*/ 2176529 w 5022760"/>
              <a:gd name="connsiteY1" fmla="*/ 15795 h 2758995"/>
              <a:gd name="connsiteX2" fmla="*/ 2176529 w 5022760"/>
              <a:gd name="connsiteY2" fmla="*/ 814285 h 2758995"/>
              <a:gd name="connsiteX3" fmla="*/ 3477295 w 5022760"/>
              <a:gd name="connsiteY3" fmla="*/ 801406 h 2758995"/>
              <a:gd name="connsiteX4" fmla="*/ 3451538 w 5022760"/>
              <a:gd name="connsiteY4" fmla="*/ 1960505 h 2758995"/>
              <a:gd name="connsiteX5" fmla="*/ 5022760 w 5022760"/>
              <a:gd name="connsiteY5" fmla="*/ 1921868 h 2758995"/>
              <a:gd name="connsiteX6" fmla="*/ 5022760 w 5022760"/>
              <a:gd name="connsiteY6" fmla="*/ 2758995 h 2758995"/>
              <a:gd name="connsiteX7" fmla="*/ 0 w 5022760"/>
              <a:gd name="connsiteY7" fmla="*/ 2694600 h 2758995"/>
              <a:gd name="connsiteX8" fmla="*/ 0 w 5022760"/>
              <a:gd name="connsiteY8" fmla="*/ 827164 h 2758995"/>
              <a:gd name="connsiteX9" fmla="*/ 1043188 w 5022760"/>
              <a:gd name="connsiteY9" fmla="*/ 814285 h 2758995"/>
              <a:gd name="connsiteX10" fmla="*/ 1083828 w 5022760"/>
              <a:gd name="connsiteY10" fmla="*/ 793146 h 2758995"/>
              <a:gd name="connsiteX11" fmla="*/ 1094704 w 5022760"/>
              <a:gd name="connsiteY11" fmla="*/ 131705 h 2758995"/>
              <a:gd name="connsiteX12" fmla="*/ 1231713 w 5022760"/>
              <a:gd name="connsiteY12" fmla="*/ 2916 h 2758995"/>
              <a:gd name="connsiteX0" fmla="*/ 1231713 w 5022760"/>
              <a:gd name="connsiteY0" fmla="*/ 2916 h 2758995"/>
              <a:gd name="connsiteX1" fmla="*/ 2176529 w 5022760"/>
              <a:gd name="connsiteY1" fmla="*/ 15795 h 2758995"/>
              <a:gd name="connsiteX2" fmla="*/ 2176529 w 5022760"/>
              <a:gd name="connsiteY2" fmla="*/ 814285 h 2758995"/>
              <a:gd name="connsiteX3" fmla="*/ 3477295 w 5022760"/>
              <a:gd name="connsiteY3" fmla="*/ 801406 h 2758995"/>
              <a:gd name="connsiteX4" fmla="*/ 3451538 w 5022760"/>
              <a:gd name="connsiteY4" fmla="*/ 1960505 h 2758995"/>
              <a:gd name="connsiteX5" fmla="*/ 5022760 w 5022760"/>
              <a:gd name="connsiteY5" fmla="*/ 1921868 h 2758995"/>
              <a:gd name="connsiteX6" fmla="*/ 5022760 w 5022760"/>
              <a:gd name="connsiteY6" fmla="*/ 2758995 h 2758995"/>
              <a:gd name="connsiteX7" fmla="*/ 0 w 5022760"/>
              <a:gd name="connsiteY7" fmla="*/ 2694600 h 2758995"/>
              <a:gd name="connsiteX8" fmla="*/ 0 w 5022760"/>
              <a:gd name="connsiteY8" fmla="*/ 827164 h 2758995"/>
              <a:gd name="connsiteX9" fmla="*/ 1043188 w 5022760"/>
              <a:gd name="connsiteY9" fmla="*/ 814285 h 2758995"/>
              <a:gd name="connsiteX10" fmla="*/ 1083828 w 5022760"/>
              <a:gd name="connsiteY10" fmla="*/ 793146 h 2758995"/>
              <a:gd name="connsiteX11" fmla="*/ 1094704 w 5022760"/>
              <a:gd name="connsiteY11" fmla="*/ 131705 h 2758995"/>
              <a:gd name="connsiteX12" fmla="*/ 1231713 w 5022760"/>
              <a:gd name="connsiteY12" fmla="*/ 2916 h 2758995"/>
              <a:gd name="connsiteX0" fmla="*/ 1231713 w 5022760"/>
              <a:gd name="connsiteY0" fmla="*/ 2916 h 2758995"/>
              <a:gd name="connsiteX1" fmla="*/ 2176529 w 5022760"/>
              <a:gd name="connsiteY1" fmla="*/ 15795 h 2758995"/>
              <a:gd name="connsiteX2" fmla="*/ 2176529 w 5022760"/>
              <a:gd name="connsiteY2" fmla="*/ 814285 h 2758995"/>
              <a:gd name="connsiteX3" fmla="*/ 3477295 w 5022760"/>
              <a:gd name="connsiteY3" fmla="*/ 801406 h 2758995"/>
              <a:gd name="connsiteX4" fmla="*/ 3451538 w 5022760"/>
              <a:gd name="connsiteY4" fmla="*/ 1960505 h 2758995"/>
              <a:gd name="connsiteX5" fmla="*/ 5022760 w 5022760"/>
              <a:gd name="connsiteY5" fmla="*/ 1921868 h 2758995"/>
              <a:gd name="connsiteX6" fmla="*/ 5022760 w 5022760"/>
              <a:gd name="connsiteY6" fmla="*/ 2758995 h 2758995"/>
              <a:gd name="connsiteX7" fmla="*/ 0 w 5022760"/>
              <a:gd name="connsiteY7" fmla="*/ 2694600 h 2758995"/>
              <a:gd name="connsiteX8" fmla="*/ 0 w 5022760"/>
              <a:gd name="connsiteY8" fmla="*/ 827164 h 2758995"/>
              <a:gd name="connsiteX9" fmla="*/ 1043188 w 5022760"/>
              <a:gd name="connsiteY9" fmla="*/ 814285 h 2758995"/>
              <a:gd name="connsiteX10" fmla="*/ 1083828 w 5022760"/>
              <a:gd name="connsiteY10" fmla="*/ 793146 h 2758995"/>
              <a:gd name="connsiteX11" fmla="*/ 1094704 w 5022760"/>
              <a:gd name="connsiteY11" fmla="*/ 131705 h 2758995"/>
              <a:gd name="connsiteX12" fmla="*/ 1231713 w 5022760"/>
              <a:gd name="connsiteY12" fmla="*/ 2916 h 2758995"/>
              <a:gd name="connsiteX0" fmla="*/ 1231713 w 5022760"/>
              <a:gd name="connsiteY0" fmla="*/ 2916 h 2758995"/>
              <a:gd name="connsiteX1" fmla="*/ 2176529 w 5022760"/>
              <a:gd name="connsiteY1" fmla="*/ 15795 h 2758995"/>
              <a:gd name="connsiteX2" fmla="*/ 2176529 w 5022760"/>
              <a:gd name="connsiteY2" fmla="*/ 814285 h 2758995"/>
              <a:gd name="connsiteX3" fmla="*/ 3477295 w 5022760"/>
              <a:gd name="connsiteY3" fmla="*/ 801406 h 2758995"/>
              <a:gd name="connsiteX4" fmla="*/ 3451538 w 5022760"/>
              <a:gd name="connsiteY4" fmla="*/ 1960505 h 2758995"/>
              <a:gd name="connsiteX5" fmla="*/ 5022760 w 5022760"/>
              <a:gd name="connsiteY5" fmla="*/ 1921868 h 2758995"/>
              <a:gd name="connsiteX6" fmla="*/ 5022760 w 5022760"/>
              <a:gd name="connsiteY6" fmla="*/ 2758995 h 2758995"/>
              <a:gd name="connsiteX7" fmla="*/ 0 w 5022760"/>
              <a:gd name="connsiteY7" fmla="*/ 2694600 h 2758995"/>
              <a:gd name="connsiteX8" fmla="*/ 0 w 5022760"/>
              <a:gd name="connsiteY8" fmla="*/ 827164 h 2758995"/>
              <a:gd name="connsiteX9" fmla="*/ 1043188 w 5022760"/>
              <a:gd name="connsiteY9" fmla="*/ 814285 h 2758995"/>
              <a:gd name="connsiteX10" fmla="*/ 1083828 w 5022760"/>
              <a:gd name="connsiteY10" fmla="*/ 793146 h 2758995"/>
              <a:gd name="connsiteX11" fmla="*/ 1094704 w 5022760"/>
              <a:gd name="connsiteY11" fmla="*/ 131705 h 2758995"/>
              <a:gd name="connsiteX12" fmla="*/ 1231713 w 5022760"/>
              <a:gd name="connsiteY12" fmla="*/ 2916 h 275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2760" h="2758995">
                <a:moveTo>
                  <a:pt x="1231713" y="2916"/>
                </a:moveTo>
                <a:lnTo>
                  <a:pt x="2176529" y="15795"/>
                </a:lnTo>
                <a:lnTo>
                  <a:pt x="2176529" y="814285"/>
                </a:lnTo>
                <a:lnTo>
                  <a:pt x="3477295" y="801406"/>
                </a:lnTo>
                <a:lnTo>
                  <a:pt x="3451538" y="1960505"/>
                </a:lnTo>
                <a:lnTo>
                  <a:pt x="5022760" y="1921868"/>
                </a:lnTo>
                <a:lnTo>
                  <a:pt x="5022760" y="2758995"/>
                </a:lnTo>
                <a:lnTo>
                  <a:pt x="0" y="2694600"/>
                </a:lnTo>
                <a:lnTo>
                  <a:pt x="0" y="827164"/>
                </a:lnTo>
                <a:lnTo>
                  <a:pt x="1043188" y="814285"/>
                </a:lnTo>
                <a:cubicBezTo>
                  <a:pt x="1223826" y="808615"/>
                  <a:pt x="1075242" y="906909"/>
                  <a:pt x="1083828" y="793146"/>
                </a:cubicBezTo>
                <a:cubicBezTo>
                  <a:pt x="1092414" y="679383"/>
                  <a:pt x="1070057" y="263410"/>
                  <a:pt x="1094704" y="131705"/>
                </a:cubicBezTo>
                <a:cubicBezTo>
                  <a:pt x="1119351" y="0"/>
                  <a:pt x="998923" y="14205"/>
                  <a:pt x="1231713" y="2916"/>
                </a:cubicBez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id-ID" dirty="0">
              <a:solidFill>
                <a:prstClr val="black"/>
              </a:solidFill>
              <a:latin typeface="Georgia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8489173" y="3821115"/>
            <a:ext cx="221457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024958" y="2049654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id-ID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96396" y="5050050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id-ID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rendah</a:t>
            </a:r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 NEEDS, LOVE NEEDS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0" y="1142984"/>
            <a:ext cx="8143868" cy="5072066"/>
          </a:xfrm>
        </p:spPr>
        <p:txBody>
          <a:bodyPr/>
          <a:lstStyle/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  <p:grpSp>
        <p:nvGrpSpPr>
          <p:cNvPr id="25" name="Group 24"/>
          <p:cNvGrpSpPr/>
          <p:nvPr/>
        </p:nvGrpSpPr>
        <p:grpSpPr>
          <a:xfrm>
            <a:off x="2024034" y="2214554"/>
            <a:ext cx="7500990" cy="3573488"/>
            <a:chOff x="500034" y="2214554"/>
            <a:chExt cx="7500990" cy="3573488"/>
          </a:xfrm>
        </p:grpSpPr>
        <p:grpSp>
          <p:nvGrpSpPr>
            <p:cNvPr id="38" name="Group 37"/>
            <p:cNvGrpSpPr/>
            <p:nvPr/>
          </p:nvGrpSpPr>
          <p:grpSpPr>
            <a:xfrm>
              <a:off x="570678" y="2786058"/>
              <a:ext cx="5858710" cy="3001984"/>
              <a:chOff x="570678" y="2714620"/>
              <a:chExt cx="5858710" cy="3073422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71472" y="5141924"/>
                <a:ext cx="142876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250001" y="5464983"/>
                <a:ext cx="64294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571472" y="5786454"/>
                <a:ext cx="5857916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 flipH="1" flipV="1">
                <a:off x="1393009" y="4535495"/>
                <a:ext cx="1214446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2000232" y="3927478"/>
                <a:ext cx="135732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5400000" flipH="1" flipV="1">
                <a:off x="2749536" y="3321049"/>
                <a:ext cx="1214446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3357554" y="2714620"/>
                <a:ext cx="135732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5499503" y="4857363"/>
                <a:ext cx="185818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 flipH="1" flipV="1">
                <a:off x="4106859" y="3321049"/>
                <a:ext cx="1214446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714876" y="3884828"/>
                <a:ext cx="1714512" cy="458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500034" y="4548854"/>
              <a:ext cx="12144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fisiologikal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857752" y="3334408"/>
              <a:ext cx="12144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 penghargaan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928794" y="3429000"/>
              <a:ext cx="12144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keselamatan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357554" y="2214554"/>
              <a:ext cx="13573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berkelompok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500826" y="4429132"/>
              <a:ext cx="15001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 aktualisasi diri</a:t>
              </a:r>
            </a:p>
          </p:txBody>
        </p:sp>
      </p:grpSp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ESTEEM NEEDS, EGOISTIC NEEDS</a:t>
            </a:r>
            <a:endParaRPr lang="id-ID" dirty="0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  <p:grpSp>
        <p:nvGrpSpPr>
          <p:cNvPr id="26" name="Group 25"/>
          <p:cNvGrpSpPr/>
          <p:nvPr/>
        </p:nvGrpSpPr>
        <p:grpSpPr>
          <a:xfrm>
            <a:off x="2024034" y="1285866"/>
            <a:ext cx="7500990" cy="4786340"/>
            <a:chOff x="500034" y="1285866"/>
            <a:chExt cx="7500990" cy="4786340"/>
          </a:xfrm>
        </p:grpSpPr>
        <p:grpSp>
          <p:nvGrpSpPr>
            <p:cNvPr id="3" name="Group 2"/>
            <p:cNvGrpSpPr/>
            <p:nvPr/>
          </p:nvGrpSpPr>
          <p:grpSpPr>
            <a:xfrm>
              <a:off x="500034" y="1285866"/>
              <a:ext cx="7500990" cy="4786340"/>
              <a:chOff x="500034" y="1356163"/>
              <a:chExt cx="7500990" cy="4431548"/>
            </a:xfrm>
          </p:grpSpPr>
          <p:grpSp>
            <p:nvGrpSpPr>
              <p:cNvPr id="4" name="Group 37"/>
              <p:cNvGrpSpPr/>
              <p:nvPr/>
            </p:nvGrpSpPr>
            <p:grpSpPr>
              <a:xfrm>
                <a:off x="570678" y="1906685"/>
                <a:ext cx="7216032" cy="3881026"/>
                <a:chOff x="570678" y="1814431"/>
                <a:chExt cx="7216032" cy="3973611"/>
              </a:xfrm>
            </p:grpSpPr>
            <p:cxnSp>
              <p:nvCxnSpPr>
                <p:cNvPr id="10" name="Straight Connector 9"/>
                <p:cNvCxnSpPr/>
                <p:nvPr/>
              </p:nvCxnSpPr>
              <p:spPr>
                <a:xfrm>
                  <a:off x="571472" y="5141924"/>
                  <a:ext cx="1428760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5400000">
                  <a:off x="250001" y="5464983"/>
                  <a:ext cx="64294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571472" y="5786454"/>
                  <a:ext cx="721523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 flipH="1" flipV="1">
                  <a:off x="1393009" y="4535495"/>
                  <a:ext cx="121444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2000232" y="3927478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rot="5400000" flipH="1" flipV="1">
                  <a:off x="2749536" y="3321049"/>
                  <a:ext cx="121444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3357554" y="271462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rot="5400000">
                  <a:off x="6262602" y="4263141"/>
                  <a:ext cx="3046625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rot="16200000" flipV="1">
                  <a:off x="4276026" y="2275929"/>
                  <a:ext cx="877705" cy="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4714876" y="1814431"/>
                  <a:ext cx="1714512" cy="458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TextBox 4"/>
              <p:cNvSpPr txBox="1"/>
              <p:nvPr/>
            </p:nvSpPr>
            <p:spPr>
              <a:xfrm>
                <a:off x="500034" y="4548854"/>
                <a:ext cx="1214446" cy="4844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id-ID" sz="1400" dirty="0">
                    <a:solidFill>
                      <a:prstClr val="black"/>
                    </a:solidFill>
                    <a:latin typeface="Georgia"/>
                  </a:rPr>
                  <a:t>Kebutuhan fisiologikal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857752" y="1356163"/>
                <a:ext cx="1214446" cy="4844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id-ID" sz="1400" dirty="0">
                    <a:solidFill>
                      <a:prstClr val="black"/>
                    </a:solidFill>
                    <a:latin typeface="Georgia"/>
                  </a:rPr>
                  <a:t>Kebutuhan  penghargaan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928794" y="3429000"/>
                <a:ext cx="1214446" cy="4844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id-ID" sz="1400" dirty="0">
                    <a:solidFill>
                      <a:prstClr val="black"/>
                    </a:solidFill>
                    <a:latin typeface="Georgia"/>
                  </a:rPr>
                  <a:t>Kebutuhan keselamatan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357554" y="2214554"/>
                <a:ext cx="1357322" cy="4844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id-ID" sz="1400" dirty="0">
                    <a:solidFill>
                      <a:prstClr val="black"/>
                    </a:solidFill>
                    <a:latin typeface="Georgia"/>
                  </a:rPr>
                  <a:t>Kebutuhan berkelompok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500826" y="2216011"/>
                <a:ext cx="1500198" cy="4844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id-ID" sz="1400" dirty="0">
                    <a:solidFill>
                      <a:prstClr val="black"/>
                    </a:solidFill>
                    <a:latin typeface="Georgia"/>
                  </a:rPr>
                  <a:t>Kebutuhan  aktualisasi diri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 rot="16200000" flipV="1">
              <a:off x="5966444" y="2394552"/>
              <a:ext cx="92588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429388" y="2857496"/>
              <a:ext cx="1357322" cy="16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SELF ACTUALISATION </a:t>
            </a:r>
            <a:r>
              <a:rPr lang="id-ID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NEEDS</a:t>
            </a:r>
            <a:endParaRPr lang="id-ID" dirty="0"/>
          </a:p>
        </p:txBody>
      </p:sp>
      <p:grpSp>
        <p:nvGrpSpPr>
          <p:cNvPr id="5" name="Group 4"/>
          <p:cNvGrpSpPr/>
          <p:nvPr/>
        </p:nvGrpSpPr>
        <p:grpSpPr>
          <a:xfrm>
            <a:off x="1825625" y="1500174"/>
            <a:ext cx="8504238" cy="4429156"/>
            <a:chOff x="500034" y="1286888"/>
            <a:chExt cx="7500990" cy="4708553"/>
          </a:xfrm>
        </p:grpSpPr>
        <p:grpSp>
          <p:nvGrpSpPr>
            <p:cNvPr id="8" name="Group 37"/>
            <p:cNvGrpSpPr/>
            <p:nvPr/>
          </p:nvGrpSpPr>
          <p:grpSpPr>
            <a:xfrm>
              <a:off x="570678" y="1703130"/>
              <a:ext cx="7224537" cy="4292311"/>
              <a:chOff x="570678" y="1606021"/>
              <a:chExt cx="7224537" cy="4394709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71472" y="5361085"/>
                <a:ext cx="142876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5400000">
                <a:off x="250001" y="5678464"/>
                <a:ext cx="64294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71472" y="5999142"/>
                <a:ext cx="7215238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16200000" flipV="1">
                <a:off x="1492436" y="4855669"/>
                <a:ext cx="1012823" cy="11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000232" y="4368551"/>
                <a:ext cx="135732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321475" y="3376017"/>
                <a:ext cx="135732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>
                <a:off x="5592814" y="3798328"/>
                <a:ext cx="4394707" cy="100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6200000" flipV="1">
                <a:off x="4205842" y="2965714"/>
                <a:ext cx="877705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644694" y="2551931"/>
                <a:ext cx="1714512" cy="458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500034" y="4849030"/>
              <a:ext cx="1214446" cy="5562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fisiologikal</a:t>
              </a:r>
            </a:p>
          </p:txBody>
        </p:sp>
        <p:sp>
          <p:nvSpPr>
            <p:cNvPr id="10" name="TextBox 5"/>
            <p:cNvSpPr txBox="1"/>
            <p:nvPr/>
          </p:nvSpPr>
          <p:spPr>
            <a:xfrm>
              <a:off x="4770715" y="2079293"/>
              <a:ext cx="1214446" cy="5562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 penghargaan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28794" y="3879622"/>
              <a:ext cx="1214446" cy="5562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keselamatan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21475" y="2910215"/>
              <a:ext cx="1357322" cy="5562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berkelompok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500826" y="1286888"/>
              <a:ext cx="1500198" cy="5562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id-ID" sz="1400" dirty="0">
                  <a:solidFill>
                    <a:prstClr val="black"/>
                  </a:solidFill>
                  <a:latin typeface="Georgia"/>
                </a:rPr>
                <a:t>Kebutuhan  aktualisasi diri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023638" y="1954658"/>
            <a:ext cx="5072891" cy="2475268"/>
            <a:chOff x="3499637" y="1954658"/>
            <a:chExt cx="5072891" cy="2475268"/>
          </a:xfrm>
        </p:grpSpPr>
        <p:cxnSp>
          <p:nvCxnSpPr>
            <p:cNvPr id="6" name="Straight Connector 5"/>
            <p:cNvCxnSpPr/>
            <p:nvPr/>
          </p:nvCxnSpPr>
          <p:spPr>
            <a:xfrm rot="16200000" flipV="1">
              <a:off x="6526262" y="2399673"/>
              <a:ext cx="80638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929454" y="1954658"/>
              <a:ext cx="1643074" cy="14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3036084" y="3964786"/>
              <a:ext cx="928693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D055AD-7651-483F-BA84-8806B55CAB5B}"/>
              </a:ext>
            </a:extLst>
          </p:cNvPr>
          <p:cNvSpPr txBox="1"/>
          <p:nvPr/>
        </p:nvSpPr>
        <p:spPr>
          <a:xfrm>
            <a:off x="327258" y="240632"/>
            <a:ext cx="122194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path-goal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mengadaptasi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kepemimpinan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situasional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235B69-FEA4-4649-B3A9-496A8A2ACF7C}"/>
              </a:ext>
            </a:extLst>
          </p:cNvPr>
          <p:cNvSpPr txBox="1"/>
          <p:nvPr/>
        </p:nvSpPr>
        <p:spPr>
          <a:xfrm>
            <a:off x="356755" y="948554"/>
            <a:ext cx="59121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Evan (1970).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9EC44-13BE-4849-A3FD-27B6305FC562}"/>
              </a:ext>
            </a:extLst>
          </p:cNvPr>
          <p:cNvSpPr txBox="1"/>
          <p:nvPr/>
        </p:nvSpPr>
        <p:spPr>
          <a:xfrm>
            <a:off x="366588" y="1636812"/>
            <a:ext cx="112624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path-goal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8845D-1BD7-410E-B093-3D2A8A31CB5E}"/>
              </a:ext>
            </a:extLst>
          </p:cNvPr>
          <p:cNvSpPr txBox="1"/>
          <p:nvPr/>
        </p:nvSpPr>
        <p:spPr>
          <a:xfrm>
            <a:off x="327258" y="2443021"/>
            <a:ext cx="10730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pengikut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difokuskan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51ACB-1F0E-4776-8D5D-995CF6EB15F4}"/>
              </a:ext>
            </a:extLst>
          </p:cNvPr>
          <p:cNvSpPr txBox="1"/>
          <p:nvPr/>
        </p:nvSpPr>
        <p:spPr>
          <a:xfrm>
            <a:off x="297761" y="3141112"/>
            <a:ext cx="120356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menekankan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kepemimpinan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2989E4-939B-47D3-BC63-68606548BCD6}"/>
              </a:ext>
            </a:extLst>
          </p:cNvPr>
          <p:cNvSpPr txBox="1"/>
          <p:nvPr/>
        </p:nvSpPr>
        <p:spPr>
          <a:xfrm>
            <a:off x="327258" y="3848998"/>
            <a:ext cx="48029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pengikut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6B4850-54EC-4DE5-AFA7-033EE6E29171}"/>
              </a:ext>
            </a:extLst>
          </p:cNvPr>
          <p:cNvSpPr txBox="1"/>
          <p:nvPr/>
        </p:nvSpPr>
        <p:spPr>
          <a:xfrm>
            <a:off x="376419" y="4527424"/>
            <a:ext cx="72574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Keefektifan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pengikut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4AFC50-0E02-4B35-8308-1C1DD7353856}"/>
              </a:ext>
            </a:extLst>
          </p:cNvPr>
          <p:cNvSpPr txBox="1"/>
          <p:nvPr/>
        </p:nvSpPr>
        <p:spPr>
          <a:xfrm>
            <a:off x="307593" y="5166521"/>
            <a:ext cx="10628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pemimpin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memuaskan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pengikut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4D3F1E-3265-4BE6-9088-822244B2349E}"/>
              </a:ext>
            </a:extLst>
          </p:cNvPr>
          <p:cNvSpPr txBox="1"/>
          <p:nvPr/>
        </p:nvSpPr>
        <p:spPr>
          <a:xfrm>
            <a:off x="342006" y="5805618"/>
            <a:ext cx="91037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petunjuk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pengikut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2640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8E77BB8F-6150-4503-924A-BBFDA7DBD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595" y="89210"/>
            <a:ext cx="11463454" cy="660152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77811A0-9A16-40C3-BF28-B2611DCA7F00}"/>
              </a:ext>
            </a:extLst>
          </p:cNvPr>
          <p:cNvSpPr txBox="1"/>
          <p:nvPr/>
        </p:nvSpPr>
        <p:spPr>
          <a:xfrm>
            <a:off x="9556595" y="5843239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Getzel</a:t>
            </a:r>
            <a:r>
              <a:rPr lang="en-US" dirty="0"/>
              <a:t> &amp; Guba (1957)</a:t>
            </a:r>
          </a:p>
        </p:txBody>
      </p:sp>
    </p:spTree>
    <p:extLst>
      <p:ext uri="{BB962C8B-B14F-4D97-AF65-F5344CB8AC3E}">
        <p14:creationId xmlns:p14="http://schemas.microsoft.com/office/powerpoint/2010/main" val="4043486948"/>
      </p:ext>
    </p:extLst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109913" y="1433513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 dirty="0" err="1">
                <a:solidFill>
                  <a:srgbClr val="FFCC00"/>
                </a:solidFill>
                <a:latin typeface="Arial"/>
              </a:rPr>
              <a:t>Teori</a:t>
            </a:r>
            <a:r>
              <a:rPr lang="en-US" altLang="id-ID" sz="2400" b="1" dirty="0">
                <a:solidFill>
                  <a:srgbClr val="FFCC00"/>
                </a:solidFill>
                <a:latin typeface="Arial"/>
              </a:rPr>
              <a:t> </a:t>
            </a:r>
            <a:r>
              <a:rPr lang="en-US" altLang="id-ID" sz="2400" b="1" dirty="0" err="1">
                <a:solidFill>
                  <a:srgbClr val="FFCC00"/>
                </a:solidFill>
                <a:latin typeface="Arial"/>
              </a:rPr>
              <a:t>Dua</a:t>
            </a:r>
            <a:r>
              <a:rPr lang="en-US" altLang="id-ID" sz="2400" b="1" dirty="0">
                <a:solidFill>
                  <a:srgbClr val="FFCC00"/>
                </a:solidFill>
                <a:latin typeface="Arial"/>
              </a:rPr>
              <a:t> </a:t>
            </a:r>
            <a:r>
              <a:rPr lang="en-US" altLang="id-ID" sz="2400" b="1" dirty="0" err="1">
                <a:solidFill>
                  <a:srgbClr val="FFCC00"/>
                </a:solidFill>
                <a:latin typeface="Arial"/>
              </a:rPr>
              <a:t>Faktor</a:t>
            </a:r>
            <a:r>
              <a:rPr lang="en-US" altLang="id-ID" sz="2400" b="1" dirty="0">
                <a:solidFill>
                  <a:srgbClr val="FFCC00"/>
                </a:solidFill>
                <a:latin typeface="Arial"/>
              </a:rPr>
              <a:t> Herzberg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595438" y="1976439"/>
            <a:ext cx="9072562" cy="466725"/>
          </a:xfrm>
          <a:prstGeom prst="rect">
            <a:avLst/>
          </a:prstGeom>
          <a:noFill/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 dirty="0" err="1">
                <a:solidFill>
                  <a:srgbClr val="FFFFFF"/>
                </a:solidFill>
                <a:latin typeface="Arial"/>
              </a:rPr>
              <a:t>Motivasi</a:t>
            </a:r>
            <a:r>
              <a:rPr lang="en-US" altLang="id-ID" sz="2400" b="1" dirty="0">
                <a:solidFill>
                  <a:srgbClr val="FFFFFF"/>
                </a:solidFill>
                <a:latin typeface="Arial"/>
              </a:rPr>
              <a:t> (</a:t>
            </a:r>
            <a:r>
              <a:rPr lang="en-US" altLang="id-ID" sz="2400" b="1" dirty="0" err="1">
                <a:solidFill>
                  <a:srgbClr val="FFFFFF"/>
                </a:solidFill>
                <a:latin typeface="Arial"/>
              </a:rPr>
              <a:t>Interinsik</a:t>
            </a:r>
            <a:r>
              <a:rPr lang="en-US" altLang="id-ID" sz="2400" b="1" dirty="0">
                <a:solidFill>
                  <a:srgbClr val="FFFFFF"/>
                </a:solidFill>
                <a:latin typeface="Arial"/>
              </a:rPr>
              <a:t>)                          </a:t>
            </a:r>
            <a:r>
              <a:rPr lang="en-US" altLang="id-ID" sz="2400" b="1" dirty="0" err="1">
                <a:solidFill>
                  <a:srgbClr val="00B050"/>
                </a:solidFill>
                <a:latin typeface="Arial"/>
              </a:rPr>
              <a:t>Kesehatan</a:t>
            </a:r>
            <a:r>
              <a:rPr lang="en-US" altLang="id-ID" sz="2400" b="1" dirty="0">
                <a:solidFill>
                  <a:srgbClr val="00B050"/>
                </a:solidFill>
                <a:latin typeface="Arial"/>
              </a:rPr>
              <a:t> (</a:t>
            </a:r>
            <a:r>
              <a:rPr lang="en-US" altLang="id-ID" sz="2400" b="1" dirty="0" err="1">
                <a:solidFill>
                  <a:srgbClr val="00B050"/>
                </a:solidFill>
                <a:latin typeface="Arial"/>
              </a:rPr>
              <a:t>Eksterinsik</a:t>
            </a:r>
            <a:r>
              <a:rPr lang="en-US" altLang="id-ID" sz="2400" b="1" dirty="0">
                <a:solidFill>
                  <a:srgbClr val="00B050"/>
                </a:solidFill>
                <a:latin typeface="Arial"/>
              </a:rPr>
              <a:t>)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624014" y="2547938"/>
            <a:ext cx="3557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Prestasi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566864" y="2947988"/>
            <a:ext cx="3557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Penghargaan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524000" y="3476625"/>
            <a:ext cx="3557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Pekerjaan itu sendiri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1524000" y="3962400"/>
            <a:ext cx="3557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Tanggung jawab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1538289" y="4491038"/>
            <a:ext cx="3557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FFFFFF"/>
                </a:solidFill>
                <a:latin typeface="Arial"/>
              </a:rPr>
              <a:t> Pertumbuhan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6724650" y="2605088"/>
            <a:ext cx="3557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00FF00"/>
                </a:solidFill>
                <a:latin typeface="Arial"/>
              </a:rPr>
              <a:t>Supervisi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6653214" y="3090863"/>
            <a:ext cx="3557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00FF00"/>
                </a:solidFill>
                <a:latin typeface="Arial"/>
              </a:rPr>
              <a:t> Kondisi kerja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6610350" y="3576638"/>
            <a:ext cx="4057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00FF00"/>
                </a:solidFill>
                <a:latin typeface="Arial"/>
              </a:rPr>
              <a:t>  Hubungan interpersonal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6510338" y="4033838"/>
            <a:ext cx="4057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00FF00"/>
                </a:solidFill>
                <a:latin typeface="Arial"/>
              </a:rPr>
              <a:t>   Upah atau gaji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453188" y="4562475"/>
            <a:ext cx="4057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id-ID" sz="2400" b="1">
                <a:solidFill>
                  <a:srgbClr val="00FF00"/>
                </a:solidFill>
                <a:latin typeface="Arial"/>
              </a:rPr>
              <a:t>    Kebijakan</a:t>
            </a:r>
          </a:p>
        </p:txBody>
      </p:sp>
    </p:spTree>
    <p:extLst>
      <p:ext uri="{BB962C8B-B14F-4D97-AF65-F5344CB8AC3E}">
        <p14:creationId xmlns:p14="http://schemas.microsoft.com/office/powerpoint/2010/main" val="20615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9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9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9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9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9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9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79000">
              <a:srgbClr val="9CB86E">
                <a:alpha val="0"/>
              </a:srgbClr>
            </a:gs>
            <a:gs pos="100000">
              <a:srgbClr val="156B13">
                <a:alpha val="83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lum bright="30000"/>
          </a:blip>
          <a:srcRect/>
          <a:stretch>
            <a:fillRect/>
          </a:stretch>
        </p:blipFill>
        <p:spPr bwMode="auto">
          <a:xfrm>
            <a:off x="7626462" y="142852"/>
            <a:ext cx="2808186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238216" y="1617682"/>
          <a:ext cx="622933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8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Rage Italic" pitchFamily="66" charset="0"/>
              </a:rPr>
              <a:t>Teori McClelland</a:t>
            </a:r>
            <a:endParaRPr lang="id-ID" sz="80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Rage Italic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24496" y="1643051"/>
            <a:ext cx="20002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Situasi kerja menantang, persaingan</a:t>
            </a:r>
            <a:endParaRPr lang="id-ID" sz="2800" b="1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6844" y="4929198"/>
            <a:ext cx="2143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Kuasa</a:t>
            </a:r>
            <a:r>
              <a:rPr lang="en-US" sz="2400" b="1" dirty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, </a:t>
            </a:r>
            <a:r>
              <a:rPr lang="en-US" sz="2400" b="1" dirty="0" err="1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gengsi</a:t>
            </a:r>
            <a:r>
              <a:rPr lang="en-US" sz="2400" b="1" dirty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, </a:t>
            </a:r>
            <a:r>
              <a:rPr lang="en-US" sz="2400" b="1" dirty="0" err="1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pengendali</a:t>
            </a:r>
            <a:r>
              <a:rPr lang="en-US" sz="2400" b="1" dirty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, </a:t>
            </a:r>
            <a:r>
              <a:rPr lang="en-US" sz="2400" b="1" dirty="0" err="1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mempengaruhi</a:t>
            </a:r>
            <a:r>
              <a:rPr lang="en-US" sz="2400" b="1" dirty="0"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orang lain</a:t>
            </a:r>
            <a:endParaRPr lang="id-ID" sz="2400" b="1" dirty="0">
              <a:solidFill>
                <a:srgbClr val="F7964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96132" y="5072074"/>
            <a:ext cx="22860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8064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Berteman, rekan kerja</a:t>
            </a:r>
            <a:endParaRPr lang="id-ID" sz="3200" b="1">
              <a:solidFill>
                <a:srgbClr val="8064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A08865-5B21-41C2-8BD7-08A2982AF8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64194" y="148855"/>
          <a:ext cx="7825564" cy="622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2782">
                  <a:extLst>
                    <a:ext uri="{9D8B030D-6E8A-4147-A177-3AD203B41FA5}">
                      <a16:colId xmlns:a16="http://schemas.microsoft.com/office/drawing/2014/main" val="4005279244"/>
                    </a:ext>
                  </a:extLst>
                </a:gridCol>
                <a:gridCol w="3912782">
                  <a:extLst>
                    <a:ext uri="{9D8B030D-6E8A-4147-A177-3AD203B41FA5}">
                      <a16:colId xmlns:a16="http://schemas.microsoft.com/office/drawing/2014/main" val="3590617373"/>
                    </a:ext>
                  </a:extLst>
                </a:gridCol>
              </a:tblGrid>
              <a:tr h="3420640">
                <a:tc>
                  <a:txBody>
                    <a:bodyPr/>
                    <a:lstStyle/>
                    <a:p>
                      <a:endParaRPr lang="en-US" i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r>
                        <a:rPr lang="en-US" sz="2400" b="1" i="0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400" b="1" i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i="0" dirty="0">
                          <a:solidFill>
                            <a:schemeClr val="bg1"/>
                          </a:solidFill>
                        </a:rPr>
                        <a:t>                       </a:t>
                      </a:r>
                      <a:endParaRPr lang="en-US" b="1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dirty="0"/>
                        <a:t>    </a:t>
                      </a:r>
                      <a:endParaRPr lang="en-US" sz="2400" i="1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pPr algn="just"/>
                      <a:r>
                        <a:rPr lang="en-US" sz="18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  <a:endParaRPr lang="en-US" sz="2400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04306"/>
                  </a:ext>
                </a:extLst>
              </a:tr>
              <a:tr h="280432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  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b="1" i="1" dirty="0">
                          <a:solidFill>
                            <a:schemeClr val="tx1"/>
                          </a:solidFill>
                        </a:rPr>
                        <a:t>          </a:t>
                      </a:r>
                    </a:p>
                    <a:p>
                      <a:endParaRPr lang="en-US" sz="2400" b="1" i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29783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3BF1CCA-6F9C-4DD2-808B-49110ABF44B4}"/>
              </a:ext>
            </a:extLst>
          </p:cNvPr>
          <p:cNvSpPr txBox="1"/>
          <p:nvPr/>
        </p:nvSpPr>
        <p:spPr>
          <a:xfrm>
            <a:off x="3264194" y="4306366"/>
            <a:ext cx="24216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E8236A-CC3E-49FB-BD3B-2C363BA59DBC}"/>
              </a:ext>
            </a:extLst>
          </p:cNvPr>
          <p:cNvSpPr txBox="1"/>
          <p:nvPr/>
        </p:nvSpPr>
        <p:spPr>
          <a:xfrm>
            <a:off x="3644043" y="5373546"/>
            <a:ext cx="2448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mampu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A5CF2D-3DC1-4CA6-9611-0475B1DD044C}"/>
              </a:ext>
            </a:extLst>
          </p:cNvPr>
          <p:cNvSpPr txBox="1"/>
          <p:nvPr/>
        </p:nvSpPr>
        <p:spPr>
          <a:xfrm>
            <a:off x="7079470" y="4172597"/>
            <a:ext cx="32730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tetapi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mampu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F9531B-B302-447A-B665-FEE8571CC973}"/>
              </a:ext>
            </a:extLst>
          </p:cNvPr>
          <p:cNvSpPr txBox="1"/>
          <p:nvPr/>
        </p:nvSpPr>
        <p:spPr>
          <a:xfrm>
            <a:off x="7895063" y="1078823"/>
            <a:ext cx="2943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prstClr val="black"/>
                </a:solidFill>
                <a:latin typeface="Calibri" panose="020F0502020204030204"/>
              </a:rPr>
              <a:t>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tetapi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prstClr val="black"/>
                </a:solidFill>
                <a:latin typeface="Calibri" panose="020F0502020204030204"/>
              </a:rPr>
              <a:t>    </a:t>
            </a:r>
            <a:r>
              <a:rPr lang="en-US" sz="3200" b="1" dirty="0" err="1">
                <a:solidFill>
                  <a:prstClr val="black"/>
                </a:solidFill>
                <a:latin typeface="Calibri" panose="020F0502020204030204"/>
              </a:rPr>
              <a:t>mampu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8B6282-72B8-4F18-969A-2D04F5D5FC65}"/>
              </a:ext>
            </a:extLst>
          </p:cNvPr>
          <p:cNvSpPr txBox="1"/>
          <p:nvPr/>
        </p:nvSpPr>
        <p:spPr>
          <a:xfrm>
            <a:off x="3737991" y="1191541"/>
            <a:ext cx="29439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 </a:t>
            </a:r>
            <a:endParaRPr lang="en-US" sz="3200" b="1" dirty="0">
              <a:solidFill>
                <a:prstClr val="white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mampu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2DAB566-300B-4349-AB63-2D6725E7D035}"/>
              </a:ext>
            </a:extLst>
          </p:cNvPr>
          <p:cNvSpPr txBox="1"/>
          <p:nvPr/>
        </p:nvSpPr>
        <p:spPr>
          <a:xfrm>
            <a:off x="0" y="6482954"/>
            <a:ext cx="1054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(Al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Gazali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6DEAE0-2ECE-4101-B95B-9BEB514A2883}"/>
              </a:ext>
            </a:extLst>
          </p:cNvPr>
          <p:cNvSpPr txBox="1"/>
          <p:nvPr/>
        </p:nvSpPr>
        <p:spPr>
          <a:xfrm>
            <a:off x="5209952" y="6306957"/>
            <a:ext cx="32327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Level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Manusia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5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5" grpId="0"/>
      <p:bldP spid="27" grpId="0"/>
      <p:bldP spid="3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A08865-5B21-41C2-8BD7-08A2982AF8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64194" y="148855"/>
          <a:ext cx="7825564" cy="622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2782">
                  <a:extLst>
                    <a:ext uri="{9D8B030D-6E8A-4147-A177-3AD203B41FA5}">
                      <a16:colId xmlns:a16="http://schemas.microsoft.com/office/drawing/2014/main" val="4005279244"/>
                    </a:ext>
                  </a:extLst>
                </a:gridCol>
                <a:gridCol w="3912782">
                  <a:extLst>
                    <a:ext uri="{9D8B030D-6E8A-4147-A177-3AD203B41FA5}">
                      <a16:colId xmlns:a16="http://schemas.microsoft.com/office/drawing/2014/main" val="3590617373"/>
                    </a:ext>
                  </a:extLst>
                </a:gridCol>
              </a:tblGrid>
              <a:tr h="3420640">
                <a:tc>
                  <a:txBody>
                    <a:bodyPr/>
                    <a:lstStyle/>
                    <a:p>
                      <a:endParaRPr lang="en-US" i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r>
                        <a:rPr lang="en-US" sz="2400" b="1" i="0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400" b="1" i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i="0" dirty="0">
                          <a:solidFill>
                            <a:schemeClr val="bg1"/>
                          </a:solidFill>
                        </a:rPr>
                        <a:t>                       </a:t>
                      </a:r>
                      <a:endParaRPr lang="en-US" b="1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dirty="0"/>
                        <a:t>    </a:t>
                      </a:r>
                      <a:endParaRPr lang="en-US" sz="2400" i="1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pPr algn="just"/>
                      <a:r>
                        <a:rPr lang="en-US" sz="18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  <a:endParaRPr lang="en-US" sz="2400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04306"/>
                  </a:ext>
                </a:extLst>
              </a:tr>
              <a:tr h="280432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  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b="1" i="1" dirty="0">
                          <a:solidFill>
                            <a:schemeClr val="tx1"/>
                          </a:solidFill>
                        </a:rPr>
                        <a:t>          </a:t>
                      </a:r>
                    </a:p>
                    <a:p>
                      <a:endParaRPr lang="en-US" sz="2400" b="1" i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29783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3BF1CCA-6F9C-4DD2-808B-49110ABF44B4}"/>
              </a:ext>
            </a:extLst>
          </p:cNvPr>
          <p:cNvSpPr txBox="1"/>
          <p:nvPr/>
        </p:nvSpPr>
        <p:spPr>
          <a:xfrm>
            <a:off x="3264194" y="4306366"/>
            <a:ext cx="30344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komitmen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E8236A-CC3E-49FB-BD3B-2C363BA59DBC}"/>
              </a:ext>
            </a:extLst>
          </p:cNvPr>
          <p:cNvSpPr txBox="1"/>
          <p:nvPr/>
        </p:nvSpPr>
        <p:spPr>
          <a:xfrm>
            <a:off x="3644043" y="5373546"/>
            <a:ext cx="28679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A5CF2D-3DC1-4CA6-9611-0475B1DD044C}"/>
              </a:ext>
            </a:extLst>
          </p:cNvPr>
          <p:cNvSpPr txBox="1"/>
          <p:nvPr/>
        </p:nvSpPr>
        <p:spPr>
          <a:xfrm>
            <a:off x="7079470" y="4172597"/>
            <a:ext cx="416530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komitmen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tetapi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F9531B-B302-447A-B665-FEE8571CC973}"/>
              </a:ext>
            </a:extLst>
          </p:cNvPr>
          <p:cNvSpPr txBox="1"/>
          <p:nvPr/>
        </p:nvSpPr>
        <p:spPr>
          <a:xfrm>
            <a:off x="7895063" y="1078823"/>
            <a:ext cx="29439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komitmen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tetapi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8B6282-72B8-4F18-969A-2D04F5D5FC65}"/>
              </a:ext>
            </a:extLst>
          </p:cNvPr>
          <p:cNvSpPr txBox="1"/>
          <p:nvPr/>
        </p:nvSpPr>
        <p:spPr>
          <a:xfrm>
            <a:off x="3757961" y="1286166"/>
            <a:ext cx="29439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komitmen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2DAB566-300B-4349-AB63-2D6725E7D035}"/>
              </a:ext>
            </a:extLst>
          </p:cNvPr>
          <p:cNvSpPr txBox="1"/>
          <p:nvPr/>
        </p:nvSpPr>
        <p:spPr>
          <a:xfrm>
            <a:off x="0" y="6482954"/>
            <a:ext cx="1054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(Al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Gazali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6DEAE0-2ECE-4101-B95B-9BEB514A2883}"/>
              </a:ext>
            </a:extLst>
          </p:cNvPr>
          <p:cNvSpPr txBox="1"/>
          <p:nvPr/>
        </p:nvSpPr>
        <p:spPr>
          <a:xfrm>
            <a:off x="5209952" y="6306957"/>
            <a:ext cx="32327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Level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Manusia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548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5" grpId="0"/>
      <p:bldP spid="27" grpId="0"/>
      <p:bldP spid="3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A08865-5B21-41C2-8BD7-08A2982AF8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64194" y="148855"/>
          <a:ext cx="7825564" cy="622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2782">
                  <a:extLst>
                    <a:ext uri="{9D8B030D-6E8A-4147-A177-3AD203B41FA5}">
                      <a16:colId xmlns:a16="http://schemas.microsoft.com/office/drawing/2014/main" val="4005279244"/>
                    </a:ext>
                  </a:extLst>
                </a:gridCol>
                <a:gridCol w="3912782">
                  <a:extLst>
                    <a:ext uri="{9D8B030D-6E8A-4147-A177-3AD203B41FA5}">
                      <a16:colId xmlns:a16="http://schemas.microsoft.com/office/drawing/2014/main" val="3590617373"/>
                    </a:ext>
                  </a:extLst>
                </a:gridCol>
              </a:tblGrid>
              <a:tr h="3420640">
                <a:tc>
                  <a:txBody>
                    <a:bodyPr/>
                    <a:lstStyle/>
                    <a:p>
                      <a:endParaRPr lang="en-US" i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r>
                        <a:rPr lang="en-US" sz="2400" b="1" i="0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400" b="1" i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i="0" dirty="0">
                          <a:solidFill>
                            <a:schemeClr val="bg1"/>
                          </a:solidFill>
                        </a:rPr>
                        <a:t>                       </a:t>
                      </a:r>
                      <a:endParaRPr lang="en-US" b="1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dirty="0"/>
                        <a:t>    </a:t>
                      </a:r>
                      <a:endParaRPr lang="en-US" sz="2400" i="1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pPr algn="just"/>
                      <a:r>
                        <a:rPr lang="en-US" sz="18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  <a:endParaRPr lang="en-US" sz="2400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04306"/>
                  </a:ext>
                </a:extLst>
              </a:tr>
              <a:tr h="280432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  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b="1" i="1" dirty="0">
                          <a:solidFill>
                            <a:schemeClr val="tx1"/>
                          </a:solidFill>
                        </a:rPr>
                        <a:t>          </a:t>
                      </a:r>
                    </a:p>
                    <a:p>
                      <a:endParaRPr lang="en-US" sz="2400" b="1" i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29783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3BF1CCA-6F9C-4DD2-808B-49110ABF44B4}"/>
              </a:ext>
            </a:extLst>
          </p:cNvPr>
          <p:cNvSpPr txBox="1"/>
          <p:nvPr/>
        </p:nvSpPr>
        <p:spPr>
          <a:xfrm>
            <a:off x="3648207" y="4422195"/>
            <a:ext cx="3307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E8236A-CC3E-49FB-BD3B-2C363BA59DBC}"/>
              </a:ext>
            </a:extLst>
          </p:cNvPr>
          <p:cNvSpPr txBox="1"/>
          <p:nvPr/>
        </p:nvSpPr>
        <p:spPr>
          <a:xfrm>
            <a:off x="3648207" y="5050449"/>
            <a:ext cx="342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iri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saya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A5CF2D-3DC1-4CA6-9611-0475B1DD044C}"/>
              </a:ext>
            </a:extLst>
          </p:cNvPr>
          <p:cNvSpPr txBox="1"/>
          <p:nvPr/>
        </p:nvSpPr>
        <p:spPr>
          <a:xfrm>
            <a:off x="7655033" y="4209518"/>
            <a:ext cx="34002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saya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F9531B-B302-447A-B665-FEE8571CC973}"/>
              </a:ext>
            </a:extLst>
          </p:cNvPr>
          <p:cNvSpPr txBox="1"/>
          <p:nvPr/>
        </p:nvSpPr>
        <p:spPr>
          <a:xfrm>
            <a:off x="7895063" y="1078823"/>
            <a:ext cx="2943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saya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8B6282-72B8-4F18-969A-2D04F5D5FC65}"/>
              </a:ext>
            </a:extLst>
          </p:cNvPr>
          <p:cNvSpPr txBox="1"/>
          <p:nvPr/>
        </p:nvSpPr>
        <p:spPr>
          <a:xfrm>
            <a:off x="3757961" y="1286166"/>
            <a:ext cx="29439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Saya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saya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tahu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2DAB566-300B-4349-AB63-2D6725E7D035}"/>
              </a:ext>
            </a:extLst>
          </p:cNvPr>
          <p:cNvSpPr txBox="1"/>
          <p:nvPr/>
        </p:nvSpPr>
        <p:spPr>
          <a:xfrm>
            <a:off x="0" y="6482954"/>
            <a:ext cx="1054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(Al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Gazali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6DEAE0-2ECE-4101-B95B-9BEB514A2883}"/>
              </a:ext>
            </a:extLst>
          </p:cNvPr>
          <p:cNvSpPr txBox="1"/>
          <p:nvPr/>
        </p:nvSpPr>
        <p:spPr>
          <a:xfrm>
            <a:off x="5209952" y="6306957"/>
            <a:ext cx="32327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Level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Manusia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806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5" grpId="0"/>
      <p:bldP spid="27" grpId="0"/>
      <p:bldP spid="3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A08865-5B21-41C2-8BD7-08A2982AF85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64194" y="148855"/>
          <a:ext cx="7825564" cy="622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2782">
                  <a:extLst>
                    <a:ext uri="{9D8B030D-6E8A-4147-A177-3AD203B41FA5}">
                      <a16:colId xmlns:a16="http://schemas.microsoft.com/office/drawing/2014/main" val="4005279244"/>
                    </a:ext>
                  </a:extLst>
                </a:gridCol>
                <a:gridCol w="3912782">
                  <a:extLst>
                    <a:ext uri="{9D8B030D-6E8A-4147-A177-3AD203B41FA5}">
                      <a16:colId xmlns:a16="http://schemas.microsoft.com/office/drawing/2014/main" val="3590617373"/>
                    </a:ext>
                  </a:extLst>
                </a:gridCol>
              </a:tblGrid>
              <a:tr h="3420640">
                <a:tc>
                  <a:txBody>
                    <a:bodyPr/>
                    <a:lstStyle/>
                    <a:p>
                      <a:endParaRPr lang="en-US" i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r>
                        <a:rPr lang="en-US" sz="2400" b="1" i="0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400" b="1" i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i="0" dirty="0">
                          <a:solidFill>
                            <a:schemeClr val="bg1"/>
                          </a:solidFill>
                        </a:rPr>
                        <a:t>                       </a:t>
                      </a:r>
                      <a:endParaRPr lang="en-US" b="1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dirty="0"/>
                        <a:t>    </a:t>
                      </a:r>
                      <a:endParaRPr lang="en-US" sz="2400" i="1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pPr algn="just"/>
                      <a:r>
                        <a:rPr lang="en-US" sz="18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 </a:t>
                      </a:r>
                    </a:p>
                    <a:p>
                      <a:pPr algn="just"/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  </a:t>
                      </a:r>
                      <a:endParaRPr lang="en-US" sz="2400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04306"/>
                  </a:ext>
                </a:extLst>
              </a:tr>
              <a:tr h="280432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  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b="1" i="1" dirty="0">
                          <a:solidFill>
                            <a:schemeClr val="tx1"/>
                          </a:solidFill>
                        </a:rPr>
                        <a:t>          </a:t>
                      </a:r>
                    </a:p>
                    <a:p>
                      <a:endParaRPr lang="en-US" sz="2400" b="1" i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="0" i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24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29783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A59C18B-5854-40C9-BDAE-710F2EC768B1}"/>
              </a:ext>
            </a:extLst>
          </p:cNvPr>
          <p:cNvSpPr txBox="1"/>
          <p:nvPr/>
        </p:nvSpPr>
        <p:spPr>
          <a:xfrm>
            <a:off x="1892594" y="578904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Stupid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53F72B-C127-4C4D-B74C-573470D6D467}"/>
              </a:ext>
            </a:extLst>
          </p:cNvPr>
          <p:cNvSpPr txBox="1"/>
          <p:nvPr/>
        </p:nvSpPr>
        <p:spPr>
          <a:xfrm>
            <a:off x="1903227" y="474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Clever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57994E-93B3-4AB4-B1CB-3EEC8E7503BB}"/>
              </a:ext>
            </a:extLst>
          </p:cNvPr>
          <p:cNvSpPr txBox="1"/>
          <p:nvPr/>
        </p:nvSpPr>
        <p:spPr>
          <a:xfrm>
            <a:off x="3274827" y="6267511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Lazy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AB04EC-62C0-4F08-BA01-9201BBDB1F00}"/>
              </a:ext>
            </a:extLst>
          </p:cNvPr>
          <p:cNvSpPr txBox="1"/>
          <p:nvPr/>
        </p:nvSpPr>
        <p:spPr>
          <a:xfrm>
            <a:off x="9728789" y="6267512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F1CCA-6F9C-4DD2-808B-49110ABF44B4}"/>
              </a:ext>
            </a:extLst>
          </p:cNvPr>
          <p:cNvSpPr txBox="1"/>
          <p:nvPr/>
        </p:nvSpPr>
        <p:spPr>
          <a:xfrm>
            <a:off x="4423146" y="4455041"/>
            <a:ext cx="1281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Stupid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E8236A-CC3E-49FB-BD3B-2C363BA59DBC}"/>
              </a:ext>
            </a:extLst>
          </p:cNvPr>
          <p:cNvSpPr txBox="1"/>
          <p:nvPr/>
        </p:nvSpPr>
        <p:spPr>
          <a:xfrm>
            <a:off x="4423146" y="5029200"/>
            <a:ext cx="914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Lazy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A5CF2D-3DC1-4CA6-9611-0475B1DD044C}"/>
              </a:ext>
            </a:extLst>
          </p:cNvPr>
          <p:cNvSpPr txBox="1"/>
          <p:nvPr/>
        </p:nvSpPr>
        <p:spPr>
          <a:xfrm>
            <a:off x="8612374" y="4465674"/>
            <a:ext cx="1281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Stupid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52325CA-F66B-4248-8FE7-810269DE169E}"/>
              </a:ext>
            </a:extLst>
          </p:cNvPr>
          <p:cNvSpPr txBox="1"/>
          <p:nvPr/>
        </p:nvSpPr>
        <p:spPr>
          <a:xfrm>
            <a:off x="8543794" y="4991979"/>
            <a:ext cx="150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F9531B-B302-447A-B665-FEE8571CC973}"/>
              </a:ext>
            </a:extLst>
          </p:cNvPr>
          <p:cNvSpPr txBox="1"/>
          <p:nvPr/>
        </p:nvSpPr>
        <p:spPr>
          <a:xfrm>
            <a:off x="8527311" y="1078823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Clever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19D5896-1835-429E-8E23-516EAB7A79AC}"/>
              </a:ext>
            </a:extLst>
          </p:cNvPr>
          <p:cNvSpPr txBox="1"/>
          <p:nvPr/>
        </p:nvSpPr>
        <p:spPr>
          <a:xfrm>
            <a:off x="8527310" y="1482861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8B6282-72B8-4F18-969A-2D04F5D5FC65}"/>
              </a:ext>
            </a:extLst>
          </p:cNvPr>
          <p:cNvSpPr txBox="1"/>
          <p:nvPr/>
        </p:nvSpPr>
        <p:spPr>
          <a:xfrm>
            <a:off x="4524152" y="1286166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Clever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2823501-160D-4C95-A781-7C009AA12D9B}"/>
              </a:ext>
            </a:extLst>
          </p:cNvPr>
          <p:cNvSpPr txBox="1"/>
          <p:nvPr/>
        </p:nvSpPr>
        <p:spPr>
          <a:xfrm>
            <a:off x="4699589" y="1769939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Lazy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EAC847B-B142-4163-A7B5-5896A476983D}"/>
              </a:ext>
            </a:extLst>
          </p:cNvPr>
          <p:cNvCxnSpPr>
            <a:stCxn id="3" idx="0"/>
            <a:endCxn id="16" idx="2"/>
          </p:cNvCxnSpPr>
          <p:nvPr/>
        </p:nvCxnSpPr>
        <p:spPr>
          <a:xfrm flipV="1">
            <a:off x="2578394" y="632240"/>
            <a:ext cx="10633" cy="515680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3B6A530-D19A-4A6C-AF42-156831DF343B}"/>
              </a:ext>
            </a:extLst>
          </p:cNvPr>
          <p:cNvCxnSpPr>
            <a:endCxn id="19" idx="1"/>
          </p:cNvCxnSpPr>
          <p:nvPr/>
        </p:nvCxnSpPr>
        <p:spPr>
          <a:xfrm>
            <a:off x="4226011" y="6559898"/>
            <a:ext cx="5502778" cy="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2DAB566-300B-4349-AB63-2D6725E7D035}"/>
              </a:ext>
            </a:extLst>
          </p:cNvPr>
          <p:cNvSpPr txBox="1"/>
          <p:nvPr/>
        </p:nvSpPr>
        <p:spPr>
          <a:xfrm>
            <a:off x="0" y="6482954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(Gilbert, 2008: vi)</a:t>
            </a:r>
          </a:p>
        </p:txBody>
      </p:sp>
    </p:spTree>
    <p:extLst>
      <p:ext uri="{BB962C8B-B14F-4D97-AF65-F5344CB8AC3E}">
        <p14:creationId xmlns:p14="http://schemas.microsoft.com/office/powerpoint/2010/main" val="278485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8" grpId="0"/>
      <p:bldP spid="19" grpId="0"/>
      <p:bldP spid="4" grpId="0"/>
      <p:bldP spid="20" grpId="0"/>
      <p:bldP spid="21" grpId="0"/>
      <p:bldP spid="23" grpId="0"/>
      <p:bldP spid="25" grpId="0"/>
      <p:bldP spid="26" grpId="0"/>
      <p:bldP spid="27" grpId="0"/>
      <p:bldP spid="28" grpId="0"/>
      <p:bldP spid="3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54971A-8015-4F6F-87D3-BEB3F0A7E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055069"/>
              </p:ext>
            </p:extLst>
          </p:nvPr>
        </p:nvGraphicFramePr>
        <p:xfrm>
          <a:off x="301083" y="719666"/>
          <a:ext cx="11474606" cy="5059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737303">
                  <a:extLst>
                    <a:ext uri="{9D8B030D-6E8A-4147-A177-3AD203B41FA5}">
                      <a16:colId xmlns:a16="http://schemas.microsoft.com/office/drawing/2014/main" val="4221745902"/>
                    </a:ext>
                  </a:extLst>
                </a:gridCol>
                <a:gridCol w="5737303">
                  <a:extLst>
                    <a:ext uri="{9D8B030D-6E8A-4147-A177-3AD203B41FA5}">
                      <a16:colId xmlns:a16="http://schemas.microsoft.com/office/drawing/2014/main" val="78895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Manusia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Tipe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Manusia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Tipe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475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Suka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bersaing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Pekerja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keras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Menghargai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waktu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Akibatnya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Stres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Kurang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memperhatikan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kesehatan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Tekanan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darah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tinggi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kolesterol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tinggi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sakit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lever, dan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suka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bersaing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Pemalas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menghargai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waktu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Akibatnya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Santai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Memperhatikan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kesehatan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Tekanan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darah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kolesterol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Lever normal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78711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6B4846C-F1C2-4894-B6A2-2659AE2B241A}"/>
              </a:ext>
            </a:extLst>
          </p:cNvPr>
          <p:cNvSpPr txBox="1"/>
          <p:nvPr/>
        </p:nvSpPr>
        <p:spPr>
          <a:xfrm flipH="1">
            <a:off x="603279" y="6166624"/>
            <a:ext cx="2641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(Griffin &amp; </a:t>
            </a:r>
            <a:r>
              <a:rPr lang="en-US" dirty="0" err="1"/>
              <a:t>Morhead</a:t>
            </a:r>
            <a:r>
              <a:rPr lang="en-US" dirty="0"/>
              <a:t>, 1986) </a:t>
            </a:r>
          </a:p>
        </p:txBody>
      </p:sp>
    </p:spTree>
    <p:extLst>
      <p:ext uri="{BB962C8B-B14F-4D97-AF65-F5344CB8AC3E}">
        <p14:creationId xmlns:p14="http://schemas.microsoft.com/office/powerpoint/2010/main" val="28044441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77044-DFC9-4319-9F6E-70B092881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73205"/>
            <a:ext cx="10972800" cy="91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solidFill>
                  <a:srgbClr val="FF0000"/>
                </a:solidFill>
              </a:rPr>
              <a:t>KARAKTERISTIK TUGAS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429013-26F9-43D3-95B6-DBDC51492BB9}"/>
              </a:ext>
            </a:extLst>
          </p:cNvPr>
          <p:cNvSpPr txBox="1">
            <a:spLocks/>
          </p:cNvSpPr>
          <p:nvPr/>
        </p:nvSpPr>
        <p:spPr>
          <a:xfrm>
            <a:off x="654205" y="986883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 err="1"/>
              <a:t>Perlu</a:t>
            </a:r>
            <a:r>
              <a:rPr lang="en-US" sz="5400" dirty="0"/>
              <a:t> </a:t>
            </a:r>
            <a:r>
              <a:rPr lang="en-US" sz="5400" dirty="0" err="1"/>
              <a:t>kompetensi</a:t>
            </a:r>
            <a:r>
              <a:rPr lang="en-US" sz="5400" dirty="0"/>
              <a:t> </a:t>
            </a:r>
            <a:r>
              <a:rPr lang="en-US" sz="5400" dirty="0" err="1"/>
              <a:t>umum</a:t>
            </a:r>
            <a:r>
              <a:rPr lang="en-US" sz="5400" dirty="0"/>
              <a:t> &gt; &lt; </a:t>
            </a:r>
            <a:r>
              <a:rPr lang="en-US" sz="5400" dirty="0" err="1"/>
              <a:t>Khusus</a:t>
            </a:r>
            <a:r>
              <a:rPr lang="en-US" sz="5400" dirty="0"/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7E1FF81-F561-4A60-8692-C230F6D384CF}"/>
              </a:ext>
            </a:extLst>
          </p:cNvPr>
          <p:cNvSpPr txBox="1">
            <a:spLocks/>
          </p:cNvSpPr>
          <p:nvPr/>
        </p:nvSpPr>
        <p:spPr>
          <a:xfrm>
            <a:off x="698810" y="1700561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 err="1"/>
              <a:t>Sederhana</a:t>
            </a:r>
            <a:r>
              <a:rPr lang="en-US" sz="5400" dirty="0"/>
              <a:t> &gt; &lt; </a:t>
            </a:r>
            <a:r>
              <a:rPr lang="en-US" sz="5400" dirty="0" err="1"/>
              <a:t>Kompleks</a:t>
            </a:r>
            <a:r>
              <a:rPr lang="en-US" sz="5400" dirty="0"/>
              <a:t> (</a:t>
            </a:r>
            <a:r>
              <a:rPr lang="en-US" sz="5400" dirty="0" err="1"/>
              <a:t>rumit</a:t>
            </a:r>
            <a:r>
              <a:rPr lang="en-US" sz="5400" dirty="0"/>
              <a:t>)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4668451-340A-4F4C-BFD5-C2BD78EEA40D}"/>
              </a:ext>
            </a:extLst>
          </p:cNvPr>
          <p:cNvSpPr txBox="1">
            <a:spLocks/>
          </p:cNvSpPr>
          <p:nvPr/>
        </p:nvSpPr>
        <p:spPr>
          <a:xfrm>
            <a:off x="721113" y="2403087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/>
              <a:t>Satu </a:t>
            </a:r>
            <a:r>
              <a:rPr lang="en-US" sz="5400" dirty="0" err="1"/>
              <a:t>tugas</a:t>
            </a:r>
            <a:r>
              <a:rPr lang="en-US" sz="5400" dirty="0"/>
              <a:t> &gt; &lt; </a:t>
            </a:r>
            <a:r>
              <a:rPr lang="en-US" sz="5400" dirty="0" err="1"/>
              <a:t>Ambigu</a:t>
            </a:r>
            <a:r>
              <a:rPr lang="en-US" sz="5400" dirty="0"/>
              <a:t>, </a:t>
            </a:r>
            <a:r>
              <a:rPr lang="en-US" sz="5400" dirty="0" err="1"/>
              <a:t>mendua</a:t>
            </a:r>
            <a:r>
              <a:rPr lang="en-US" sz="5400" dirty="0"/>
              <a:t>, </a:t>
            </a:r>
            <a:r>
              <a:rPr lang="en-US" sz="5400" dirty="0" err="1"/>
              <a:t>rangkap</a:t>
            </a:r>
            <a:r>
              <a:rPr lang="en-US" sz="5400" dirty="0"/>
              <a:t>)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B7CB1F-FE06-41EF-B0BB-E95D0AC680FE}"/>
              </a:ext>
            </a:extLst>
          </p:cNvPr>
          <p:cNvSpPr txBox="1">
            <a:spLocks/>
          </p:cNvSpPr>
          <p:nvPr/>
        </p:nvSpPr>
        <p:spPr>
          <a:xfrm>
            <a:off x="732265" y="3061009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 err="1"/>
              <a:t>Mudah</a:t>
            </a:r>
            <a:r>
              <a:rPr lang="en-US" sz="5400" dirty="0"/>
              <a:t> &gt; &lt; </a:t>
            </a:r>
            <a:r>
              <a:rPr lang="en-US" sz="5400" dirty="0" err="1"/>
              <a:t>sulit</a:t>
            </a:r>
            <a:r>
              <a:rPr lang="en-US" sz="5400" dirty="0"/>
              <a:t>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1D93332-F63C-4D26-88CD-D13C5B825469}"/>
              </a:ext>
            </a:extLst>
          </p:cNvPr>
          <p:cNvSpPr txBox="1">
            <a:spLocks/>
          </p:cNvSpPr>
          <p:nvPr/>
        </p:nvSpPr>
        <p:spPr>
          <a:xfrm>
            <a:off x="765718" y="3808141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 err="1"/>
              <a:t>Cepat</a:t>
            </a:r>
            <a:r>
              <a:rPr lang="en-US" sz="5400" dirty="0"/>
              <a:t> &gt; &lt; Lama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309E4CF-BB1C-4920-9E42-4D0B98CFF24A}"/>
              </a:ext>
            </a:extLst>
          </p:cNvPr>
          <p:cNvSpPr txBox="1">
            <a:spLocks/>
          </p:cNvSpPr>
          <p:nvPr/>
        </p:nvSpPr>
        <p:spPr>
          <a:xfrm>
            <a:off x="788020" y="4577575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 err="1"/>
              <a:t>Murah</a:t>
            </a:r>
            <a:r>
              <a:rPr lang="en-US" sz="5400" dirty="0"/>
              <a:t> &gt; &lt; Mahal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A98ED26-9F8A-4A73-B7E9-15FA92FD525F}"/>
              </a:ext>
            </a:extLst>
          </p:cNvPr>
          <p:cNvSpPr txBox="1">
            <a:spLocks/>
          </p:cNvSpPr>
          <p:nvPr/>
        </p:nvSpPr>
        <p:spPr>
          <a:xfrm>
            <a:off x="799171" y="5291253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 err="1"/>
              <a:t>Sedikit</a:t>
            </a:r>
            <a:r>
              <a:rPr lang="en-US" sz="5400" dirty="0"/>
              <a:t> &gt; &lt; Banyak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122D1BF-3887-47E2-97EF-ADF3BCEFD11B}"/>
              </a:ext>
            </a:extLst>
          </p:cNvPr>
          <p:cNvSpPr txBox="1">
            <a:spLocks/>
          </p:cNvSpPr>
          <p:nvPr/>
        </p:nvSpPr>
        <p:spPr>
          <a:xfrm>
            <a:off x="776868" y="5993780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5400" dirty="0" err="1"/>
              <a:t>Jasa</a:t>
            </a:r>
            <a:r>
              <a:rPr lang="en-US" sz="5400" dirty="0"/>
              <a:t> &gt; &lt; </a:t>
            </a:r>
            <a:r>
              <a:rPr lang="en-US" sz="5400" dirty="0" err="1"/>
              <a:t>Barang</a:t>
            </a:r>
            <a:r>
              <a:rPr lang="en-US" sz="5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736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429013-26F9-43D3-95B6-DBDC51492BB9}"/>
              </a:ext>
            </a:extLst>
          </p:cNvPr>
          <p:cNvSpPr txBox="1">
            <a:spLocks/>
          </p:cNvSpPr>
          <p:nvPr/>
        </p:nvSpPr>
        <p:spPr>
          <a:xfrm>
            <a:off x="654205" y="986883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Manual &gt; &lt; Digital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7E1FF81-F561-4A60-8692-C230F6D384CF}"/>
              </a:ext>
            </a:extLst>
          </p:cNvPr>
          <p:cNvSpPr txBox="1">
            <a:spLocks/>
          </p:cNvSpPr>
          <p:nvPr/>
        </p:nvSpPr>
        <p:spPr>
          <a:xfrm>
            <a:off x="698810" y="1700561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Rutin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&gt; &lt;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Insidentil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4668451-340A-4F4C-BFD5-C2BD78EEA40D}"/>
              </a:ext>
            </a:extLst>
          </p:cNvPr>
          <p:cNvSpPr txBox="1">
            <a:spLocks/>
          </p:cNvSpPr>
          <p:nvPr/>
        </p:nvSpPr>
        <p:spPr>
          <a:xfrm>
            <a:off x="721113" y="2403087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Tenaga &gt; &lt;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Pikiran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B7CB1F-FE06-41EF-B0BB-E95D0AC680FE}"/>
              </a:ext>
            </a:extLst>
          </p:cNvPr>
          <p:cNvSpPr txBox="1">
            <a:spLocks/>
          </p:cNvSpPr>
          <p:nvPr/>
        </p:nvSpPr>
        <p:spPr>
          <a:xfrm>
            <a:off x="732265" y="3061009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Menantang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&gt; &lt;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Tidak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menantang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1D93332-F63C-4D26-88CD-D13C5B825469}"/>
              </a:ext>
            </a:extLst>
          </p:cNvPr>
          <p:cNvSpPr txBox="1">
            <a:spLocks/>
          </p:cNvSpPr>
          <p:nvPr/>
        </p:nvSpPr>
        <p:spPr>
          <a:xfrm>
            <a:off x="765718" y="3808141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Tidak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terstruktur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&gt; &lt;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terstruktur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309E4CF-BB1C-4920-9E42-4D0B98CFF24A}"/>
              </a:ext>
            </a:extLst>
          </p:cNvPr>
          <p:cNvSpPr txBox="1">
            <a:spLocks/>
          </p:cNvSpPr>
          <p:nvPr/>
        </p:nvSpPr>
        <p:spPr>
          <a:xfrm>
            <a:off x="788020" y="4577575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Acak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&gt; &lt;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Berurutan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A98ED26-9F8A-4A73-B7E9-15FA92FD525F}"/>
              </a:ext>
            </a:extLst>
          </p:cNvPr>
          <p:cNvSpPr txBox="1">
            <a:spLocks/>
          </p:cNvSpPr>
          <p:nvPr/>
        </p:nvSpPr>
        <p:spPr>
          <a:xfrm>
            <a:off x="799171" y="5291253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Dalam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kantor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&gt; &lt;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Lapangan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122D1BF-3887-47E2-97EF-ADF3BCEFD11B}"/>
              </a:ext>
            </a:extLst>
          </p:cNvPr>
          <p:cNvSpPr txBox="1">
            <a:spLocks/>
          </p:cNvSpPr>
          <p:nvPr/>
        </p:nvSpPr>
        <p:spPr>
          <a:xfrm>
            <a:off x="776868" y="5993780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FB95B4A-54CE-4D59-BE14-F5F8C83BCA14}"/>
              </a:ext>
            </a:extLst>
          </p:cNvPr>
          <p:cNvSpPr txBox="1">
            <a:spLocks/>
          </p:cNvSpPr>
          <p:nvPr/>
        </p:nvSpPr>
        <p:spPr>
          <a:xfrm>
            <a:off x="564995" y="395868"/>
            <a:ext cx="10972800" cy="919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Aman &gt; &lt;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Risiko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288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5D9EF3-8974-4463-A169-6437368461BD}"/>
              </a:ext>
            </a:extLst>
          </p:cNvPr>
          <p:cNvSpPr txBox="1"/>
          <p:nvPr/>
        </p:nvSpPr>
        <p:spPr>
          <a:xfrm>
            <a:off x="4667692" y="434231"/>
            <a:ext cx="2509283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dirty="0" err="1"/>
              <a:t>Perilaku</a:t>
            </a:r>
            <a:r>
              <a:rPr lang="en-US" b="1" dirty="0"/>
              <a:t> </a:t>
            </a:r>
            <a:r>
              <a:rPr lang="en-US" b="1" dirty="0" err="1"/>
              <a:t>Kepemimpin</a:t>
            </a:r>
            <a:r>
              <a:rPr lang="en-US" b="1" dirty="0"/>
              <a:t>:</a:t>
            </a:r>
          </a:p>
          <a:p>
            <a:r>
              <a:rPr lang="en-US" dirty="0" err="1"/>
              <a:t>Direktif</a:t>
            </a:r>
            <a:endParaRPr lang="en-US" dirty="0"/>
          </a:p>
          <a:p>
            <a:r>
              <a:rPr lang="en-US" dirty="0" err="1"/>
              <a:t>Suportif</a:t>
            </a:r>
            <a:endParaRPr lang="en-US" dirty="0"/>
          </a:p>
          <a:p>
            <a:r>
              <a:rPr lang="en-US" dirty="0" err="1"/>
              <a:t>Partisipatif</a:t>
            </a:r>
            <a:endParaRPr lang="en-US" dirty="0"/>
          </a:p>
          <a:p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Prestasi</a:t>
            </a:r>
            <a:endParaRPr lang="en-US" dirty="0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BBD73659-D516-4F1B-9961-85D434B2C5D6}"/>
              </a:ext>
            </a:extLst>
          </p:cNvPr>
          <p:cNvSpPr/>
          <p:nvPr/>
        </p:nvSpPr>
        <p:spPr>
          <a:xfrm>
            <a:off x="5730946" y="1853377"/>
            <a:ext cx="365051" cy="39400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C2F10-A3C0-4D53-A778-542EFAC72B35}"/>
              </a:ext>
            </a:extLst>
          </p:cNvPr>
          <p:cNvSpPr txBox="1"/>
          <p:nvPr/>
        </p:nvSpPr>
        <p:spPr>
          <a:xfrm>
            <a:off x="4658829" y="2319509"/>
            <a:ext cx="2509283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Karakteristik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pengikut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CF45A720-2129-4355-BFC8-4BB539B74AC3}"/>
              </a:ext>
            </a:extLst>
          </p:cNvPr>
          <p:cNvSpPr/>
          <p:nvPr/>
        </p:nvSpPr>
        <p:spPr>
          <a:xfrm>
            <a:off x="5730946" y="2713512"/>
            <a:ext cx="365051" cy="39400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7792C-EF7F-4440-BBD7-4CCD95E605B4}"/>
              </a:ext>
            </a:extLst>
          </p:cNvPr>
          <p:cNvSpPr txBox="1"/>
          <p:nvPr/>
        </p:nvSpPr>
        <p:spPr>
          <a:xfrm>
            <a:off x="4667692" y="3190963"/>
            <a:ext cx="2509283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Karakteristik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tugas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7556FB0A-64CF-4B96-91D8-1B5321A53972}"/>
              </a:ext>
            </a:extLst>
          </p:cNvPr>
          <p:cNvSpPr/>
          <p:nvPr/>
        </p:nvSpPr>
        <p:spPr>
          <a:xfrm>
            <a:off x="5730947" y="3667037"/>
            <a:ext cx="365051" cy="39400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0FB48775-78FA-4318-A8AB-C51B23198EBE}"/>
              </a:ext>
            </a:extLst>
          </p:cNvPr>
          <p:cNvSpPr/>
          <p:nvPr/>
        </p:nvSpPr>
        <p:spPr>
          <a:xfrm>
            <a:off x="4784650" y="3991628"/>
            <a:ext cx="2383461" cy="77175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Motivasi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D61AA0-4806-4249-B2C5-84E3D3650D26}"/>
              </a:ext>
            </a:extLst>
          </p:cNvPr>
          <p:cNvSpPr txBox="1"/>
          <p:nvPr/>
        </p:nvSpPr>
        <p:spPr>
          <a:xfrm>
            <a:off x="2041451" y="4202253"/>
            <a:ext cx="1850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Bawahan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FC8758-A5B9-4B5E-8D8F-23E3E1FE1438}"/>
              </a:ext>
            </a:extLst>
          </p:cNvPr>
          <p:cNvSpPr txBox="1"/>
          <p:nvPr/>
        </p:nvSpPr>
        <p:spPr>
          <a:xfrm>
            <a:off x="8208334" y="4223518"/>
            <a:ext cx="1850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Tujuan</a:t>
            </a:r>
            <a:r>
              <a:rPr lang="en-US" dirty="0"/>
              <a:t> (</a:t>
            </a:r>
            <a:r>
              <a:rPr lang="en-US" dirty="0" err="1"/>
              <a:t>Produktivitas</a:t>
            </a:r>
            <a:r>
              <a:rPr lang="en-US" dirty="0"/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CE2926-DD81-4216-8968-D4F344F5BBD0}"/>
              </a:ext>
            </a:extLst>
          </p:cNvPr>
          <p:cNvSpPr txBox="1"/>
          <p:nvPr/>
        </p:nvSpPr>
        <p:spPr>
          <a:xfrm>
            <a:off x="2684206" y="5850194"/>
            <a:ext cx="7207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Model </a:t>
            </a:r>
            <a:r>
              <a:rPr lang="en-US" sz="4000" b="1" dirty="0" err="1"/>
              <a:t>Kepemimpinan</a:t>
            </a:r>
            <a:r>
              <a:rPr lang="en-US" sz="4000" b="1" dirty="0"/>
              <a:t> </a:t>
            </a:r>
            <a:r>
              <a:rPr lang="en-US" sz="4000" b="1" i="1" dirty="0"/>
              <a:t>Path-Goal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20487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5DB928-2282-4470-9B71-5143B6798B1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67562" y="1054487"/>
          <a:ext cx="10994066" cy="5615837"/>
        </p:xfrm>
        <a:graphic>
          <a:graphicData uri="http://schemas.openxmlformats.org/drawingml/2006/table">
            <a:tbl>
              <a:tblPr firstRow="1" firstCol="1" bandRow="1"/>
              <a:tblGrid>
                <a:gridCol w="3663812">
                  <a:extLst>
                    <a:ext uri="{9D8B030D-6E8A-4147-A177-3AD203B41FA5}">
                      <a16:colId xmlns:a16="http://schemas.microsoft.com/office/drawing/2014/main" val="2986560215"/>
                    </a:ext>
                  </a:extLst>
                </a:gridCol>
                <a:gridCol w="3665127">
                  <a:extLst>
                    <a:ext uri="{9D8B030D-6E8A-4147-A177-3AD203B41FA5}">
                      <a16:colId xmlns:a16="http://schemas.microsoft.com/office/drawing/2014/main" val="3163231843"/>
                    </a:ext>
                  </a:extLst>
                </a:gridCol>
                <a:gridCol w="3665127">
                  <a:extLst>
                    <a:ext uri="{9D8B030D-6E8A-4147-A177-3AD203B41FA5}">
                      <a16:colId xmlns:a16="http://schemas.microsoft.com/office/drawing/2014/main" val="233597977"/>
                    </a:ext>
                  </a:extLst>
                </a:gridCol>
              </a:tblGrid>
              <a:tr h="35397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Perilaku</a:t>
                      </a: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Kepemimpinan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Karakteristik Bawahan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Karakteristik Tugas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958454"/>
                  </a:ext>
                </a:extLst>
              </a:tr>
              <a:tr h="90714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Direktif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Menyiapkan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panduan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dan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struktur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psikologi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Dogmatik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Otokratik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Ambigu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Peranan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tidak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jelas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Kompleks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03430"/>
                  </a:ext>
                </a:extLst>
              </a:tr>
              <a:tr h="127592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Suportif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Menyiapkan pemeliharaan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Ketidakpuasan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Kebutuhan berafiliasi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Kebutuhan sentuhan rasa kemanusiaan</a:t>
                      </a: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Rutin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Tidak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menantang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Biasa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168823"/>
                  </a:ext>
                </a:extLst>
              </a:tr>
              <a:tr h="109153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Partisipatif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Menyiapkan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keterlibatan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Otonomi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Kebutuhan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control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Kebutuhan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memeriksa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kebenaran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Ambigu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Tidak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jelas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Tidak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terstruktur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057782"/>
                  </a:ext>
                </a:extLst>
              </a:tr>
              <a:tr h="722755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Orientasi Prestasi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Menyiapkan tantangan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Harapan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tinggi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Kebutuhan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yang 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terbaik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Ambigu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Menantang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Kompleks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127" marR="601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80485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55B078-024D-482E-9F41-8682B15CE2D2}"/>
              </a:ext>
            </a:extLst>
          </p:cNvPr>
          <p:cNvSpPr txBox="1"/>
          <p:nvPr/>
        </p:nvSpPr>
        <p:spPr>
          <a:xfrm>
            <a:off x="2371061" y="187676"/>
            <a:ext cx="8856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6.2 Cara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Kepemimpinan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Path-Goal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54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6BA814-2878-436A-9F5F-C9B6AB3D7985}"/>
              </a:ext>
            </a:extLst>
          </p:cNvPr>
          <p:cNvSpPr/>
          <p:nvPr/>
        </p:nvSpPr>
        <p:spPr>
          <a:xfrm>
            <a:off x="-87683" y="0"/>
            <a:ext cx="12192000" cy="5661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algn="just">
              <a:lnSpc>
                <a:spcPct val="20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Kekuatan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teori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path-goal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menyiapkan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kerangka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teoritik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memahami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sejumlah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cara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perilaku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kepemimpinan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mempengaruhi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kepuasan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kinerja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mencoba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memadukan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prinsip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motivasi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teori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harapan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teori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kepemimpinan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dan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menyiapkan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cara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paling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praktis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cara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pemimpin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membantu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,.</a:t>
            </a:r>
          </a:p>
          <a:p>
            <a:pPr marL="457200" algn="just">
              <a:lnSpc>
                <a:spcPct val="200000"/>
              </a:lnSpc>
              <a:spcAft>
                <a:spcPts val="0"/>
              </a:spcAft>
            </a:pP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Kelemahan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teori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path-goal</a:t>
            </a:r>
            <a:r>
              <a:rPr lang="en-US" sz="20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sangat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memaknai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empat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gaya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kepemimpinan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membingungkan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gagal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menjelaskan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tepat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hubungan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antara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perilaku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kepemimpinan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motivasi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arenBoth"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Menerapkan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empat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gaya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kepemimpinan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mengetahui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karakteristik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bukanlah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hal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mudah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80129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C196EA-530A-4C57-8A9A-ECE0FDE9A2A1}"/>
              </a:ext>
            </a:extLst>
          </p:cNvPr>
          <p:cNvSpPr txBox="1"/>
          <p:nvPr/>
        </p:nvSpPr>
        <p:spPr>
          <a:xfrm>
            <a:off x="1102290" y="2705622"/>
            <a:ext cx="107348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TEORI </a:t>
            </a:r>
            <a:r>
              <a:rPr lang="en-US" sz="4400" b="1" i="1" dirty="0"/>
              <a:t>LEADER-MEMBER EXCHANGE </a:t>
            </a:r>
            <a:r>
              <a:rPr lang="en-US" sz="4400" b="1" dirty="0"/>
              <a:t>(LMX)</a:t>
            </a:r>
            <a:endParaRPr lang="en-US" sz="4400" b="1" i="1" dirty="0"/>
          </a:p>
        </p:txBody>
      </p:sp>
    </p:spTree>
    <p:extLst>
      <p:ext uri="{BB962C8B-B14F-4D97-AF65-F5344CB8AC3E}">
        <p14:creationId xmlns:p14="http://schemas.microsoft.com/office/powerpoint/2010/main" val="89769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DDFA12-8FF9-416D-A7C8-18CD66E87CD3}"/>
              </a:ext>
            </a:extLst>
          </p:cNvPr>
          <p:cNvSpPr/>
          <p:nvPr/>
        </p:nvSpPr>
        <p:spPr>
          <a:xfrm>
            <a:off x="137786" y="1"/>
            <a:ext cx="11962356" cy="657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82550" indent="457200" algn="just">
              <a:lnSpc>
                <a:spcPct val="200000"/>
              </a:lnSpc>
              <a:spcAft>
                <a:spcPts val="0"/>
              </a:spcAft>
            </a:pP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teori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Leader-Member Exchange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(LMX)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disebut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Vertical Dyadic Linkage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(VDL).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Teori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menyatakan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pemimpin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mengadakan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interaksi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satu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demi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satu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pengikutnya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grupnya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Pemimpin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menyampaikan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pengikutnya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Asumsi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teori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adalah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tanpa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tidak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pemimpin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37547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F420CE8-7B47-47DC-A68C-8AC9849A80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9372761"/>
              </p:ext>
            </p:extLst>
          </p:nvPr>
        </p:nvGraphicFramePr>
        <p:xfrm>
          <a:off x="3677920" y="1853853"/>
          <a:ext cx="6505740" cy="3557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1533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E69DF8E-4AB6-4B2B-B73F-A2F8D5EA5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90" y="87682"/>
            <a:ext cx="11899725" cy="677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1364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81A2072-5E94-4EF2-8BA9-FE60F89A84A0}"/>
              </a:ext>
            </a:extLst>
          </p:cNvPr>
          <p:cNvSpPr/>
          <p:nvPr/>
        </p:nvSpPr>
        <p:spPr>
          <a:xfrm>
            <a:off x="3269293" y="526093"/>
            <a:ext cx="6325645" cy="558660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A960B4-3AC7-4DEA-A3BF-0406558F0E15}"/>
              </a:ext>
            </a:extLst>
          </p:cNvPr>
          <p:cNvSpPr txBox="1"/>
          <p:nvPr/>
        </p:nvSpPr>
        <p:spPr>
          <a:xfrm>
            <a:off x="3933173" y="2229633"/>
            <a:ext cx="1954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Luar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grup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2A64B2-E78A-4976-A20B-D12FC494A38A}"/>
              </a:ext>
            </a:extLst>
          </p:cNvPr>
          <p:cNvSpPr txBox="1"/>
          <p:nvPr/>
        </p:nvSpPr>
        <p:spPr>
          <a:xfrm>
            <a:off x="3807913" y="3136612"/>
            <a:ext cx="1954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S     C    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B22026-D44B-4D58-B806-15ABD90DD1DE}"/>
              </a:ext>
            </a:extLst>
          </p:cNvPr>
          <p:cNvSpPr txBox="1"/>
          <p:nvPr/>
        </p:nvSpPr>
        <p:spPr>
          <a:xfrm>
            <a:off x="3807913" y="3913225"/>
            <a:ext cx="1954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G    X    M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16FC860-61E8-45CD-BE93-84B23AFE1A5D}"/>
              </a:ext>
            </a:extLst>
          </p:cNvPr>
          <p:cNvSpPr/>
          <p:nvPr/>
        </p:nvSpPr>
        <p:spPr>
          <a:xfrm>
            <a:off x="5582434" y="1077238"/>
            <a:ext cx="3958225" cy="44843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</a:rPr>
              <a:t>Pemimpin</a:t>
            </a:r>
            <a:endParaRPr lang="en-US" sz="4000" dirty="0">
              <a:solidFill>
                <a:schemeClr val="tx1"/>
              </a:solidFill>
            </a:endParaRPr>
          </a:p>
          <a:p>
            <a:pPr algn="ctr"/>
            <a:endParaRPr lang="en-US" sz="4000" dirty="0">
              <a:solidFill>
                <a:schemeClr val="tx1"/>
              </a:solidFill>
            </a:endParaRPr>
          </a:p>
          <a:p>
            <a:pPr algn="ctr"/>
            <a:endParaRPr lang="en-US" sz="4000" dirty="0">
              <a:solidFill>
                <a:schemeClr val="tx1"/>
              </a:solidFill>
            </a:endParaRPr>
          </a:p>
          <a:p>
            <a:pPr algn="ctr" defTabSz="114300"/>
            <a:r>
              <a:rPr lang="en-US" sz="4000" dirty="0">
                <a:solidFill>
                  <a:schemeClr val="tx1"/>
                </a:solidFill>
              </a:rPr>
              <a:t>T    D    Z    G    </a:t>
            </a:r>
          </a:p>
          <a:p>
            <a:pPr algn="ctr"/>
            <a:endParaRPr lang="en-US" sz="4000" dirty="0">
              <a:solidFill>
                <a:schemeClr val="tx1"/>
              </a:solidFill>
            </a:endParaRPr>
          </a:p>
          <a:p>
            <a:pPr algn="ctr"/>
            <a:endParaRPr lang="en-US" sz="40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B4534B9-3E7D-4580-A17E-DBA116C224AB}"/>
              </a:ext>
            </a:extLst>
          </p:cNvPr>
          <p:cNvCxnSpPr/>
          <p:nvPr/>
        </p:nvCxnSpPr>
        <p:spPr>
          <a:xfrm flipH="1">
            <a:off x="6551113" y="2116899"/>
            <a:ext cx="926925" cy="120249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58E8251-8A22-4C41-918B-676275866C82}"/>
              </a:ext>
            </a:extLst>
          </p:cNvPr>
          <p:cNvCxnSpPr>
            <a:cxnSpLocks/>
          </p:cNvCxnSpPr>
          <p:nvPr/>
        </p:nvCxnSpPr>
        <p:spPr>
          <a:xfrm flipH="1">
            <a:off x="7039629" y="2116899"/>
            <a:ext cx="622125" cy="1302706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619A99B-DD91-4D98-B0FB-7F9CF11906D0}"/>
              </a:ext>
            </a:extLst>
          </p:cNvPr>
          <p:cNvCxnSpPr>
            <a:cxnSpLocks/>
          </p:cNvCxnSpPr>
          <p:nvPr/>
        </p:nvCxnSpPr>
        <p:spPr>
          <a:xfrm>
            <a:off x="7966553" y="2091847"/>
            <a:ext cx="1" cy="13277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40BEF86-0A04-4749-865E-EC57CCB64206}"/>
              </a:ext>
            </a:extLst>
          </p:cNvPr>
          <p:cNvCxnSpPr>
            <a:cxnSpLocks/>
          </p:cNvCxnSpPr>
          <p:nvPr/>
        </p:nvCxnSpPr>
        <p:spPr>
          <a:xfrm>
            <a:off x="8200374" y="2116899"/>
            <a:ext cx="317327" cy="13277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8651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B54F26-1FDE-4D5C-9D85-D5F74C7C0B1B}"/>
              </a:ext>
            </a:extLst>
          </p:cNvPr>
          <p:cNvSpPr/>
          <p:nvPr/>
        </p:nvSpPr>
        <p:spPr>
          <a:xfrm>
            <a:off x="-125260" y="0"/>
            <a:ext cx="12317260" cy="6836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200000"/>
              </a:lnSpc>
              <a:spcAft>
                <a:spcPts val="1000"/>
              </a:spcAft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Peneliti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menemukan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bahwa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pemimpin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memiliki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LMX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tinggi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mengurangi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minta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berhenti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malas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hadir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kantor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meningkatkan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kinerja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cepat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promosi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jabatan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memilik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komitmen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tinggi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sikap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kerja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baik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perhatian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pada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pemimpin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partisipasi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tinggi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dan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pengembangan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karir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cepat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pemberdayaan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bawahan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kepuasan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kerja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dan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meningkatkan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kinerja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pengikut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0627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D055AD-7651-483F-BA84-8806B55CAB5B}"/>
              </a:ext>
            </a:extLst>
          </p:cNvPr>
          <p:cNvSpPr txBox="1"/>
          <p:nvPr/>
        </p:nvSpPr>
        <p:spPr>
          <a:xfrm>
            <a:off x="327258" y="240632"/>
            <a:ext cx="6582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KEPEMIMPINAN DIREKTIF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235B69-FEA4-4649-B3A9-496A8A2ACF7C}"/>
              </a:ext>
            </a:extLst>
          </p:cNvPr>
          <p:cNvSpPr txBox="1"/>
          <p:nvPr/>
        </p:nvSpPr>
        <p:spPr>
          <a:xfrm>
            <a:off x="356755" y="948554"/>
            <a:ext cx="11566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Sinonim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kepemimpinan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otoriter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sistemik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dan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9EC44-13BE-4849-A3FD-27B6305FC562}"/>
              </a:ext>
            </a:extLst>
          </p:cNvPr>
          <p:cNvSpPr txBox="1"/>
          <p:nvPr/>
        </p:nvSpPr>
        <p:spPr>
          <a:xfrm>
            <a:off x="366588" y="1636812"/>
            <a:ext cx="54152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anajerial.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8845D-1BD7-410E-B093-3D2A8A31CB5E}"/>
              </a:ext>
            </a:extLst>
          </p:cNvPr>
          <p:cNvSpPr txBox="1"/>
          <p:nvPr/>
        </p:nvSpPr>
        <p:spPr>
          <a:xfrm>
            <a:off x="327258" y="2443021"/>
            <a:ext cx="11556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Kepemimpinan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direktif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lihat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penjelasan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telling </a:t>
            </a:r>
            <a:r>
              <a:rPr kumimoji="0" lang="en-US" sz="4000" b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51ACB-1F0E-4776-8D5D-995CF6EB15F4}"/>
              </a:ext>
            </a:extLst>
          </p:cNvPr>
          <p:cNvSpPr txBox="1"/>
          <p:nvPr/>
        </p:nvSpPr>
        <p:spPr>
          <a:xfrm>
            <a:off x="297761" y="3141112"/>
            <a:ext cx="2350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Ditambah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2989E4-939B-47D3-BC63-68606548BCD6}"/>
              </a:ext>
            </a:extLst>
          </p:cNvPr>
          <p:cNvSpPr txBox="1"/>
          <p:nvPr/>
        </p:nvSpPr>
        <p:spPr>
          <a:xfrm>
            <a:off x="327258" y="3848998"/>
            <a:ext cx="95766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Memberi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perintah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&amp;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boleh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dibantah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6B4850-54EC-4DE5-AFA7-033EE6E29171}"/>
              </a:ext>
            </a:extLst>
          </p:cNvPr>
          <p:cNvSpPr txBox="1"/>
          <p:nvPr/>
        </p:nvSpPr>
        <p:spPr>
          <a:xfrm>
            <a:off x="376419" y="4527424"/>
            <a:ext cx="10730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Memberi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tugas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cara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mengerjakan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batas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waktu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4AFC50-0E02-4B35-8308-1C1DD7353856}"/>
              </a:ext>
            </a:extLst>
          </p:cNvPr>
          <p:cNvSpPr txBox="1"/>
          <p:nvPr/>
        </p:nvSpPr>
        <p:spPr>
          <a:xfrm>
            <a:off x="307593" y="5166521"/>
            <a:ext cx="102739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dilaksanakan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kaku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4D3F1E-3265-4BE6-9088-822244B2349E}"/>
              </a:ext>
            </a:extLst>
          </p:cNvPr>
          <p:cNvSpPr txBox="1"/>
          <p:nvPr/>
        </p:nvSpPr>
        <p:spPr>
          <a:xfrm>
            <a:off x="342006" y="5805618"/>
            <a:ext cx="42066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(4)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Memberi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sanksi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648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D055AD-7651-483F-BA84-8806B55CAB5B}"/>
              </a:ext>
            </a:extLst>
          </p:cNvPr>
          <p:cNvSpPr txBox="1"/>
          <p:nvPr/>
        </p:nvSpPr>
        <p:spPr>
          <a:xfrm>
            <a:off x="297761" y="-103480"/>
            <a:ext cx="6582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KEPEMIMPINAN DIREKTIF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235B69-FEA4-4649-B3A9-496A8A2ACF7C}"/>
              </a:ext>
            </a:extLst>
          </p:cNvPr>
          <p:cNvSpPr txBox="1"/>
          <p:nvPr/>
        </p:nvSpPr>
        <p:spPr>
          <a:xfrm>
            <a:off x="342006" y="460150"/>
            <a:ext cx="84369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Melaksanakan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tujuh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fungsi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manajerial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9EC44-13BE-4849-A3FD-27B6305FC562}"/>
              </a:ext>
            </a:extLst>
          </p:cNvPr>
          <p:cNvSpPr txBox="1"/>
          <p:nvPr/>
        </p:nvSpPr>
        <p:spPr>
          <a:xfrm>
            <a:off x="307593" y="958349"/>
            <a:ext cx="4759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Pengaturan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tujuan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8845D-1BD7-410E-B093-3D2A8A31CB5E}"/>
              </a:ext>
            </a:extLst>
          </p:cNvPr>
          <p:cNvSpPr txBox="1"/>
          <p:nvPr/>
        </p:nvSpPr>
        <p:spPr>
          <a:xfrm>
            <a:off x="297761" y="1617111"/>
            <a:ext cx="55162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Identifikasi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kebutuhan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51ACB-1F0E-4776-8D5D-995CF6EB15F4}"/>
              </a:ext>
            </a:extLst>
          </p:cNvPr>
          <p:cNvSpPr txBox="1"/>
          <p:nvPr/>
        </p:nvSpPr>
        <p:spPr>
          <a:xfrm>
            <a:off x="307593" y="2180741"/>
            <a:ext cx="11889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(3)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Penentuan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prioritas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sgt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&amp;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sgt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sgt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2989E4-939B-47D3-BC63-68606548BCD6}"/>
              </a:ext>
            </a:extLst>
          </p:cNvPr>
          <p:cNvSpPr txBox="1"/>
          <p:nvPr/>
        </p:nvSpPr>
        <p:spPr>
          <a:xfrm>
            <a:off x="297761" y="2683930"/>
            <a:ext cx="11670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&amp;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6B4850-54EC-4DE5-AFA7-033EE6E29171}"/>
              </a:ext>
            </a:extLst>
          </p:cNvPr>
          <p:cNvSpPr txBox="1"/>
          <p:nvPr/>
        </p:nvSpPr>
        <p:spPr>
          <a:xfrm>
            <a:off x="342006" y="3247560"/>
            <a:ext cx="48590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&amp;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4AFC50-0E02-4B35-8308-1C1DD7353856}"/>
              </a:ext>
            </a:extLst>
          </p:cNvPr>
          <p:cNvSpPr txBox="1"/>
          <p:nvPr/>
        </p:nvSpPr>
        <p:spPr>
          <a:xfrm>
            <a:off x="342006" y="3881802"/>
            <a:ext cx="3504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(4)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Perencanaan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4D3F1E-3265-4BE6-9088-822244B2349E}"/>
              </a:ext>
            </a:extLst>
          </p:cNvPr>
          <p:cNvSpPr txBox="1"/>
          <p:nvPr/>
        </p:nvSpPr>
        <p:spPr>
          <a:xfrm>
            <a:off x="342006" y="4589688"/>
            <a:ext cx="50577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(5)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Penentuan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anggaran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E17261-3DD6-49D6-B83C-4E4C319048AC}"/>
              </a:ext>
            </a:extLst>
          </p:cNvPr>
          <p:cNvSpPr txBox="1"/>
          <p:nvPr/>
        </p:nvSpPr>
        <p:spPr>
          <a:xfrm>
            <a:off x="422016" y="5332638"/>
            <a:ext cx="39629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(6)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Impledmentasi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CD2BE4-D521-4421-A2FE-168D0011DAD6}"/>
              </a:ext>
            </a:extLst>
          </p:cNvPr>
          <p:cNvSpPr txBox="1"/>
          <p:nvPr/>
        </p:nvSpPr>
        <p:spPr>
          <a:xfrm>
            <a:off x="444876" y="6052728"/>
            <a:ext cx="26789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(7)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Evaluasi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240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D055AD-7651-483F-BA84-8806B55CAB5B}"/>
              </a:ext>
            </a:extLst>
          </p:cNvPr>
          <p:cNvSpPr txBox="1"/>
          <p:nvPr/>
        </p:nvSpPr>
        <p:spPr>
          <a:xfrm>
            <a:off x="297761" y="-103480"/>
            <a:ext cx="66380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KEPEMIMPINAN SUPORTIF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9EC44-13BE-4849-A3FD-27B6305FC562}"/>
              </a:ext>
            </a:extLst>
          </p:cNvPr>
          <p:cNvSpPr txBox="1"/>
          <p:nvPr/>
        </p:nvSpPr>
        <p:spPr>
          <a:xfrm>
            <a:off x="307593" y="519976"/>
            <a:ext cx="48189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Memberi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motivasi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8845D-1BD7-410E-B093-3D2A8A31CB5E}"/>
              </a:ext>
            </a:extLst>
          </p:cNvPr>
          <p:cNvSpPr txBox="1"/>
          <p:nvPr/>
        </p:nvSpPr>
        <p:spPr>
          <a:xfrm>
            <a:off x="342006" y="1155734"/>
            <a:ext cx="90653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Memberi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fasilitas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kerja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memadai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51ACB-1F0E-4776-8D5D-995CF6EB15F4}"/>
              </a:ext>
            </a:extLst>
          </p:cNvPr>
          <p:cNvSpPr txBox="1"/>
          <p:nvPr/>
        </p:nvSpPr>
        <p:spPr>
          <a:xfrm>
            <a:off x="342006" y="1779190"/>
            <a:ext cx="90236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(3)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Memberikan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fasilitas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lainnya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misalnya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2989E4-939B-47D3-BC63-68606548BCD6}"/>
              </a:ext>
            </a:extLst>
          </p:cNvPr>
          <p:cNvSpPr txBox="1"/>
          <p:nvPr/>
        </p:nvSpPr>
        <p:spPr>
          <a:xfrm>
            <a:off x="307593" y="2330518"/>
            <a:ext cx="8961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kesejahteraan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&amp;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pengembangan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karir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3584241-FC17-47F1-9A8D-FCFE4C1F3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" y="3110532"/>
            <a:ext cx="11921489" cy="3850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15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D055AD-7651-483F-BA84-8806B55CAB5B}"/>
              </a:ext>
            </a:extLst>
          </p:cNvPr>
          <p:cNvSpPr txBox="1"/>
          <p:nvPr/>
        </p:nvSpPr>
        <p:spPr>
          <a:xfrm>
            <a:off x="297761" y="-103480"/>
            <a:ext cx="96802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KEPEMIMPINAN PARTISIPATIF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7)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235B69-FEA4-4649-B3A9-496A8A2ACF7C}"/>
              </a:ext>
            </a:extLst>
          </p:cNvPr>
          <p:cNvSpPr txBox="1"/>
          <p:nvPr/>
        </p:nvSpPr>
        <p:spPr>
          <a:xfrm>
            <a:off x="342006" y="460150"/>
            <a:ext cx="84369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Melaksanakan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tujuh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fungsi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manajerial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9EC44-13BE-4849-A3FD-27B6305FC562}"/>
              </a:ext>
            </a:extLst>
          </p:cNvPr>
          <p:cNvSpPr txBox="1"/>
          <p:nvPr/>
        </p:nvSpPr>
        <p:spPr>
          <a:xfrm>
            <a:off x="307593" y="958349"/>
            <a:ext cx="4759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Pengaturan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tujuan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8845D-1BD7-410E-B093-3D2A8A31CB5E}"/>
              </a:ext>
            </a:extLst>
          </p:cNvPr>
          <p:cNvSpPr txBox="1"/>
          <p:nvPr/>
        </p:nvSpPr>
        <p:spPr>
          <a:xfrm>
            <a:off x="297761" y="1617111"/>
            <a:ext cx="55162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Identifikasi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kebutuhan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51ACB-1F0E-4776-8D5D-995CF6EB15F4}"/>
              </a:ext>
            </a:extLst>
          </p:cNvPr>
          <p:cNvSpPr txBox="1"/>
          <p:nvPr/>
        </p:nvSpPr>
        <p:spPr>
          <a:xfrm>
            <a:off x="307593" y="2180741"/>
            <a:ext cx="11889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(3)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Penentuan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prioritas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sgt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&amp;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sgt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sgt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2989E4-939B-47D3-BC63-68606548BCD6}"/>
              </a:ext>
            </a:extLst>
          </p:cNvPr>
          <p:cNvSpPr txBox="1"/>
          <p:nvPr/>
        </p:nvSpPr>
        <p:spPr>
          <a:xfrm>
            <a:off x="297761" y="2683930"/>
            <a:ext cx="11670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&amp;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&amp;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penting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6B4850-54EC-4DE5-AFA7-033EE6E29171}"/>
              </a:ext>
            </a:extLst>
          </p:cNvPr>
          <p:cNvSpPr txBox="1"/>
          <p:nvPr/>
        </p:nvSpPr>
        <p:spPr>
          <a:xfrm>
            <a:off x="342006" y="3247560"/>
            <a:ext cx="48590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&amp;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tidak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mendesak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4AFC50-0E02-4B35-8308-1C1DD7353856}"/>
              </a:ext>
            </a:extLst>
          </p:cNvPr>
          <p:cNvSpPr txBox="1"/>
          <p:nvPr/>
        </p:nvSpPr>
        <p:spPr>
          <a:xfrm>
            <a:off x="342006" y="3881802"/>
            <a:ext cx="3504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(4)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Perencanaan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4D3F1E-3265-4BE6-9088-822244B2349E}"/>
              </a:ext>
            </a:extLst>
          </p:cNvPr>
          <p:cNvSpPr txBox="1"/>
          <p:nvPr/>
        </p:nvSpPr>
        <p:spPr>
          <a:xfrm>
            <a:off x="342006" y="4589688"/>
            <a:ext cx="50577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(5)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Penentuan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anggaran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E17261-3DD6-49D6-B83C-4E4C319048AC}"/>
              </a:ext>
            </a:extLst>
          </p:cNvPr>
          <p:cNvSpPr txBox="1"/>
          <p:nvPr/>
        </p:nvSpPr>
        <p:spPr>
          <a:xfrm>
            <a:off x="422016" y="5332638"/>
            <a:ext cx="39629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(6)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Impledmentasi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CD2BE4-D521-4421-A2FE-168D0011DAD6}"/>
              </a:ext>
            </a:extLst>
          </p:cNvPr>
          <p:cNvSpPr txBox="1"/>
          <p:nvPr/>
        </p:nvSpPr>
        <p:spPr>
          <a:xfrm>
            <a:off x="444876" y="6052728"/>
            <a:ext cx="26789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(7)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Evaluasi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566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D055AD-7651-483F-BA84-8806B55CAB5B}"/>
              </a:ext>
            </a:extLst>
          </p:cNvPr>
          <p:cNvSpPr txBox="1"/>
          <p:nvPr/>
        </p:nvSpPr>
        <p:spPr>
          <a:xfrm>
            <a:off x="342006" y="-185670"/>
            <a:ext cx="5301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ORIENTASI PRESTASI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8845D-1BD7-410E-B093-3D2A8A31CB5E}"/>
              </a:ext>
            </a:extLst>
          </p:cNvPr>
          <p:cNvSpPr txBox="1"/>
          <p:nvPr/>
        </p:nvSpPr>
        <p:spPr>
          <a:xfrm>
            <a:off x="398834" y="716167"/>
            <a:ext cx="51953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Lihat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Tabel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4.2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2989E4-939B-47D3-BC63-68606548BCD6}"/>
              </a:ext>
            </a:extLst>
          </p:cNvPr>
          <p:cNvSpPr txBox="1"/>
          <p:nvPr/>
        </p:nvSpPr>
        <p:spPr>
          <a:xfrm>
            <a:off x="307593" y="2330518"/>
            <a:ext cx="9541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180113-3584-4E08-9FB2-665309140EAA}"/>
              </a:ext>
            </a:extLst>
          </p:cNvPr>
          <p:cNvSpPr txBox="1"/>
          <p:nvPr/>
        </p:nvSpPr>
        <p:spPr>
          <a:xfrm>
            <a:off x="420064" y="1421237"/>
            <a:ext cx="7148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PENGIKUT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07BBF0-EF4D-4EC7-9E96-310DFAE62510}"/>
              </a:ext>
            </a:extLst>
          </p:cNvPr>
          <p:cNvSpPr txBox="1"/>
          <p:nvPr/>
        </p:nvSpPr>
        <p:spPr>
          <a:xfrm>
            <a:off x="420064" y="1925283"/>
            <a:ext cx="1043266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98E77F-7E80-41E4-BDE1-9241CFD63E2C}"/>
              </a:ext>
            </a:extLst>
          </p:cNvPr>
          <p:cNvSpPr txBox="1"/>
          <p:nvPr/>
        </p:nvSpPr>
        <p:spPr>
          <a:xfrm>
            <a:off x="376874" y="2577165"/>
            <a:ext cx="612513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Murray (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1.1).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781DF7-D300-456F-ACE2-8466B71993B9}"/>
              </a:ext>
            </a:extLst>
          </p:cNvPr>
          <p:cNvSpPr txBox="1"/>
          <p:nvPr/>
        </p:nvSpPr>
        <p:spPr>
          <a:xfrm>
            <a:off x="420064" y="3900604"/>
            <a:ext cx="768966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Getzel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Guba (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1.1).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58B2FA-D59D-46C4-B28F-6B2C11BDDD4F}"/>
              </a:ext>
            </a:extLst>
          </p:cNvPr>
          <p:cNvSpPr txBox="1"/>
          <p:nvPr/>
        </p:nvSpPr>
        <p:spPr>
          <a:xfrm>
            <a:off x="453518" y="4562323"/>
            <a:ext cx="67230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McGregor (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1.1).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EC51B9-5FA6-4130-A70F-2D4F55985BEF}"/>
              </a:ext>
            </a:extLst>
          </p:cNvPr>
          <p:cNvSpPr txBox="1"/>
          <p:nvPr/>
        </p:nvSpPr>
        <p:spPr>
          <a:xfrm>
            <a:off x="453518" y="5207676"/>
            <a:ext cx="64845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Herzberg  (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AFCDA2-5151-4155-A23D-B0B85A58F819}"/>
              </a:ext>
            </a:extLst>
          </p:cNvPr>
          <p:cNvSpPr txBox="1"/>
          <p:nvPr/>
        </p:nvSpPr>
        <p:spPr>
          <a:xfrm>
            <a:off x="431216" y="6100951"/>
            <a:ext cx="601645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Argyris (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18DA73-7EF2-430C-90B3-BBA5B9A1CF3F}"/>
              </a:ext>
            </a:extLst>
          </p:cNvPr>
          <p:cNvSpPr txBox="1"/>
          <p:nvPr/>
        </p:nvSpPr>
        <p:spPr>
          <a:xfrm>
            <a:off x="453518" y="3232355"/>
            <a:ext cx="623895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Maslow (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1.1).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605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D48845D-1BD7-410E-B093-3D2A8A31CB5E}"/>
              </a:ext>
            </a:extLst>
          </p:cNvPr>
          <p:cNvSpPr txBox="1"/>
          <p:nvPr/>
        </p:nvSpPr>
        <p:spPr>
          <a:xfrm>
            <a:off x="208191" y="113835"/>
            <a:ext cx="68785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McClelland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Tabel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1.1)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51ACB-1F0E-4776-8D5D-995CF6EB15F4}"/>
              </a:ext>
            </a:extLst>
          </p:cNvPr>
          <p:cNvSpPr txBox="1"/>
          <p:nvPr/>
        </p:nvSpPr>
        <p:spPr>
          <a:xfrm>
            <a:off x="12763" y="2262618"/>
            <a:ext cx="61937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Yukl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 Gambar 5.3).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2989E4-939B-47D3-BC63-68606548BCD6}"/>
              </a:ext>
            </a:extLst>
          </p:cNvPr>
          <p:cNvSpPr txBox="1"/>
          <p:nvPr/>
        </p:nvSpPr>
        <p:spPr>
          <a:xfrm>
            <a:off x="307593" y="2330518"/>
            <a:ext cx="9541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07BBF0-EF4D-4EC7-9E96-310DFAE62510}"/>
              </a:ext>
            </a:extLst>
          </p:cNvPr>
          <p:cNvSpPr txBox="1"/>
          <p:nvPr/>
        </p:nvSpPr>
        <p:spPr>
          <a:xfrm>
            <a:off x="187956" y="5947813"/>
            <a:ext cx="80420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Teori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Etika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Gambar 12.1)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8F1D22-7F36-49FB-9773-A3A8C7CD7AD1}"/>
              </a:ext>
            </a:extLst>
          </p:cNvPr>
          <p:cNvSpPr txBox="1"/>
          <p:nvPr/>
        </p:nvSpPr>
        <p:spPr>
          <a:xfrm>
            <a:off x="256153" y="877253"/>
            <a:ext cx="67826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Hersey &amp; Blanchard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5FB170-2756-43F9-BEC8-14DF0DF6A106}"/>
              </a:ext>
            </a:extLst>
          </p:cNvPr>
          <p:cNvSpPr txBox="1"/>
          <p:nvPr/>
        </p:nvSpPr>
        <p:spPr>
          <a:xfrm>
            <a:off x="147689" y="5212735"/>
            <a:ext cx="105304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Kematangan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Manusia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Gill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7 Gambar 7.3).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0B7707-F04C-4CEA-91A0-DB5EF69120D4}"/>
              </a:ext>
            </a:extLst>
          </p:cNvPr>
          <p:cNvSpPr txBox="1"/>
          <p:nvPr/>
        </p:nvSpPr>
        <p:spPr>
          <a:xfrm>
            <a:off x="79015" y="3038404"/>
            <a:ext cx="72945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Level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Manusia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menurut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Al 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azali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37B006-2EB9-4356-AB0D-BD213ECDB043}"/>
              </a:ext>
            </a:extLst>
          </p:cNvPr>
          <p:cNvSpPr txBox="1"/>
          <p:nvPr/>
        </p:nvSpPr>
        <p:spPr>
          <a:xfrm>
            <a:off x="27320" y="3769771"/>
            <a:ext cx="6925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Level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Manusia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menurut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Gilbert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9273EC4-8897-486A-9EB2-23D4CB652745}"/>
              </a:ext>
            </a:extLst>
          </p:cNvPr>
          <p:cNvSpPr txBox="1"/>
          <p:nvPr/>
        </p:nvSpPr>
        <p:spPr>
          <a:xfrm>
            <a:off x="79015" y="1551643"/>
            <a:ext cx="59824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Alderfer (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Kuliah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Tabel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737724-CB8E-4EC2-9F69-517E76827540}"/>
              </a:ext>
            </a:extLst>
          </p:cNvPr>
          <p:cNvSpPr txBox="1"/>
          <p:nvPr/>
        </p:nvSpPr>
        <p:spPr>
          <a:xfrm>
            <a:off x="208191" y="4504849"/>
            <a:ext cx="90843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Manusia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Tipe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 dan B Griffin &amp;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Morhead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880065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id-ID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id-ID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1419</Words>
  <Application>Microsoft Office PowerPoint</Application>
  <PresentationFormat>Widescreen</PresentationFormat>
  <Paragraphs>475</Paragraphs>
  <Slides>37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37</vt:i4>
      </vt:variant>
    </vt:vector>
  </HeadingPairs>
  <TitlesOfParts>
    <vt:vector size="51" baseType="lpstr">
      <vt:lpstr>Arial</vt:lpstr>
      <vt:lpstr>Calibri</vt:lpstr>
      <vt:lpstr>Calibri Light</vt:lpstr>
      <vt:lpstr>Georgia</vt:lpstr>
      <vt:lpstr>Helvetica-Compressed</vt:lpstr>
      <vt:lpstr>Rage Italic</vt:lpstr>
      <vt:lpstr>Times New Roman</vt:lpstr>
      <vt:lpstr>Wingdings</vt:lpstr>
      <vt:lpstr>Wingdings 2</vt:lpstr>
      <vt:lpstr>Office Theme</vt:lpstr>
      <vt:lpstr>1_Office Theme</vt:lpstr>
      <vt:lpstr>1_Cascade</vt:lpstr>
      <vt:lpstr>Civic</vt:lpstr>
      <vt:lpstr>2_Office Theme</vt:lpstr>
      <vt:lpstr>TEORI PATH-GOAL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Hierarki Kebutuhan Maslow</vt:lpstr>
      <vt:lpstr>PowerPoint Presentation</vt:lpstr>
      <vt:lpstr>HIRARKI KEBUTUHAN MASLOW</vt:lpstr>
      <vt:lpstr>PowerPoint Presentation</vt:lpstr>
      <vt:lpstr>FISIOLOGICAL NEEDS</vt:lpstr>
      <vt:lpstr>SAFETY NEEDS, SECURITY NEEDS</vt:lpstr>
      <vt:lpstr>SOCIAL NEEDS, LOVE NEEDS</vt:lpstr>
      <vt:lpstr>ESTEEM NEEDS, EGOISTIC NEEDS</vt:lpstr>
      <vt:lpstr>SELF ACTUALISATION NEEDS</vt:lpstr>
      <vt:lpstr>PowerPoint Presentation</vt:lpstr>
      <vt:lpstr>PowerPoint Presentation</vt:lpstr>
      <vt:lpstr>Teori McClelland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Husaini Usman</dc:creator>
  <cp:lastModifiedBy>Husaini Usman, Prof. Dr. M.Pd., M.T.</cp:lastModifiedBy>
  <cp:revision>187</cp:revision>
  <dcterms:created xsi:type="dcterms:W3CDTF">2019-05-22T07:16:22Z</dcterms:created>
  <dcterms:modified xsi:type="dcterms:W3CDTF">2019-07-01T00:00:50Z</dcterms:modified>
</cp:coreProperties>
</file>