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29"/>
  </p:notesMasterIdLst>
  <p:sldIdLst>
    <p:sldId id="283" r:id="rId4"/>
    <p:sldId id="284" r:id="rId5"/>
    <p:sldId id="268" r:id="rId6"/>
    <p:sldId id="269" r:id="rId7"/>
    <p:sldId id="285" r:id="rId8"/>
    <p:sldId id="271" r:id="rId9"/>
    <p:sldId id="273" r:id="rId10"/>
    <p:sldId id="272" r:id="rId11"/>
    <p:sldId id="287" r:id="rId12"/>
    <p:sldId id="286" r:id="rId13"/>
    <p:sldId id="281" r:id="rId14"/>
    <p:sldId id="288" r:id="rId15"/>
    <p:sldId id="258" r:id="rId16"/>
    <p:sldId id="274" r:id="rId17"/>
    <p:sldId id="279" r:id="rId18"/>
    <p:sldId id="275" r:id="rId19"/>
    <p:sldId id="280" r:id="rId20"/>
    <p:sldId id="282" r:id="rId21"/>
    <p:sldId id="261" r:id="rId22"/>
    <p:sldId id="289" r:id="rId23"/>
    <p:sldId id="262" r:id="rId24"/>
    <p:sldId id="263" r:id="rId25"/>
    <p:sldId id="290" r:id="rId26"/>
    <p:sldId id="293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C3E96-D69F-4DD8-9849-1DA3E0AF9E4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E56D9-AD6A-40FE-8EBA-7D51E69EB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C8FC7C-F28D-4734-AA82-1884C902E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4646D-3063-4A4D-B370-5A474F6A0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3EEBC6-0D39-49CC-BDDF-AADD35D63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41E5E-B2A5-43AD-97BC-C82DB59A0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16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5206B1-E47C-46EB-B091-7B045B7EE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304A59-765C-424A-A4FC-1A9E8D2B2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A091A3-EF6B-4AA4-9333-E1F9E3915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63D1E-E266-4D47-8456-5CC1D7CB6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60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247B28-FEF2-44F7-9805-523BD1FBC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9A3CD7-073F-4D76-B206-EB1E80938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7DB7E0-E9A7-4541-A733-4DE99C168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09FEE-3070-4F5D-BCC9-8CAE4CB6E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469F3A5-1875-4F8F-86BA-C354FF5BEE27}"/>
              </a:ext>
            </a:extLst>
          </p:cNvPr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E86D953-D58C-4A84-A737-B63AF62B6D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F0A06E7-18E2-49C9-94AE-D4AE6E012F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90C4250C-085C-4B90-A25B-839D7CD451D1}"/>
              </a:ext>
            </a:extLst>
          </p:cNvPr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3030951A-A891-415B-A454-F441EDBD414F}"/>
              </a:ext>
            </a:extLst>
          </p:cNvPr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08EF5D9-53F1-44AD-AA01-269F83B35EB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60D4B240-3B97-4F44-B099-9403CFAE521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9987A61D-16E4-4195-A330-E29B73A0219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3CBA4EE7-532D-4DAD-9AF9-37A7D5BF40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9DB951AC-2012-4493-B8FF-EFEE035A3B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FDC84A97-B9EA-4AB6-BD23-2ECDF9E7F78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D005B602-5B30-4C84-8867-2B25B0EF54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4B311A67-D381-44F0-99EB-D69F1FF0F35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BFDBFFA9-FDBD-4405-A5E2-F59ACF47D80A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AB6354B-DFD9-4237-BF15-D465BD9C56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480E662-2937-4D17-8C18-1D01860B29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844C8CB-7FDF-43DD-9E04-6A52104D33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4E3E16B-77D1-46E4-8710-9C5870373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5987E0F-B7B0-4D93-BD71-02F8AD56BA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2F7D174-81E3-480A-9A9D-4CA89E2F6F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F3FF781E-8638-43D8-803D-68D89010A1C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96BB673C-F910-4061-BE2D-135CB0A121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07D6-705B-4981-85D7-A0B160647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0C8A8E55-170A-4723-AE49-DFBE935F8B9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3870840B-5DDA-4E3C-9D2E-8DF7EA50C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ADBFFF63-4019-454F-A114-8DBF9407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AF2D8B4B-A4C9-4027-8418-45A45E583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E7639-8EEA-4710-94C3-00DEF4A00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10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BE034416-3F3D-4503-9913-74DE780CA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1D128932-719F-4573-9DC7-FE20B80FF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F93F7B54-A10E-4DC0-8CB4-29F12F107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03F3-E865-4312-A1EE-749C2F7F0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31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B965E49-4827-4029-8FDC-E140709FA8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F0AAB0B-F10F-4A50-BFF6-1309FD891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2890BF32-2707-4574-B15A-FBE82CF3A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4BB87-4D11-4FB7-81A4-41A8153C9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23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94DD5D88-28DF-4156-A941-B2B4BABDD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75B2301F-03B4-416F-8359-0FCEDEDFA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C7533ACA-9513-49CB-A2A9-F4E9F7CC3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F7B4-C787-43BE-994B-58C1D7828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1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F9382955-B634-484C-B2C4-3B78A678E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FCFB5B02-A58C-4775-B4B8-FF2FC7295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0CCB43B9-8F90-478C-9B28-AD979E493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63FF1-1038-4B55-83AD-628AACC30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3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3427EE42-BBA1-42DC-9A6F-019843E59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D8AC38FB-232E-442E-BA64-A8EC7FDC1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AFE59DE0-35BF-4100-9FFE-2D6FB71AC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4FD0-5C87-4316-BB6C-8817A6875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100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BBCE6F9-0D44-4A9C-A908-37BCAB068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01B323D9-0F71-4288-A8F9-8FD3E6278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AECA5B4A-C4A0-4CD6-B077-950C0D78F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1A51B-D09E-43B9-BF33-D2FF307EC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50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8DDD07-E988-4DBD-B0B3-F1A1EC667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7D0BC0-DB51-4134-AE1A-21AE3F927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C8F03F-1DDC-4F87-97DA-4C2FB928E2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E3C3E-F00A-4977-9847-2E3D9AC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720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91A54AE-8FEA-4EEE-A9E6-781A5543E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FD70953-5DCC-492B-8300-9269A2122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0D36790A-BEA2-4AE2-9085-E6A95D46B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99FBF-CE56-4886-82AA-FE8A75610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72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CD301935-FD40-4BE2-B681-260B279D31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4E10C110-C867-43E7-817E-F1C31A099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F0A703CA-41C1-4553-B4DC-35415658F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37D4-F730-4079-BCEA-86EBB188F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14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BD9314AF-94B2-4082-8AEF-F7C140D6B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48ED7105-A519-44C1-97AB-C15C24EBC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6725F456-ABDB-4AE3-BA50-C1B832BC9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4DA5D-90BD-4DB7-83F1-7370FBA17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495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19FFA2A-992E-4EB9-B856-DFB5EFA8D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10E852C8-771C-4460-98E1-512452089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2772290C-DBDC-4F8F-A890-636E2A16B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EC25-FFC4-45DA-B439-2BE46A6FD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90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48159754-3C3C-4AD0-82F8-554B899E9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C8482377-79CA-4E30-B51B-9CF9257FC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5B2AF604-DC9D-47A5-9977-188EE460A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B94F-4E2F-470C-A5E8-7F2484008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532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49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28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03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7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31256-7304-41FD-B00A-AE0113C45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108648-6785-4976-B939-1CFD73513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6EB92-6B0A-4847-8E6A-5F5270D4E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886AF-8EF8-43F2-9886-B4CCD039B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311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1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03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20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90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6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0729D1-1AEE-4AEE-8E94-A5724EC3A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CEAC3-45D0-49CD-B9BB-7CEA8C558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66DADA-BA3A-4EDD-AAAA-EB5EAB5CA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0AF37-6F46-4333-9889-EB50E7EFA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98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DFC55A-2ACA-444D-AF58-475D8764A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E40A22-46FC-46CC-9308-254ED6A02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10F5B5-50B7-497E-85C7-727042D41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1508-DCCB-4FFD-8E75-59BB9E900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98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70D8AA-A445-4E79-B7C3-72B38455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FF06C-2FCA-420D-912D-7CEA8CC21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626F60-9B39-428A-8343-B1E81F7C8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B46C4-8257-4AB2-8A33-395EED41B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0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8B5244-662E-4BC3-BF8B-72FB2F369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45F39E-7257-4BCE-8F7A-DEB29D868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9AB626-CBD1-4185-B1D6-443934CA6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ED0ED-5E98-4B3E-AB99-70B874708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95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FB7A8-05B6-49D7-A2A2-D9378550D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229FF-1A52-4DFD-B40C-6CFC916A6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2E35E-E1BC-4018-8F38-376AE372A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AE4FA-501C-46DB-B826-7B211ACF4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09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154B2-52D2-45D5-9F7B-05DD957C7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0C13C-FCE8-4D6F-A739-C64B937E4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4F9F4-325F-4416-BE4C-8FF40F2FD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726C-E1CF-4EEC-B910-576B64A42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18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0D3994-E86C-4063-A136-F19A1E382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7E7F00-6666-4A96-A817-CA4940E9E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84B6D7-5FC9-403E-A1E6-FB6684CE19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FEC527-56B4-4280-831F-01A847A676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B9BCD6-8E38-4F01-9EA4-BD06D9068F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813A37-E65B-46FF-84AD-CC5436683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9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A7D3047-8244-4D5B-951F-3FA7260E312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>
              <a:extLst>
                <a:ext uri="{FF2B5EF4-FFF2-40B4-BE49-F238E27FC236}">
                  <a16:creationId xmlns:a16="http://schemas.microsoft.com/office/drawing/2014/main" id="{16F52181-45F4-4514-8504-D8728D59B9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D0DEF3B7-C0C8-4B20-8587-DB767F63C0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1027" name="Freeform 5">
            <a:extLst>
              <a:ext uri="{FF2B5EF4-FFF2-40B4-BE49-F238E27FC236}">
                <a16:creationId xmlns:a16="http://schemas.microsoft.com/office/drawing/2014/main" id="{50311735-120F-475F-BE0D-C155C47E7A57}"/>
              </a:ext>
            </a:extLst>
          </p:cNvPr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28" name="Group 6">
            <a:extLst>
              <a:ext uri="{FF2B5EF4-FFF2-40B4-BE49-F238E27FC236}">
                <a16:creationId xmlns:a16="http://schemas.microsoft.com/office/drawing/2014/main" id="{8A8A2D7E-30CA-4BCE-99B2-56827A518093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8199" name="Freeform 7">
              <a:extLst>
                <a:ext uri="{FF2B5EF4-FFF2-40B4-BE49-F238E27FC236}">
                  <a16:creationId xmlns:a16="http://schemas.microsoft.com/office/drawing/2014/main" id="{82525710-8411-4914-873A-71474433C36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1042" name="Group 8">
              <a:extLst>
                <a:ext uri="{FF2B5EF4-FFF2-40B4-BE49-F238E27FC236}">
                  <a16:creationId xmlns:a16="http://schemas.microsoft.com/office/drawing/2014/main" id="{D38FC1A6-74F6-4C24-A21C-2B650CF2615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>
                <a:extLst>
                  <a:ext uri="{FF2B5EF4-FFF2-40B4-BE49-F238E27FC236}">
                    <a16:creationId xmlns:a16="http://schemas.microsoft.com/office/drawing/2014/main" id="{742E1F70-E030-4F1D-9E30-EB70537208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45" name="Freeform 10">
                <a:extLst>
                  <a:ext uri="{FF2B5EF4-FFF2-40B4-BE49-F238E27FC236}">
                    <a16:creationId xmlns:a16="http://schemas.microsoft.com/office/drawing/2014/main" id="{FF7D0502-FC72-41DF-87E2-594B5B698C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46" name="Freeform 11">
                <a:extLst>
                  <a:ext uri="{FF2B5EF4-FFF2-40B4-BE49-F238E27FC236}">
                    <a16:creationId xmlns:a16="http://schemas.microsoft.com/office/drawing/2014/main" id="{1A3BD495-214B-4D3A-ABD8-C296299AA92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47" name="Freeform 12">
                <a:extLst>
                  <a:ext uri="{FF2B5EF4-FFF2-40B4-BE49-F238E27FC236}">
                    <a16:creationId xmlns:a16="http://schemas.microsoft.com/office/drawing/2014/main" id="{E3E94510-F04F-4D47-8B04-AC0268410F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48" name="Freeform 13">
                <a:extLst>
                  <a:ext uri="{FF2B5EF4-FFF2-40B4-BE49-F238E27FC236}">
                    <a16:creationId xmlns:a16="http://schemas.microsoft.com/office/drawing/2014/main" id="{85FEFAE3-D025-4BAF-A0D4-8FE0119DC0B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8206" name="Freeform 14">
              <a:extLst>
                <a:ext uri="{FF2B5EF4-FFF2-40B4-BE49-F238E27FC236}">
                  <a16:creationId xmlns:a16="http://schemas.microsoft.com/office/drawing/2014/main" id="{E499709B-AA7A-4EA5-80A5-4A9CF7DF0AD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grpSp>
        <p:nvGrpSpPr>
          <p:cNvPr id="1029" name="Group 15">
            <a:extLst>
              <a:ext uri="{FF2B5EF4-FFF2-40B4-BE49-F238E27FC236}">
                <a16:creationId xmlns:a16="http://schemas.microsoft.com/office/drawing/2014/main" id="{56E3C18A-09B2-4AC2-BDBD-7596A8B295EB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>
              <a:extLst>
                <a:ext uri="{FF2B5EF4-FFF2-40B4-BE49-F238E27FC236}">
                  <a16:creationId xmlns:a16="http://schemas.microsoft.com/office/drawing/2014/main" id="{C823DDEA-071E-4CBA-A071-0C298BFF0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6" name="Freeform 17">
              <a:extLst>
                <a:ext uri="{FF2B5EF4-FFF2-40B4-BE49-F238E27FC236}">
                  <a16:creationId xmlns:a16="http://schemas.microsoft.com/office/drawing/2014/main" id="{F3903547-9AF7-4FF8-8855-7B651750F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7" name="Freeform 18">
              <a:extLst>
                <a:ext uri="{FF2B5EF4-FFF2-40B4-BE49-F238E27FC236}">
                  <a16:creationId xmlns:a16="http://schemas.microsoft.com/office/drawing/2014/main" id="{810280A8-E165-4EA7-A208-E117CEACE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8" name="Freeform 19">
              <a:extLst>
                <a:ext uri="{FF2B5EF4-FFF2-40B4-BE49-F238E27FC236}">
                  <a16:creationId xmlns:a16="http://schemas.microsoft.com/office/drawing/2014/main" id="{1E0FF3FB-D740-4705-A2DC-8E2ED3CFF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9" name="Freeform 20">
              <a:extLst>
                <a:ext uri="{FF2B5EF4-FFF2-40B4-BE49-F238E27FC236}">
                  <a16:creationId xmlns:a16="http://schemas.microsoft.com/office/drawing/2014/main" id="{6E42EDDE-0020-412B-AED1-76827D33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21">
              <a:extLst>
                <a:ext uri="{FF2B5EF4-FFF2-40B4-BE49-F238E27FC236}">
                  <a16:creationId xmlns:a16="http://schemas.microsoft.com/office/drawing/2014/main" id="{C02993EF-614E-4D12-BEF0-1D95F2234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214" name="Rectangle 22">
            <a:extLst>
              <a:ext uri="{FF2B5EF4-FFF2-40B4-BE49-F238E27FC236}">
                <a16:creationId xmlns:a16="http://schemas.microsoft.com/office/drawing/2014/main" id="{ABEE0D04-465D-4BF5-8446-AF1E2A904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5820FEEA-7197-4FC2-A493-08E3F22A7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16" name="Rectangle 24">
            <a:extLst>
              <a:ext uri="{FF2B5EF4-FFF2-40B4-BE49-F238E27FC236}">
                <a16:creationId xmlns:a16="http://schemas.microsoft.com/office/drawing/2014/main" id="{DE30050B-97D7-4647-ABED-5F2FD365AB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7" name="Rectangle 25">
            <a:extLst>
              <a:ext uri="{FF2B5EF4-FFF2-40B4-BE49-F238E27FC236}">
                <a16:creationId xmlns:a16="http://schemas.microsoft.com/office/drawing/2014/main" id="{B0B5AC82-FD62-4090-A27D-1357B7E1FB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8" name="Rectangle 26">
            <a:extLst>
              <a:ext uri="{FF2B5EF4-FFF2-40B4-BE49-F238E27FC236}">
                <a16:creationId xmlns:a16="http://schemas.microsoft.com/office/drawing/2014/main" id="{4C3F634B-1712-49A4-BAA1-153014A529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22C49C6-8F4A-4A79-833A-9D3A86882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6108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0BC72D-DC38-4635-B189-7C84901B4D3F}"/>
              </a:ext>
            </a:extLst>
          </p:cNvPr>
          <p:cNvSpPr txBox="1"/>
          <p:nvPr/>
        </p:nvSpPr>
        <p:spPr>
          <a:xfrm>
            <a:off x="953164" y="1489905"/>
            <a:ext cx="11057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PENDEKATAN SITUASIONAL,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AF171-1060-403D-9FE9-5A9D833530A6}"/>
              </a:ext>
            </a:extLst>
          </p:cNvPr>
          <p:cNvSpPr txBox="1"/>
          <p:nvPr/>
        </p:nvSpPr>
        <p:spPr>
          <a:xfrm>
            <a:off x="953164" y="2517600"/>
            <a:ext cx="8517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EORI  KONTINGENSI,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02BFC-2E51-4CB6-93A5-947E9E544C7C}"/>
              </a:ext>
            </a:extLst>
          </p:cNvPr>
          <p:cNvSpPr txBox="1"/>
          <p:nvPr/>
        </p:nvSpPr>
        <p:spPr>
          <a:xfrm>
            <a:off x="3894667" y="474242"/>
            <a:ext cx="37337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KULIAH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DB283-63C9-4DEB-84B9-D19FB6A22B3B}"/>
              </a:ext>
            </a:extLst>
          </p:cNvPr>
          <p:cNvSpPr txBox="1"/>
          <p:nvPr/>
        </p:nvSpPr>
        <p:spPr>
          <a:xfrm>
            <a:off x="9470239" y="2505568"/>
            <a:ext cx="1853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00"/>
                </a:solidFill>
                <a:latin typeface="Arial"/>
              </a:rPr>
              <a:t>DAN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FC9EE-7885-42BD-BFB5-54FC7F14EC3B}"/>
              </a:ext>
            </a:extLst>
          </p:cNvPr>
          <p:cNvSpPr txBox="1"/>
          <p:nvPr/>
        </p:nvSpPr>
        <p:spPr>
          <a:xfrm>
            <a:off x="953164" y="2536850"/>
            <a:ext cx="8517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EORI  KONTINGENSI,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2724F-BB86-48BE-99FA-276DC26AC790}"/>
              </a:ext>
            </a:extLst>
          </p:cNvPr>
          <p:cNvSpPr txBox="1"/>
          <p:nvPr/>
        </p:nvSpPr>
        <p:spPr>
          <a:xfrm>
            <a:off x="972415" y="3614880"/>
            <a:ext cx="9645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00"/>
                </a:solidFill>
                <a:latin typeface="Arial"/>
              </a:rPr>
              <a:t>KEPEMIMPINAN ADAFTIF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27CFF-9B1E-450A-A973-9AF2C405CD30}"/>
              </a:ext>
            </a:extLst>
          </p:cNvPr>
          <p:cNvSpPr/>
          <p:nvPr/>
        </p:nvSpPr>
        <p:spPr>
          <a:xfrm>
            <a:off x="0" y="0"/>
            <a:ext cx="12192000" cy="649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70510" algn="just">
              <a:lnSpc>
                <a:spcPct val="200000"/>
              </a:lnSpc>
              <a:spcAft>
                <a:spcPts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situasional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hanya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sedikit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menguji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asumsi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proposisi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hamper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semua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disertasi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tenatng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dipublikasikan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kekurangan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pendukung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konsep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rancu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bagaimana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menggabungkan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komitmen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empat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level?;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penulis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situasional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komposisi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pengembangan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level.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gagal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menemukan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mendukung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preskripsi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disarankan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model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situasional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Tipe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angket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situasional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indicator 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directing, coaching,  supporting, and delegating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gagal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menentukan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terbaik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berbagai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tingkat perkembangan pengikut dengan indikator komitmen dan kompetensi yang dikembangkan dari tingkat kematangan pengikut dengan indikator mau diganti komitmen dan mampu diganti kompeten membingungkan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hasil penelitian kemimpinan situasional jarang dipublikaskan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 jelas yang dimaksud pengikut bersifat kelompok atau individu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komitmen dan kompetensi pengikut tidak berlaku untuk semua tugas yang diberikan kepada pengikut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mengabaikan pendidikan, pengalaman, usia, dan jenis kelamin pengikut, dan istilah antara </a:t>
            </a:r>
            <a:r>
              <a:rPr lang="id-ID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telling</a:t>
            </a: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dengan </a:t>
            </a:r>
            <a:r>
              <a:rPr lang="id-ID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directing, coaching </a:t>
            </a: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 </a:t>
            </a:r>
            <a:r>
              <a:rPr lang="id-ID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supporting </a:t>
            </a: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hampir sama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 situasional I dan II masih mengabaikan situasi lingkungan.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1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DCDD5A-186B-43C6-A95F-BD8B862DC348}"/>
              </a:ext>
            </a:extLst>
          </p:cNvPr>
          <p:cNvSpPr txBox="1"/>
          <p:nvPr/>
        </p:nvSpPr>
        <p:spPr>
          <a:xfrm>
            <a:off x="1329070" y="2307265"/>
            <a:ext cx="9643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TEORI KONTINGENSI</a:t>
            </a:r>
          </a:p>
        </p:txBody>
      </p:sp>
    </p:spTree>
    <p:extLst>
      <p:ext uri="{BB962C8B-B14F-4D97-AF65-F5344CB8AC3E}">
        <p14:creationId xmlns:p14="http://schemas.microsoft.com/office/powerpoint/2010/main" val="7715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CC23D7-A4EE-4276-822E-FFA67AAE0B4B}"/>
              </a:ext>
            </a:extLst>
          </p:cNvPr>
          <p:cNvSpPr txBox="1"/>
          <p:nvPr/>
        </p:nvSpPr>
        <p:spPr>
          <a:xfrm>
            <a:off x="558266" y="115504"/>
            <a:ext cx="10859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Teori</a:t>
            </a:r>
            <a:r>
              <a:rPr lang="en-US" sz="4400" dirty="0"/>
              <a:t> </a:t>
            </a:r>
            <a:r>
              <a:rPr lang="en-US" sz="4400" dirty="0" err="1"/>
              <a:t>kontingensi</a:t>
            </a:r>
            <a:r>
              <a:rPr lang="en-US" sz="4400" dirty="0"/>
              <a:t> </a:t>
            </a:r>
            <a:r>
              <a:rPr lang="en-US" sz="4400" dirty="0" err="1"/>
              <a:t>dikembangkan</a:t>
            </a:r>
            <a:r>
              <a:rPr lang="en-US" sz="4400" dirty="0"/>
              <a:t> Fiedler (1964)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2A3BB-3BC3-43F4-A370-A5D86BE291A5}"/>
              </a:ext>
            </a:extLst>
          </p:cNvPr>
          <p:cNvSpPr txBox="1"/>
          <p:nvPr/>
        </p:nvSpPr>
        <p:spPr>
          <a:xfrm>
            <a:off x="67378" y="770022"/>
            <a:ext cx="12544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Kontingensi</a:t>
            </a:r>
            <a:r>
              <a:rPr lang="en-US" sz="4400" dirty="0"/>
              <a:t> = </a:t>
            </a:r>
            <a:r>
              <a:rPr lang="en-US" sz="4400" dirty="0" err="1"/>
              <a:t>keefektifan</a:t>
            </a:r>
            <a:r>
              <a:rPr lang="en-US" sz="4400" dirty="0"/>
              <a:t> </a:t>
            </a:r>
            <a:r>
              <a:rPr lang="en-US" sz="4400" dirty="0" err="1"/>
              <a:t>kepemimpinan</a:t>
            </a:r>
            <a:r>
              <a:rPr lang="en-US" sz="4400" dirty="0"/>
              <a:t> </a:t>
            </a:r>
            <a:r>
              <a:rPr lang="en-US" sz="4400" dirty="0" err="1"/>
              <a:t>ditentukan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A719D-40C5-4FB2-B362-C8E59CB1277E}"/>
              </a:ext>
            </a:extLst>
          </p:cNvPr>
          <p:cNvSpPr txBox="1"/>
          <p:nvPr/>
        </p:nvSpPr>
        <p:spPr>
          <a:xfrm>
            <a:off x="134755" y="1395664"/>
            <a:ext cx="11915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                        </a:t>
            </a:r>
            <a:r>
              <a:rPr lang="en-US" sz="4400" dirty="0" err="1"/>
              <a:t>kecocokkan</a:t>
            </a:r>
            <a:r>
              <a:rPr lang="en-US" sz="4400" dirty="0"/>
              <a:t> </a:t>
            </a:r>
            <a:r>
              <a:rPr lang="en-US" sz="4400" dirty="0" err="1"/>
              <a:t>pemimpin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situasi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A7796-6F5C-4416-9E57-15200AB800CE}"/>
              </a:ext>
            </a:extLst>
          </p:cNvPr>
          <p:cNvSpPr txBox="1"/>
          <p:nvPr/>
        </p:nvSpPr>
        <p:spPr>
          <a:xfrm>
            <a:off x="67378" y="3554418"/>
            <a:ext cx="12212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Tidak</a:t>
            </a:r>
            <a:r>
              <a:rPr lang="en-US" sz="4400" dirty="0"/>
              <a:t> </a:t>
            </a:r>
            <a:r>
              <a:rPr lang="en-US" sz="4400" dirty="0" err="1"/>
              <a:t>ada</a:t>
            </a:r>
            <a:r>
              <a:rPr lang="en-US" sz="4400" dirty="0"/>
              <a:t> </a:t>
            </a:r>
            <a:r>
              <a:rPr lang="en-US" sz="4400" dirty="0" err="1"/>
              <a:t>satu</a:t>
            </a:r>
            <a:r>
              <a:rPr lang="en-US" sz="4400" dirty="0"/>
              <a:t> pun </a:t>
            </a:r>
            <a:r>
              <a:rPr lang="en-US" sz="4400" dirty="0" err="1"/>
              <a:t>teori</a:t>
            </a:r>
            <a:r>
              <a:rPr lang="en-US" sz="4400" dirty="0"/>
              <a:t> </a:t>
            </a:r>
            <a:r>
              <a:rPr lang="en-US" sz="4400" dirty="0" err="1"/>
              <a:t>kepemimpinan</a:t>
            </a:r>
            <a:r>
              <a:rPr lang="en-US" sz="4400" dirty="0"/>
              <a:t> yang </a:t>
            </a:r>
            <a:r>
              <a:rPr lang="en-US" sz="4400" dirty="0" err="1"/>
              <a:t>terbaik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892AE-1D67-4E8C-81FD-CE4976C183FF}"/>
              </a:ext>
            </a:extLst>
          </p:cNvPr>
          <p:cNvSpPr txBox="1"/>
          <p:nvPr/>
        </p:nvSpPr>
        <p:spPr>
          <a:xfrm>
            <a:off x="77003" y="2146434"/>
            <a:ext cx="10227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                     = </a:t>
            </a:r>
            <a:r>
              <a:rPr lang="en-US" sz="4400" dirty="0" err="1"/>
              <a:t>gabungan</a:t>
            </a:r>
            <a:r>
              <a:rPr lang="en-US" sz="4400" dirty="0"/>
              <a:t> </a:t>
            </a:r>
            <a:r>
              <a:rPr lang="en-US" sz="4400" dirty="0" err="1"/>
              <a:t>gaya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situasi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1D260-2719-4516-AE84-2E83AB4F6807}"/>
              </a:ext>
            </a:extLst>
          </p:cNvPr>
          <p:cNvSpPr txBox="1"/>
          <p:nvPr/>
        </p:nvSpPr>
        <p:spPr>
          <a:xfrm>
            <a:off x="67379" y="2928776"/>
            <a:ext cx="5523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Fokus</a:t>
            </a:r>
            <a:r>
              <a:rPr lang="en-US" sz="4400" dirty="0"/>
              <a:t>: </a:t>
            </a:r>
            <a:r>
              <a:rPr lang="en-US" sz="4400" dirty="0" err="1"/>
              <a:t>gaya</a:t>
            </a:r>
            <a:r>
              <a:rPr lang="en-US" sz="4400" dirty="0"/>
              <a:t> dan </a:t>
            </a:r>
            <a:r>
              <a:rPr lang="en-US" sz="4400" dirty="0" err="1"/>
              <a:t>situasi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5D322-02BA-4D05-8B28-400815C81037}"/>
              </a:ext>
            </a:extLst>
          </p:cNvPr>
          <p:cNvSpPr txBox="1"/>
          <p:nvPr/>
        </p:nvSpPr>
        <p:spPr>
          <a:xfrm>
            <a:off x="48128" y="4362940"/>
            <a:ext cx="5741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Teori</a:t>
            </a:r>
            <a:r>
              <a:rPr lang="en-US" sz="4400" dirty="0"/>
              <a:t> </a:t>
            </a:r>
            <a:r>
              <a:rPr lang="en-US" sz="4400" dirty="0" err="1"/>
              <a:t>kontingensi</a:t>
            </a:r>
            <a:r>
              <a:rPr lang="en-US" sz="4400" dirty="0"/>
              <a:t> </a:t>
            </a:r>
            <a:r>
              <a:rPr lang="en-US" sz="4400" dirty="0" err="1"/>
              <a:t>ada</a:t>
            </a:r>
            <a:r>
              <a:rPr lang="en-US" sz="4400" dirty="0"/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30973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7B3D-EBD6-42E4-8111-B992AC6C5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42" y="0"/>
            <a:ext cx="11863957" cy="6368903"/>
          </a:xfrm>
        </p:spPr>
        <p:txBody>
          <a:bodyPr>
            <a:noAutofit/>
          </a:bodyPr>
          <a:lstStyle/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 kontingensi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dikembangkan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oleh Fiedler yang 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popular pada tahun 1970-an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13 t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eori: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model kontingensi Fiedler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(2) model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rangkaian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Tannenbaum &amp;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Schmitdt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(3) model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kontinum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Vroom &amp; Yetton, </a:t>
            </a: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(4) model Chung &amp; Megginson</a:t>
            </a: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(5) model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kontingensi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lima fa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tor  Farris, </a:t>
            </a: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(6) model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Dinamika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kelompok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Cartwight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&amp; Zander, </a:t>
            </a: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(7) model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path-goal theory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Evan &amp; House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Kuliah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6)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endekatan 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Leader-Member eXchange 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(LMX)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Graen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Kuliah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6),</a:t>
            </a: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(9)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Leader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subststitutes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theory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(10) 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multiple-linkage mode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l,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Least Preferred Co-operative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(LPC),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19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(12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cognitive resources theory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(l3)  model </a:t>
            </a:r>
            <a:r>
              <a:rPr lang="id-ID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Action-Centred Leadership </a:t>
            </a:r>
            <a:r>
              <a:rPr lang="id-ID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(ACL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id-ID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589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5A7EA4-0E2A-435C-9BBA-BFF955884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7314"/>
              </p:ext>
            </p:extLst>
          </p:nvPr>
        </p:nvGraphicFramePr>
        <p:xfrm>
          <a:off x="765545" y="2275172"/>
          <a:ext cx="11153553" cy="2063561"/>
        </p:xfrm>
        <a:graphic>
          <a:graphicData uri="http://schemas.openxmlformats.org/drawingml/2006/table">
            <a:tbl>
              <a:tblPr firstRow="1" firstCol="1" bandRow="1"/>
              <a:tblGrid>
                <a:gridCol w="1737679">
                  <a:extLst>
                    <a:ext uri="{9D8B030D-6E8A-4147-A177-3AD203B41FA5}">
                      <a16:colId xmlns:a16="http://schemas.microsoft.com/office/drawing/2014/main" val="2688096351"/>
                    </a:ext>
                  </a:extLst>
                </a:gridCol>
                <a:gridCol w="1206253">
                  <a:extLst>
                    <a:ext uri="{9D8B030D-6E8A-4147-A177-3AD203B41FA5}">
                      <a16:colId xmlns:a16="http://schemas.microsoft.com/office/drawing/2014/main" val="860115601"/>
                    </a:ext>
                  </a:extLst>
                </a:gridCol>
                <a:gridCol w="1237183">
                  <a:extLst>
                    <a:ext uri="{9D8B030D-6E8A-4147-A177-3AD203B41FA5}">
                      <a16:colId xmlns:a16="http://schemas.microsoft.com/office/drawing/2014/main" val="2130794415"/>
                    </a:ext>
                  </a:extLst>
                </a:gridCol>
                <a:gridCol w="1206253">
                  <a:extLst>
                    <a:ext uri="{9D8B030D-6E8A-4147-A177-3AD203B41FA5}">
                      <a16:colId xmlns:a16="http://schemas.microsoft.com/office/drawing/2014/main" val="2063910574"/>
                    </a:ext>
                  </a:extLst>
                </a:gridCol>
                <a:gridCol w="1299041">
                  <a:extLst>
                    <a:ext uri="{9D8B030D-6E8A-4147-A177-3AD203B41FA5}">
                      <a16:colId xmlns:a16="http://schemas.microsoft.com/office/drawing/2014/main" val="3444919946"/>
                    </a:ext>
                  </a:extLst>
                </a:gridCol>
                <a:gridCol w="1206253">
                  <a:extLst>
                    <a:ext uri="{9D8B030D-6E8A-4147-A177-3AD203B41FA5}">
                      <a16:colId xmlns:a16="http://schemas.microsoft.com/office/drawing/2014/main" val="2307366303"/>
                    </a:ext>
                  </a:extLst>
                </a:gridCol>
                <a:gridCol w="1237183">
                  <a:extLst>
                    <a:ext uri="{9D8B030D-6E8A-4147-A177-3AD203B41FA5}">
                      <a16:colId xmlns:a16="http://schemas.microsoft.com/office/drawing/2014/main" val="3431272778"/>
                    </a:ext>
                  </a:extLst>
                </a:gridCol>
                <a:gridCol w="1206253">
                  <a:extLst>
                    <a:ext uri="{9D8B030D-6E8A-4147-A177-3AD203B41FA5}">
                      <a16:colId xmlns:a16="http://schemas.microsoft.com/office/drawing/2014/main" val="1504119983"/>
                    </a:ext>
                  </a:extLst>
                </a:gridCol>
                <a:gridCol w="817455">
                  <a:extLst>
                    <a:ext uri="{9D8B030D-6E8A-4147-A177-3AD203B41FA5}">
                      <a16:colId xmlns:a16="http://schemas.microsoft.com/office/drawing/2014/main" val="1503093008"/>
                    </a:ext>
                  </a:extLst>
                </a:gridCol>
              </a:tblGrid>
              <a:tr h="603250">
                <a:tc rowSpan="5"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Leader-Member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Relations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Task Struktur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Position 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Power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Prefered Leadership Styles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Good 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Poor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63147"/>
                  </a:ext>
                </a:extLst>
              </a:tr>
              <a:tr h="45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High Structure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Low Structure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High Structure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Low Structure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36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Strong Power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Weak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Power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Strong Power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Weak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Power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Strong Power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Weak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Power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Strong Power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Weak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Power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9145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938966"/>
                  </a:ext>
                </a:extLst>
              </a:tr>
              <a:tr h="343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Low LPCs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Middle LPCs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Middle LPCs</a:t>
                      </a:r>
                      <a:endParaRPr lang="en-US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Low LPCs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62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8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>
            <a:extLst>
              <a:ext uri="{FF2B5EF4-FFF2-40B4-BE49-F238E27FC236}">
                <a16:creationId xmlns:a16="http://schemas.microsoft.com/office/drawing/2014/main" id="{3B914BA9-2A40-4A25-94A1-961F0C7A1D3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113637"/>
              </p:ext>
            </p:extLst>
          </p:nvPr>
        </p:nvGraphicFramePr>
        <p:xfrm>
          <a:off x="1524000" y="152400"/>
          <a:ext cx="9144000" cy="662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Presentation" r:id="rId3" imgW="4572034" imgH="3428994" progId="PowerPoint.Show.8">
                  <p:embed/>
                </p:oleObj>
              </mc:Choice>
              <mc:Fallback>
                <p:oleObj name="Presentation" r:id="rId3" imgW="4572034" imgH="3428994" progId="PowerPoint.Show.8">
                  <p:embed/>
                  <p:pic>
                    <p:nvPicPr>
                      <p:cNvPr id="16386" name="Object 4">
                        <a:extLst>
                          <a:ext uri="{FF2B5EF4-FFF2-40B4-BE49-F238E27FC236}">
                            <a16:creationId xmlns:a16="http://schemas.microsoft.com/office/drawing/2014/main" id="{3B914BA9-2A40-4A25-94A1-961F0C7A1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"/>
                        <a:ext cx="9144000" cy="6620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55BC04-59C0-4E98-8222-3C47845D11B6}"/>
              </a:ext>
            </a:extLst>
          </p:cNvPr>
          <p:cNvGrpSpPr/>
          <p:nvPr/>
        </p:nvGrpSpPr>
        <p:grpSpPr>
          <a:xfrm>
            <a:off x="193638" y="322729"/>
            <a:ext cx="11998362" cy="6454589"/>
            <a:chOff x="0" y="0"/>
            <a:chExt cx="4484740" cy="17858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D460B3-C7E7-46C4-8053-52BDC42D2F63}"/>
                </a:ext>
              </a:extLst>
            </p:cNvPr>
            <p:cNvSpPr/>
            <p:nvPr/>
          </p:nvSpPr>
          <p:spPr>
            <a:xfrm>
              <a:off x="176784" y="80264"/>
              <a:ext cx="445900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Situasi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379634-D919-40D6-8718-52043C803E34}"/>
                </a:ext>
              </a:extLst>
            </p:cNvPr>
            <p:cNvSpPr/>
            <p:nvPr/>
          </p:nvSpPr>
          <p:spPr>
            <a:xfrm>
              <a:off x="57912" y="446024"/>
              <a:ext cx="53094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Mengun-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321F15-5EF4-4426-9097-16DCDE3CD2BF}"/>
                </a:ext>
              </a:extLst>
            </p:cNvPr>
            <p:cNvSpPr/>
            <p:nvPr/>
          </p:nvSpPr>
          <p:spPr>
            <a:xfrm>
              <a:off x="57912" y="567944"/>
              <a:ext cx="484373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tungkan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F65066-AAEB-4BDD-B915-AD8D7A0D90AE}"/>
                </a:ext>
              </a:extLst>
            </p:cNvPr>
            <p:cNvSpPr/>
            <p:nvPr/>
          </p:nvSpPr>
          <p:spPr>
            <a:xfrm>
              <a:off x="57912" y="1055624"/>
              <a:ext cx="326294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Tidak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A2029C-CDC6-43DA-9332-5753844DDC8B}"/>
                </a:ext>
              </a:extLst>
            </p:cNvPr>
            <p:cNvSpPr/>
            <p:nvPr/>
          </p:nvSpPr>
          <p:spPr>
            <a:xfrm>
              <a:off x="57912" y="1177544"/>
              <a:ext cx="759961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Menguntung-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6C94BD-A2D0-4955-BECC-0A047FC46253}"/>
                </a:ext>
              </a:extLst>
            </p:cNvPr>
            <p:cNvSpPr/>
            <p:nvPr/>
          </p:nvSpPr>
          <p:spPr>
            <a:xfrm>
              <a:off x="57912" y="1299463"/>
              <a:ext cx="218874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BEB47-4519-4506-8B7C-99DA9CEFB2B9}"/>
                </a:ext>
              </a:extLst>
            </p:cNvPr>
            <p:cNvSpPr/>
            <p:nvPr/>
          </p:nvSpPr>
          <p:spPr>
            <a:xfrm>
              <a:off x="900684" y="80263"/>
              <a:ext cx="48652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Atasan-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BF3FF8-4BDA-402D-8EE1-F32A40297FE2}"/>
                </a:ext>
              </a:extLst>
            </p:cNvPr>
            <p:cNvSpPr/>
            <p:nvPr/>
          </p:nvSpPr>
          <p:spPr>
            <a:xfrm>
              <a:off x="859536" y="202183"/>
              <a:ext cx="59586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Bawahan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A1677E-8CF7-4368-8541-A39A04860BDD}"/>
                </a:ext>
              </a:extLst>
            </p:cNvPr>
            <p:cNvSpPr/>
            <p:nvPr/>
          </p:nvSpPr>
          <p:spPr>
            <a:xfrm>
              <a:off x="838373" y="446023"/>
              <a:ext cx="344333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. Baik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CF5E48-692F-4C14-958B-090123F9ABA6}"/>
                </a:ext>
              </a:extLst>
            </p:cNvPr>
            <p:cNvSpPr/>
            <p:nvPr/>
          </p:nvSpPr>
          <p:spPr>
            <a:xfrm>
              <a:off x="781812" y="446023"/>
              <a:ext cx="751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2F48AE-6BA2-4E19-A3A7-16577247B516}"/>
                </a:ext>
              </a:extLst>
            </p:cNvPr>
            <p:cNvSpPr/>
            <p:nvPr/>
          </p:nvSpPr>
          <p:spPr>
            <a:xfrm>
              <a:off x="781812" y="567943"/>
              <a:ext cx="751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A44C9B-ABA1-4094-9E2E-D36087B35612}"/>
                </a:ext>
              </a:extLst>
            </p:cNvPr>
            <p:cNvSpPr/>
            <p:nvPr/>
          </p:nvSpPr>
          <p:spPr>
            <a:xfrm>
              <a:off x="838373" y="567943"/>
              <a:ext cx="344333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. Baik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D0F691-F37D-40B7-928F-B3F2157F2440}"/>
                </a:ext>
              </a:extLst>
            </p:cNvPr>
            <p:cNvSpPr/>
            <p:nvPr/>
          </p:nvSpPr>
          <p:spPr>
            <a:xfrm>
              <a:off x="781812" y="689863"/>
              <a:ext cx="751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2B7437-3CC0-48A8-82EF-B40AD1770D8E}"/>
                </a:ext>
              </a:extLst>
            </p:cNvPr>
            <p:cNvSpPr/>
            <p:nvPr/>
          </p:nvSpPr>
          <p:spPr>
            <a:xfrm>
              <a:off x="838373" y="689863"/>
              <a:ext cx="344333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. Baik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A9D9A7-EC20-48E6-9FAF-60BEC8FFBCF2}"/>
                </a:ext>
              </a:extLst>
            </p:cNvPr>
            <p:cNvSpPr/>
            <p:nvPr/>
          </p:nvSpPr>
          <p:spPr>
            <a:xfrm>
              <a:off x="781812" y="811782"/>
              <a:ext cx="751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4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C6FAAB-F554-4FE7-9D4D-42DDB92A70EF}"/>
                </a:ext>
              </a:extLst>
            </p:cNvPr>
            <p:cNvSpPr/>
            <p:nvPr/>
          </p:nvSpPr>
          <p:spPr>
            <a:xfrm>
              <a:off x="838373" y="811782"/>
              <a:ext cx="344333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. Baik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7623F3-CF25-4157-94E9-B8EB1AD1C23F}"/>
                </a:ext>
              </a:extLst>
            </p:cNvPr>
            <p:cNvSpPr/>
            <p:nvPr/>
          </p:nvSpPr>
          <p:spPr>
            <a:xfrm>
              <a:off x="838261" y="1055622"/>
              <a:ext cx="43366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. Buruk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CF0C2B-E3A7-4794-B609-2DBC3FD760F6}"/>
                </a:ext>
              </a:extLst>
            </p:cNvPr>
            <p:cNvSpPr/>
            <p:nvPr/>
          </p:nvSpPr>
          <p:spPr>
            <a:xfrm>
              <a:off x="781812" y="1055622"/>
              <a:ext cx="751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B2D099C-FE16-4D68-A217-797B27EC389E}"/>
                </a:ext>
              </a:extLst>
            </p:cNvPr>
            <p:cNvSpPr/>
            <p:nvPr/>
          </p:nvSpPr>
          <p:spPr>
            <a:xfrm>
              <a:off x="781812" y="1177542"/>
              <a:ext cx="751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E3CE49-DFC0-4ECC-929A-546F907ACEA3}"/>
                </a:ext>
              </a:extLst>
            </p:cNvPr>
            <p:cNvSpPr/>
            <p:nvPr/>
          </p:nvSpPr>
          <p:spPr>
            <a:xfrm>
              <a:off x="838261" y="1177542"/>
              <a:ext cx="43366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. Buruk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E45B6B-F292-46CE-97C9-EB2DD6592B27}"/>
                </a:ext>
              </a:extLst>
            </p:cNvPr>
            <p:cNvSpPr/>
            <p:nvPr/>
          </p:nvSpPr>
          <p:spPr>
            <a:xfrm>
              <a:off x="781812" y="1299462"/>
              <a:ext cx="751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AF5A66-F23B-43E3-8925-68E1B10B0FA0}"/>
                </a:ext>
              </a:extLst>
            </p:cNvPr>
            <p:cNvSpPr/>
            <p:nvPr/>
          </p:nvSpPr>
          <p:spPr>
            <a:xfrm>
              <a:off x="838261" y="1299462"/>
              <a:ext cx="43366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. Buruk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C5A488-36BF-4703-B91D-FF0D781C246E}"/>
                </a:ext>
              </a:extLst>
            </p:cNvPr>
            <p:cNvSpPr/>
            <p:nvPr/>
          </p:nvSpPr>
          <p:spPr>
            <a:xfrm>
              <a:off x="838261" y="1421382"/>
              <a:ext cx="43366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. Buruk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4CD512-EC74-4172-88EC-99FABD73B444}"/>
                </a:ext>
              </a:extLst>
            </p:cNvPr>
            <p:cNvSpPr/>
            <p:nvPr/>
          </p:nvSpPr>
          <p:spPr>
            <a:xfrm>
              <a:off x="781812" y="1421382"/>
              <a:ext cx="751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4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2506E3-020B-4DD2-A0F0-D2AA448346CA}"/>
                </a:ext>
              </a:extLst>
            </p:cNvPr>
            <p:cNvSpPr/>
            <p:nvPr/>
          </p:nvSpPr>
          <p:spPr>
            <a:xfrm>
              <a:off x="1696212" y="80262"/>
              <a:ext cx="948808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Struktur 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61513-3DEA-4901-9D18-5E9620B2F797}"/>
                </a:ext>
              </a:extLst>
            </p:cNvPr>
            <p:cNvSpPr/>
            <p:nvPr/>
          </p:nvSpPr>
          <p:spPr>
            <a:xfrm>
              <a:off x="1696212" y="446022"/>
              <a:ext cx="54928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Tersusun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35267B-A9E2-42FB-AD04-8100E8F03266}"/>
                </a:ext>
              </a:extLst>
            </p:cNvPr>
            <p:cNvSpPr/>
            <p:nvPr/>
          </p:nvSpPr>
          <p:spPr>
            <a:xfrm>
              <a:off x="1696212" y="567941"/>
              <a:ext cx="54928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Tersusun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9417F7-3FDD-4040-903F-55FAD067FA9B}"/>
                </a:ext>
              </a:extLst>
            </p:cNvPr>
            <p:cNvSpPr/>
            <p:nvPr/>
          </p:nvSpPr>
          <p:spPr>
            <a:xfrm>
              <a:off x="1696212" y="689861"/>
              <a:ext cx="887663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Tidak tersusun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ACA8D8C-3FE8-4DC0-82DC-0E05145D6132}"/>
                </a:ext>
              </a:extLst>
            </p:cNvPr>
            <p:cNvSpPr/>
            <p:nvPr/>
          </p:nvSpPr>
          <p:spPr>
            <a:xfrm>
              <a:off x="1696212" y="811781"/>
              <a:ext cx="887663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Tidak tersusun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291E212-9F95-4047-9DDD-D66933FA4434}"/>
                </a:ext>
              </a:extLst>
            </p:cNvPr>
            <p:cNvSpPr/>
            <p:nvPr/>
          </p:nvSpPr>
          <p:spPr>
            <a:xfrm>
              <a:off x="1696212" y="1055621"/>
              <a:ext cx="54928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Tersusun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482D76-7D3E-440A-9629-2F79390327DD}"/>
                </a:ext>
              </a:extLst>
            </p:cNvPr>
            <p:cNvSpPr/>
            <p:nvPr/>
          </p:nvSpPr>
          <p:spPr>
            <a:xfrm>
              <a:off x="1696212" y="1177541"/>
              <a:ext cx="54928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Tersusun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E4B53BE-FC42-455B-92D5-B22B353CD5BC}"/>
                </a:ext>
              </a:extLst>
            </p:cNvPr>
            <p:cNvSpPr/>
            <p:nvPr/>
          </p:nvSpPr>
          <p:spPr>
            <a:xfrm>
              <a:off x="1696212" y="1299460"/>
              <a:ext cx="887663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Tidak tersusun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75B817-5616-4017-855C-6BACE13620D9}"/>
                </a:ext>
              </a:extLst>
            </p:cNvPr>
            <p:cNvSpPr/>
            <p:nvPr/>
          </p:nvSpPr>
          <p:spPr>
            <a:xfrm>
              <a:off x="1696212" y="1421380"/>
              <a:ext cx="887663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Tidak tersusun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06D13F5-317D-4368-BE70-6E69E26DE744}"/>
                </a:ext>
              </a:extLst>
            </p:cNvPr>
            <p:cNvSpPr/>
            <p:nvPr/>
          </p:nvSpPr>
          <p:spPr>
            <a:xfrm>
              <a:off x="2787377" y="63012"/>
              <a:ext cx="735750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Kedudukan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B0283C-0EF9-4966-9418-F6234BF4C845}"/>
                </a:ext>
              </a:extLst>
            </p:cNvPr>
            <p:cNvSpPr/>
            <p:nvPr/>
          </p:nvSpPr>
          <p:spPr>
            <a:xfrm>
              <a:off x="2822448" y="202180"/>
              <a:ext cx="614243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Pimpinan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05F872E-300E-4228-A996-75FDBDCCA357}"/>
                </a:ext>
              </a:extLst>
            </p:cNvPr>
            <p:cNvSpPr/>
            <p:nvPr/>
          </p:nvSpPr>
          <p:spPr>
            <a:xfrm>
              <a:off x="2735580" y="446020"/>
              <a:ext cx="27967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Kuat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BCB99D-C4E2-4CE2-9DA5-F2BF5C1313E9}"/>
                </a:ext>
              </a:extLst>
            </p:cNvPr>
            <p:cNvSpPr/>
            <p:nvPr/>
          </p:nvSpPr>
          <p:spPr>
            <a:xfrm>
              <a:off x="2735580" y="567940"/>
              <a:ext cx="415431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Lemah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3074CEB-8E19-4521-BA05-6B59DE1BB3BF}"/>
                </a:ext>
              </a:extLst>
            </p:cNvPr>
            <p:cNvSpPr/>
            <p:nvPr/>
          </p:nvSpPr>
          <p:spPr>
            <a:xfrm>
              <a:off x="2735580" y="689859"/>
              <a:ext cx="27967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Kuat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77837BD-A55F-4B91-86A7-8584E83BED57}"/>
                </a:ext>
              </a:extLst>
            </p:cNvPr>
            <p:cNvSpPr/>
            <p:nvPr/>
          </p:nvSpPr>
          <p:spPr>
            <a:xfrm>
              <a:off x="2735580" y="811779"/>
              <a:ext cx="415431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Lemah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914AA70-A23C-4012-A2D0-DF4B4DB58DDD}"/>
                </a:ext>
              </a:extLst>
            </p:cNvPr>
            <p:cNvSpPr/>
            <p:nvPr/>
          </p:nvSpPr>
          <p:spPr>
            <a:xfrm>
              <a:off x="2735580" y="1055619"/>
              <a:ext cx="27967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Kuat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C206AC9-84A9-4FB8-B5B4-A18AAA694F7D}"/>
                </a:ext>
              </a:extLst>
            </p:cNvPr>
            <p:cNvSpPr/>
            <p:nvPr/>
          </p:nvSpPr>
          <p:spPr>
            <a:xfrm>
              <a:off x="2735580" y="1177539"/>
              <a:ext cx="415431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Lemah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F226E5B-4497-45A2-AE20-88EC59AEB76B}"/>
                </a:ext>
              </a:extLst>
            </p:cNvPr>
            <p:cNvSpPr/>
            <p:nvPr/>
          </p:nvSpPr>
          <p:spPr>
            <a:xfrm>
              <a:off x="2735580" y="1299459"/>
              <a:ext cx="27967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Kuat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303E9CB-FA9B-4D3F-94C7-D460BFA357D1}"/>
                </a:ext>
              </a:extLst>
            </p:cNvPr>
            <p:cNvSpPr/>
            <p:nvPr/>
          </p:nvSpPr>
          <p:spPr>
            <a:xfrm>
              <a:off x="2735580" y="1421378"/>
              <a:ext cx="415431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Lemah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0BB116-9476-41D4-9E93-B2145E98B9D2}"/>
                </a:ext>
              </a:extLst>
            </p:cNvPr>
            <p:cNvSpPr/>
            <p:nvPr/>
          </p:nvSpPr>
          <p:spPr>
            <a:xfrm>
              <a:off x="3753612" y="80259"/>
              <a:ext cx="324301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Gaya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862CDC3-5EA3-4201-BD02-A39F3ACCFB3B}"/>
                </a:ext>
              </a:extLst>
            </p:cNvPr>
            <p:cNvSpPr/>
            <p:nvPr/>
          </p:nvSpPr>
          <p:spPr>
            <a:xfrm>
              <a:off x="3509772" y="202178"/>
              <a:ext cx="974968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Kepemimpinan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2160DC2-E577-4A88-AF98-6C0AC763FCCD}"/>
                </a:ext>
              </a:extLst>
            </p:cNvPr>
            <p:cNvSpPr/>
            <p:nvPr/>
          </p:nvSpPr>
          <p:spPr>
            <a:xfrm>
              <a:off x="3491484" y="446019"/>
              <a:ext cx="37292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96D0FC-9FD6-4207-AA88-44A78A0DC040}"/>
                </a:ext>
              </a:extLst>
            </p:cNvPr>
            <p:cNvSpPr/>
            <p:nvPr/>
          </p:nvSpPr>
          <p:spPr>
            <a:xfrm>
              <a:off x="3491484" y="567938"/>
              <a:ext cx="37292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317FA65-981F-45D3-A2C7-E7A18496609E}"/>
                </a:ext>
              </a:extLst>
            </p:cNvPr>
            <p:cNvSpPr/>
            <p:nvPr/>
          </p:nvSpPr>
          <p:spPr>
            <a:xfrm>
              <a:off x="3491484" y="689858"/>
              <a:ext cx="37292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32AA3FE-8C33-4951-A8DF-DC213E1AB3A0}"/>
                </a:ext>
              </a:extLst>
            </p:cNvPr>
            <p:cNvSpPr/>
            <p:nvPr/>
          </p:nvSpPr>
          <p:spPr>
            <a:xfrm>
              <a:off x="3491484" y="811778"/>
              <a:ext cx="51677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Pegawai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E05B1D8-5D35-491B-8FD3-C999E09B79B0}"/>
                </a:ext>
              </a:extLst>
            </p:cNvPr>
            <p:cNvSpPr/>
            <p:nvPr/>
          </p:nvSpPr>
          <p:spPr>
            <a:xfrm>
              <a:off x="3491484" y="1055618"/>
              <a:ext cx="51677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Pegawai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6F4463A-08D3-4AED-8394-A965C4CBAD1B}"/>
                </a:ext>
              </a:extLst>
            </p:cNvPr>
            <p:cNvSpPr/>
            <p:nvPr/>
          </p:nvSpPr>
          <p:spPr>
            <a:xfrm>
              <a:off x="3491484" y="1177537"/>
              <a:ext cx="51677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Pegawai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A2B1AFF-62BC-4C10-92E5-E581D5CBE4F5}"/>
                </a:ext>
              </a:extLst>
            </p:cNvPr>
            <p:cNvSpPr/>
            <p:nvPr/>
          </p:nvSpPr>
          <p:spPr>
            <a:xfrm>
              <a:off x="3491484" y="1299457"/>
              <a:ext cx="37292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3538A58-BC25-49DE-8987-FDDDCE330B0B}"/>
                </a:ext>
              </a:extLst>
            </p:cNvPr>
            <p:cNvSpPr/>
            <p:nvPr/>
          </p:nvSpPr>
          <p:spPr>
            <a:xfrm>
              <a:off x="3491484" y="1421377"/>
              <a:ext cx="37292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Tugas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6" name="Shape 2834">
              <a:extLst>
                <a:ext uri="{FF2B5EF4-FFF2-40B4-BE49-F238E27FC236}">
                  <a16:creationId xmlns:a16="http://schemas.microsoft.com/office/drawing/2014/main" id="{51EBA7EC-6E16-484B-96FC-1982D96E38FE}"/>
                </a:ext>
              </a:extLst>
            </p:cNvPr>
            <p:cNvSpPr/>
            <p:nvPr/>
          </p:nvSpPr>
          <p:spPr>
            <a:xfrm>
              <a:off x="1547749" y="483692"/>
              <a:ext cx="88963" cy="66662"/>
            </a:xfrm>
            <a:custGeom>
              <a:avLst/>
              <a:gdLst/>
              <a:ahLst/>
              <a:cxnLst/>
              <a:rect l="0" t="0" r="0" b="0"/>
              <a:pathLst>
                <a:path w="88963" h="66662">
                  <a:moveTo>
                    <a:pt x="0" y="0"/>
                  </a:moveTo>
                  <a:lnTo>
                    <a:pt x="88963" y="33338"/>
                  </a:lnTo>
                  <a:lnTo>
                    <a:pt x="0" y="66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Shape 2835">
              <a:extLst>
                <a:ext uri="{FF2B5EF4-FFF2-40B4-BE49-F238E27FC236}">
                  <a16:creationId xmlns:a16="http://schemas.microsoft.com/office/drawing/2014/main" id="{7C35AE72-796F-45EE-8471-64B97D89BFF1}"/>
                </a:ext>
              </a:extLst>
            </p:cNvPr>
            <p:cNvSpPr/>
            <p:nvPr/>
          </p:nvSpPr>
          <p:spPr>
            <a:xfrm>
              <a:off x="1547749" y="483692"/>
              <a:ext cx="88963" cy="66662"/>
            </a:xfrm>
            <a:custGeom>
              <a:avLst/>
              <a:gdLst/>
              <a:ahLst/>
              <a:cxnLst/>
              <a:rect l="0" t="0" r="0" b="0"/>
              <a:pathLst>
                <a:path w="88963" h="66662">
                  <a:moveTo>
                    <a:pt x="0" y="66662"/>
                  </a:moveTo>
                  <a:lnTo>
                    <a:pt x="88963" y="333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2836">
              <a:extLst>
                <a:ext uri="{FF2B5EF4-FFF2-40B4-BE49-F238E27FC236}">
                  <a16:creationId xmlns:a16="http://schemas.microsoft.com/office/drawing/2014/main" id="{E395CEED-CC60-4B1B-834B-CE29F83529C3}"/>
                </a:ext>
              </a:extLst>
            </p:cNvPr>
            <p:cNvSpPr/>
            <p:nvPr/>
          </p:nvSpPr>
          <p:spPr>
            <a:xfrm>
              <a:off x="1156716" y="515112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2837">
              <a:extLst>
                <a:ext uri="{FF2B5EF4-FFF2-40B4-BE49-F238E27FC236}">
                  <a16:creationId xmlns:a16="http://schemas.microsoft.com/office/drawing/2014/main" id="{DA2717B9-DAFF-4692-82F9-90D568F37C52}"/>
                </a:ext>
              </a:extLst>
            </p:cNvPr>
            <p:cNvSpPr/>
            <p:nvPr/>
          </p:nvSpPr>
          <p:spPr>
            <a:xfrm>
              <a:off x="1547749" y="606247"/>
              <a:ext cx="88963" cy="66663"/>
            </a:xfrm>
            <a:custGeom>
              <a:avLst/>
              <a:gdLst/>
              <a:ahLst/>
              <a:cxnLst/>
              <a:rect l="0" t="0" r="0" b="0"/>
              <a:pathLst>
                <a:path w="88963" h="66663">
                  <a:moveTo>
                    <a:pt x="0" y="0"/>
                  </a:moveTo>
                  <a:lnTo>
                    <a:pt x="88963" y="33325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Shape 2838">
              <a:extLst>
                <a:ext uri="{FF2B5EF4-FFF2-40B4-BE49-F238E27FC236}">
                  <a16:creationId xmlns:a16="http://schemas.microsoft.com/office/drawing/2014/main" id="{331EF7FA-A5A6-4413-A1B6-37F31785B0D0}"/>
                </a:ext>
              </a:extLst>
            </p:cNvPr>
            <p:cNvSpPr/>
            <p:nvPr/>
          </p:nvSpPr>
          <p:spPr>
            <a:xfrm>
              <a:off x="1156716" y="637032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Shape 2839">
              <a:extLst>
                <a:ext uri="{FF2B5EF4-FFF2-40B4-BE49-F238E27FC236}">
                  <a16:creationId xmlns:a16="http://schemas.microsoft.com/office/drawing/2014/main" id="{7D8C7E45-3B1C-4E49-9C15-6937173E11E7}"/>
                </a:ext>
              </a:extLst>
            </p:cNvPr>
            <p:cNvSpPr/>
            <p:nvPr/>
          </p:nvSpPr>
          <p:spPr>
            <a:xfrm>
              <a:off x="1547749" y="721182"/>
              <a:ext cx="88963" cy="66662"/>
            </a:xfrm>
            <a:custGeom>
              <a:avLst/>
              <a:gdLst/>
              <a:ahLst/>
              <a:cxnLst/>
              <a:rect l="0" t="0" r="0" b="0"/>
              <a:pathLst>
                <a:path w="88963" h="66662">
                  <a:moveTo>
                    <a:pt x="0" y="0"/>
                  </a:moveTo>
                  <a:lnTo>
                    <a:pt x="88963" y="33324"/>
                  </a:lnTo>
                  <a:lnTo>
                    <a:pt x="0" y="66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Shape 2840">
              <a:extLst>
                <a:ext uri="{FF2B5EF4-FFF2-40B4-BE49-F238E27FC236}">
                  <a16:creationId xmlns:a16="http://schemas.microsoft.com/office/drawing/2014/main" id="{4CD117EE-7442-47E3-A556-DCFB9E12F5A4}"/>
                </a:ext>
              </a:extLst>
            </p:cNvPr>
            <p:cNvSpPr/>
            <p:nvPr/>
          </p:nvSpPr>
          <p:spPr>
            <a:xfrm>
              <a:off x="1156716" y="752856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Shape 2841">
              <a:extLst>
                <a:ext uri="{FF2B5EF4-FFF2-40B4-BE49-F238E27FC236}">
                  <a16:creationId xmlns:a16="http://schemas.microsoft.com/office/drawing/2014/main" id="{91B36D8B-F2DA-45FC-BE79-7C685796F260}"/>
                </a:ext>
              </a:extLst>
            </p:cNvPr>
            <p:cNvSpPr/>
            <p:nvPr/>
          </p:nvSpPr>
          <p:spPr>
            <a:xfrm>
              <a:off x="1547749" y="843725"/>
              <a:ext cx="88963" cy="66662"/>
            </a:xfrm>
            <a:custGeom>
              <a:avLst/>
              <a:gdLst/>
              <a:ahLst/>
              <a:cxnLst/>
              <a:rect l="0" t="0" r="0" b="0"/>
              <a:pathLst>
                <a:path w="88963" h="66662">
                  <a:moveTo>
                    <a:pt x="0" y="0"/>
                  </a:moveTo>
                  <a:lnTo>
                    <a:pt x="88963" y="33338"/>
                  </a:lnTo>
                  <a:lnTo>
                    <a:pt x="0" y="66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Shape 2842">
              <a:extLst>
                <a:ext uri="{FF2B5EF4-FFF2-40B4-BE49-F238E27FC236}">
                  <a16:creationId xmlns:a16="http://schemas.microsoft.com/office/drawing/2014/main" id="{B8A769CF-1136-4602-B333-623950D53BED}"/>
                </a:ext>
              </a:extLst>
            </p:cNvPr>
            <p:cNvSpPr/>
            <p:nvPr/>
          </p:nvSpPr>
          <p:spPr>
            <a:xfrm>
              <a:off x="1156716" y="874776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Shape 2843">
              <a:extLst>
                <a:ext uri="{FF2B5EF4-FFF2-40B4-BE49-F238E27FC236}">
                  <a16:creationId xmlns:a16="http://schemas.microsoft.com/office/drawing/2014/main" id="{07CEFE0F-D016-4FF2-9E76-1E893C2320B9}"/>
                </a:ext>
              </a:extLst>
            </p:cNvPr>
            <p:cNvSpPr/>
            <p:nvPr/>
          </p:nvSpPr>
          <p:spPr>
            <a:xfrm>
              <a:off x="1547749" y="1085025"/>
              <a:ext cx="88963" cy="66662"/>
            </a:xfrm>
            <a:custGeom>
              <a:avLst/>
              <a:gdLst/>
              <a:ahLst/>
              <a:cxnLst/>
              <a:rect l="0" t="0" r="0" b="0"/>
              <a:pathLst>
                <a:path w="88963" h="66662">
                  <a:moveTo>
                    <a:pt x="0" y="0"/>
                  </a:moveTo>
                  <a:lnTo>
                    <a:pt x="88963" y="33324"/>
                  </a:lnTo>
                  <a:lnTo>
                    <a:pt x="0" y="66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Shape 2844">
              <a:extLst>
                <a:ext uri="{FF2B5EF4-FFF2-40B4-BE49-F238E27FC236}">
                  <a16:creationId xmlns:a16="http://schemas.microsoft.com/office/drawing/2014/main" id="{1B5CC6E2-8EE9-4F99-B4B1-215F8BB97A58}"/>
                </a:ext>
              </a:extLst>
            </p:cNvPr>
            <p:cNvSpPr/>
            <p:nvPr/>
          </p:nvSpPr>
          <p:spPr>
            <a:xfrm>
              <a:off x="1213104" y="1115568"/>
              <a:ext cx="353568" cy="0"/>
            </a:xfrm>
            <a:custGeom>
              <a:avLst/>
              <a:gdLst/>
              <a:ahLst/>
              <a:cxnLst/>
              <a:rect l="0" t="0" r="0" b="0"/>
              <a:pathLst>
                <a:path w="353568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Shape 2845">
              <a:extLst>
                <a:ext uri="{FF2B5EF4-FFF2-40B4-BE49-F238E27FC236}">
                  <a16:creationId xmlns:a16="http://schemas.microsoft.com/office/drawing/2014/main" id="{09E7C1ED-92B7-4127-8CAD-5FB60865F78B}"/>
                </a:ext>
              </a:extLst>
            </p:cNvPr>
            <p:cNvSpPr/>
            <p:nvPr/>
          </p:nvSpPr>
          <p:spPr>
            <a:xfrm>
              <a:off x="1547749" y="1207579"/>
              <a:ext cx="88963" cy="66663"/>
            </a:xfrm>
            <a:custGeom>
              <a:avLst/>
              <a:gdLst/>
              <a:ahLst/>
              <a:cxnLst/>
              <a:rect l="0" t="0" r="0" b="0"/>
              <a:pathLst>
                <a:path w="88963" h="66663">
                  <a:moveTo>
                    <a:pt x="0" y="0"/>
                  </a:moveTo>
                  <a:lnTo>
                    <a:pt x="88963" y="33325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Shape 2846">
              <a:extLst>
                <a:ext uri="{FF2B5EF4-FFF2-40B4-BE49-F238E27FC236}">
                  <a16:creationId xmlns:a16="http://schemas.microsoft.com/office/drawing/2014/main" id="{60980270-04F9-4072-9F5B-93CE89529F1F}"/>
                </a:ext>
              </a:extLst>
            </p:cNvPr>
            <p:cNvSpPr/>
            <p:nvPr/>
          </p:nvSpPr>
          <p:spPr>
            <a:xfrm>
              <a:off x="1213104" y="1239012"/>
              <a:ext cx="353568" cy="0"/>
            </a:xfrm>
            <a:custGeom>
              <a:avLst/>
              <a:gdLst/>
              <a:ahLst/>
              <a:cxnLst/>
              <a:rect l="0" t="0" r="0" b="0"/>
              <a:pathLst>
                <a:path w="353568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Shape 2847">
              <a:extLst>
                <a:ext uri="{FF2B5EF4-FFF2-40B4-BE49-F238E27FC236}">
                  <a16:creationId xmlns:a16="http://schemas.microsoft.com/office/drawing/2014/main" id="{A3AAAD8D-8EDE-4A91-BA85-ADB2DC9DB812}"/>
                </a:ext>
              </a:extLst>
            </p:cNvPr>
            <p:cNvSpPr/>
            <p:nvPr/>
          </p:nvSpPr>
          <p:spPr>
            <a:xfrm>
              <a:off x="1547749" y="1329486"/>
              <a:ext cx="88963" cy="66663"/>
            </a:xfrm>
            <a:custGeom>
              <a:avLst/>
              <a:gdLst/>
              <a:ahLst/>
              <a:cxnLst/>
              <a:rect l="0" t="0" r="0" b="0"/>
              <a:pathLst>
                <a:path w="88963" h="66663">
                  <a:moveTo>
                    <a:pt x="0" y="0"/>
                  </a:moveTo>
                  <a:lnTo>
                    <a:pt x="88963" y="33338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Shape 2848">
              <a:extLst>
                <a:ext uri="{FF2B5EF4-FFF2-40B4-BE49-F238E27FC236}">
                  <a16:creationId xmlns:a16="http://schemas.microsoft.com/office/drawing/2014/main" id="{5C97794D-A78C-48ED-9229-A07DE4D5F2C8}"/>
                </a:ext>
              </a:extLst>
            </p:cNvPr>
            <p:cNvSpPr/>
            <p:nvPr/>
          </p:nvSpPr>
          <p:spPr>
            <a:xfrm>
              <a:off x="1213104" y="1360932"/>
              <a:ext cx="353568" cy="0"/>
            </a:xfrm>
            <a:custGeom>
              <a:avLst/>
              <a:gdLst/>
              <a:ahLst/>
              <a:cxnLst/>
              <a:rect l="0" t="0" r="0" b="0"/>
              <a:pathLst>
                <a:path w="353568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Shape 2849">
              <a:extLst>
                <a:ext uri="{FF2B5EF4-FFF2-40B4-BE49-F238E27FC236}">
                  <a16:creationId xmlns:a16="http://schemas.microsoft.com/office/drawing/2014/main" id="{FE0D00CE-25A5-401F-A152-16C7C251A242}"/>
                </a:ext>
              </a:extLst>
            </p:cNvPr>
            <p:cNvSpPr/>
            <p:nvPr/>
          </p:nvSpPr>
          <p:spPr>
            <a:xfrm>
              <a:off x="1547749" y="1455852"/>
              <a:ext cx="88963" cy="66663"/>
            </a:xfrm>
            <a:custGeom>
              <a:avLst/>
              <a:gdLst/>
              <a:ahLst/>
              <a:cxnLst/>
              <a:rect l="0" t="0" r="0" b="0"/>
              <a:pathLst>
                <a:path w="88963" h="66663">
                  <a:moveTo>
                    <a:pt x="0" y="0"/>
                  </a:moveTo>
                  <a:lnTo>
                    <a:pt x="88963" y="33338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Shape 2850">
              <a:extLst>
                <a:ext uri="{FF2B5EF4-FFF2-40B4-BE49-F238E27FC236}">
                  <a16:creationId xmlns:a16="http://schemas.microsoft.com/office/drawing/2014/main" id="{F9F510BC-E072-4C2C-BDAD-E07F2F74A557}"/>
                </a:ext>
              </a:extLst>
            </p:cNvPr>
            <p:cNvSpPr/>
            <p:nvPr/>
          </p:nvSpPr>
          <p:spPr>
            <a:xfrm>
              <a:off x="1213104" y="1487424"/>
              <a:ext cx="353568" cy="0"/>
            </a:xfrm>
            <a:custGeom>
              <a:avLst/>
              <a:gdLst/>
              <a:ahLst/>
              <a:cxnLst/>
              <a:rect l="0" t="0" r="0" b="0"/>
              <a:pathLst>
                <a:path w="353568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Shape 2851">
              <a:extLst>
                <a:ext uri="{FF2B5EF4-FFF2-40B4-BE49-F238E27FC236}">
                  <a16:creationId xmlns:a16="http://schemas.microsoft.com/office/drawing/2014/main" id="{ACFF015D-5040-409D-BF66-394EA65A3E20}"/>
                </a:ext>
              </a:extLst>
            </p:cNvPr>
            <p:cNvSpPr/>
            <p:nvPr/>
          </p:nvSpPr>
          <p:spPr>
            <a:xfrm>
              <a:off x="2584679" y="483692"/>
              <a:ext cx="88964" cy="66662"/>
            </a:xfrm>
            <a:custGeom>
              <a:avLst/>
              <a:gdLst/>
              <a:ahLst/>
              <a:cxnLst/>
              <a:rect l="0" t="0" r="0" b="0"/>
              <a:pathLst>
                <a:path w="88964" h="66662">
                  <a:moveTo>
                    <a:pt x="0" y="0"/>
                  </a:moveTo>
                  <a:lnTo>
                    <a:pt x="88964" y="33338"/>
                  </a:lnTo>
                  <a:lnTo>
                    <a:pt x="0" y="66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Shape 2852">
              <a:extLst>
                <a:ext uri="{FF2B5EF4-FFF2-40B4-BE49-F238E27FC236}">
                  <a16:creationId xmlns:a16="http://schemas.microsoft.com/office/drawing/2014/main" id="{C1336208-5392-4A69-8E8E-9C295CC09E24}"/>
                </a:ext>
              </a:extLst>
            </p:cNvPr>
            <p:cNvSpPr/>
            <p:nvPr/>
          </p:nvSpPr>
          <p:spPr>
            <a:xfrm>
              <a:off x="2584679" y="483692"/>
              <a:ext cx="88964" cy="66662"/>
            </a:xfrm>
            <a:custGeom>
              <a:avLst/>
              <a:gdLst/>
              <a:ahLst/>
              <a:cxnLst/>
              <a:rect l="0" t="0" r="0" b="0"/>
              <a:pathLst>
                <a:path w="88964" h="66662">
                  <a:moveTo>
                    <a:pt x="0" y="66662"/>
                  </a:moveTo>
                  <a:lnTo>
                    <a:pt x="88964" y="333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Shape 2853">
              <a:extLst>
                <a:ext uri="{FF2B5EF4-FFF2-40B4-BE49-F238E27FC236}">
                  <a16:creationId xmlns:a16="http://schemas.microsoft.com/office/drawing/2014/main" id="{3C9166FB-85BC-4676-A586-227BE2F1CA6D}"/>
                </a:ext>
              </a:extLst>
            </p:cNvPr>
            <p:cNvSpPr/>
            <p:nvPr/>
          </p:nvSpPr>
          <p:spPr>
            <a:xfrm>
              <a:off x="2193036" y="515112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Shape 2854">
              <a:extLst>
                <a:ext uri="{FF2B5EF4-FFF2-40B4-BE49-F238E27FC236}">
                  <a16:creationId xmlns:a16="http://schemas.microsoft.com/office/drawing/2014/main" id="{EE0FE8C7-AB6C-44B1-B30D-01CCF6C777DA}"/>
                </a:ext>
              </a:extLst>
            </p:cNvPr>
            <p:cNvSpPr/>
            <p:nvPr/>
          </p:nvSpPr>
          <p:spPr>
            <a:xfrm>
              <a:off x="2584679" y="599262"/>
              <a:ext cx="88964" cy="66663"/>
            </a:xfrm>
            <a:custGeom>
              <a:avLst/>
              <a:gdLst/>
              <a:ahLst/>
              <a:cxnLst/>
              <a:rect l="0" t="0" r="0" b="0"/>
              <a:pathLst>
                <a:path w="88964" h="66663">
                  <a:moveTo>
                    <a:pt x="0" y="0"/>
                  </a:moveTo>
                  <a:lnTo>
                    <a:pt x="88964" y="33325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Shape 2855">
              <a:extLst>
                <a:ext uri="{FF2B5EF4-FFF2-40B4-BE49-F238E27FC236}">
                  <a16:creationId xmlns:a16="http://schemas.microsoft.com/office/drawing/2014/main" id="{66C44EFD-0F30-480B-8F78-E1B225CE6600}"/>
                </a:ext>
              </a:extLst>
            </p:cNvPr>
            <p:cNvSpPr/>
            <p:nvPr/>
          </p:nvSpPr>
          <p:spPr>
            <a:xfrm>
              <a:off x="2193036" y="630936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Shape 2856">
              <a:extLst>
                <a:ext uri="{FF2B5EF4-FFF2-40B4-BE49-F238E27FC236}">
                  <a16:creationId xmlns:a16="http://schemas.microsoft.com/office/drawing/2014/main" id="{22E264D1-F545-43E6-BBE8-D4F8564A445D}"/>
                </a:ext>
              </a:extLst>
            </p:cNvPr>
            <p:cNvSpPr/>
            <p:nvPr/>
          </p:nvSpPr>
          <p:spPr>
            <a:xfrm>
              <a:off x="2584679" y="721182"/>
              <a:ext cx="88964" cy="66662"/>
            </a:xfrm>
            <a:custGeom>
              <a:avLst/>
              <a:gdLst/>
              <a:ahLst/>
              <a:cxnLst/>
              <a:rect l="0" t="0" r="0" b="0"/>
              <a:pathLst>
                <a:path w="88964" h="66662">
                  <a:moveTo>
                    <a:pt x="0" y="0"/>
                  </a:moveTo>
                  <a:lnTo>
                    <a:pt x="88964" y="33324"/>
                  </a:lnTo>
                  <a:lnTo>
                    <a:pt x="0" y="66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Shape 2857">
              <a:extLst>
                <a:ext uri="{FF2B5EF4-FFF2-40B4-BE49-F238E27FC236}">
                  <a16:creationId xmlns:a16="http://schemas.microsoft.com/office/drawing/2014/main" id="{BD3BDD37-68B3-4517-98B1-86BA54C01952}"/>
                </a:ext>
              </a:extLst>
            </p:cNvPr>
            <p:cNvSpPr/>
            <p:nvPr/>
          </p:nvSpPr>
          <p:spPr>
            <a:xfrm>
              <a:off x="2394204" y="758952"/>
              <a:ext cx="208788" cy="0"/>
            </a:xfrm>
            <a:custGeom>
              <a:avLst/>
              <a:gdLst/>
              <a:ahLst/>
              <a:cxnLst/>
              <a:rect l="0" t="0" r="0" b="0"/>
              <a:pathLst>
                <a:path w="208788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Shape 2858">
              <a:extLst>
                <a:ext uri="{FF2B5EF4-FFF2-40B4-BE49-F238E27FC236}">
                  <a16:creationId xmlns:a16="http://schemas.microsoft.com/office/drawing/2014/main" id="{3B5AFFB5-8D0C-4C83-816A-7879CE856C59}"/>
                </a:ext>
              </a:extLst>
            </p:cNvPr>
            <p:cNvSpPr/>
            <p:nvPr/>
          </p:nvSpPr>
          <p:spPr>
            <a:xfrm>
              <a:off x="2584679" y="832929"/>
              <a:ext cx="88964" cy="66663"/>
            </a:xfrm>
            <a:custGeom>
              <a:avLst/>
              <a:gdLst/>
              <a:ahLst/>
              <a:cxnLst/>
              <a:rect l="0" t="0" r="0" b="0"/>
              <a:pathLst>
                <a:path w="88964" h="66663">
                  <a:moveTo>
                    <a:pt x="0" y="0"/>
                  </a:moveTo>
                  <a:lnTo>
                    <a:pt x="88964" y="33338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Shape 2859">
              <a:extLst>
                <a:ext uri="{FF2B5EF4-FFF2-40B4-BE49-F238E27FC236}">
                  <a16:creationId xmlns:a16="http://schemas.microsoft.com/office/drawing/2014/main" id="{1A4AB525-5208-4D5A-AC01-88FF2082D84F}"/>
                </a:ext>
              </a:extLst>
            </p:cNvPr>
            <p:cNvSpPr/>
            <p:nvPr/>
          </p:nvSpPr>
          <p:spPr>
            <a:xfrm>
              <a:off x="2394204" y="870204"/>
              <a:ext cx="208788" cy="0"/>
            </a:xfrm>
            <a:custGeom>
              <a:avLst/>
              <a:gdLst/>
              <a:ahLst/>
              <a:cxnLst/>
              <a:rect l="0" t="0" r="0" b="0"/>
              <a:pathLst>
                <a:path w="208788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Shape 2860">
              <a:extLst>
                <a:ext uri="{FF2B5EF4-FFF2-40B4-BE49-F238E27FC236}">
                  <a16:creationId xmlns:a16="http://schemas.microsoft.com/office/drawing/2014/main" id="{02EFBC1F-5C67-468D-A5E0-16F4410E7A2E}"/>
                </a:ext>
              </a:extLst>
            </p:cNvPr>
            <p:cNvSpPr/>
            <p:nvPr/>
          </p:nvSpPr>
          <p:spPr>
            <a:xfrm>
              <a:off x="2584679" y="1092009"/>
              <a:ext cx="88964" cy="66663"/>
            </a:xfrm>
            <a:custGeom>
              <a:avLst/>
              <a:gdLst/>
              <a:ahLst/>
              <a:cxnLst/>
              <a:rect l="0" t="0" r="0" b="0"/>
              <a:pathLst>
                <a:path w="88964" h="66663">
                  <a:moveTo>
                    <a:pt x="0" y="0"/>
                  </a:moveTo>
                  <a:lnTo>
                    <a:pt x="88964" y="33325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Shape 2861">
              <a:extLst>
                <a:ext uri="{FF2B5EF4-FFF2-40B4-BE49-F238E27FC236}">
                  <a16:creationId xmlns:a16="http://schemas.microsoft.com/office/drawing/2014/main" id="{C0BF68E8-F7F0-4B17-9255-240D5610F2B2}"/>
                </a:ext>
              </a:extLst>
            </p:cNvPr>
            <p:cNvSpPr/>
            <p:nvPr/>
          </p:nvSpPr>
          <p:spPr>
            <a:xfrm>
              <a:off x="2193036" y="1123188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Shape 2862">
              <a:extLst>
                <a:ext uri="{FF2B5EF4-FFF2-40B4-BE49-F238E27FC236}">
                  <a16:creationId xmlns:a16="http://schemas.microsoft.com/office/drawing/2014/main" id="{77E88DB8-3E69-4C0A-A395-E69C18570966}"/>
                </a:ext>
              </a:extLst>
            </p:cNvPr>
            <p:cNvSpPr/>
            <p:nvPr/>
          </p:nvSpPr>
          <p:spPr>
            <a:xfrm>
              <a:off x="2584679" y="1207579"/>
              <a:ext cx="88964" cy="66663"/>
            </a:xfrm>
            <a:custGeom>
              <a:avLst/>
              <a:gdLst/>
              <a:ahLst/>
              <a:cxnLst/>
              <a:rect l="0" t="0" r="0" b="0"/>
              <a:pathLst>
                <a:path w="88964" h="66663">
                  <a:moveTo>
                    <a:pt x="0" y="0"/>
                  </a:moveTo>
                  <a:lnTo>
                    <a:pt x="88964" y="33325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Shape 2863">
              <a:extLst>
                <a:ext uri="{FF2B5EF4-FFF2-40B4-BE49-F238E27FC236}">
                  <a16:creationId xmlns:a16="http://schemas.microsoft.com/office/drawing/2014/main" id="{07AFEB52-3302-481E-A171-58939B4D6136}"/>
                </a:ext>
              </a:extLst>
            </p:cNvPr>
            <p:cNvSpPr/>
            <p:nvPr/>
          </p:nvSpPr>
          <p:spPr>
            <a:xfrm>
              <a:off x="2193036" y="1239012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Shape 2864">
              <a:extLst>
                <a:ext uri="{FF2B5EF4-FFF2-40B4-BE49-F238E27FC236}">
                  <a16:creationId xmlns:a16="http://schemas.microsoft.com/office/drawing/2014/main" id="{CF0C45E2-648F-467E-8632-46256523A5F7}"/>
                </a:ext>
              </a:extLst>
            </p:cNvPr>
            <p:cNvSpPr/>
            <p:nvPr/>
          </p:nvSpPr>
          <p:spPr>
            <a:xfrm>
              <a:off x="2584679" y="1329486"/>
              <a:ext cx="88964" cy="66663"/>
            </a:xfrm>
            <a:custGeom>
              <a:avLst/>
              <a:gdLst/>
              <a:ahLst/>
              <a:cxnLst/>
              <a:rect l="0" t="0" r="0" b="0"/>
              <a:pathLst>
                <a:path w="88964" h="66663">
                  <a:moveTo>
                    <a:pt x="0" y="0"/>
                  </a:moveTo>
                  <a:lnTo>
                    <a:pt x="88964" y="33338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Shape 2865">
              <a:extLst>
                <a:ext uri="{FF2B5EF4-FFF2-40B4-BE49-F238E27FC236}">
                  <a16:creationId xmlns:a16="http://schemas.microsoft.com/office/drawing/2014/main" id="{2F9372DD-8689-4CA1-8045-D3AF273E8FE1}"/>
                </a:ext>
              </a:extLst>
            </p:cNvPr>
            <p:cNvSpPr/>
            <p:nvPr/>
          </p:nvSpPr>
          <p:spPr>
            <a:xfrm>
              <a:off x="2394204" y="1367027"/>
              <a:ext cx="208788" cy="0"/>
            </a:xfrm>
            <a:custGeom>
              <a:avLst/>
              <a:gdLst/>
              <a:ahLst/>
              <a:cxnLst/>
              <a:rect l="0" t="0" r="0" b="0"/>
              <a:pathLst>
                <a:path w="208788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Shape 2866">
              <a:extLst>
                <a:ext uri="{FF2B5EF4-FFF2-40B4-BE49-F238E27FC236}">
                  <a16:creationId xmlns:a16="http://schemas.microsoft.com/office/drawing/2014/main" id="{205C09D2-F6E4-4923-8299-8CA298CB0F63}"/>
                </a:ext>
              </a:extLst>
            </p:cNvPr>
            <p:cNvSpPr/>
            <p:nvPr/>
          </p:nvSpPr>
          <p:spPr>
            <a:xfrm>
              <a:off x="2584679" y="1441247"/>
              <a:ext cx="88964" cy="66662"/>
            </a:xfrm>
            <a:custGeom>
              <a:avLst/>
              <a:gdLst/>
              <a:ahLst/>
              <a:cxnLst/>
              <a:rect l="0" t="0" r="0" b="0"/>
              <a:pathLst>
                <a:path w="88964" h="66662">
                  <a:moveTo>
                    <a:pt x="0" y="0"/>
                  </a:moveTo>
                  <a:lnTo>
                    <a:pt x="88964" y="33338"/>
                  </a:lnTo>
                  <a:lnTo>
                    <a:pt x="0" y="66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Shape 2867">
              <a:extLst>
                <a:ext uri="{FF2B5EF4-FFF2-40B4-BE49-F238E27FC236}">
                  <a16:creationId xmlns:a16="http://schemas.microsoft.com/office/drawing/2014/main" id="{09949638-7AB8-4E10-B58E-3EBF837FC978}"/>
                </a:ext>
              </a:extLst>
            </p:cNvPr>
            <p:cNvSpPr/>
            <p:nvPr/>
          </p:nvSpPr>
          <p:spPr>
            <a:xfrm>
              <a:off x="2394204" y="1478280"/>
              <a:ext cx="208788" cy="0"/>
            </a:xfrm>
            <a:custGeom>
              <a:avLst/>
              <a:gdLst/>
              <a:ahLst/>
              <a:cxnLst/>
              <a:rect l="0" t="0" r="0" b="0"/>
              <a:pathLst>
                <a:path w="208788">
                  <a:moveTo>
                    <a:pt x="0" y="0"/>
                  </a:moveTo>
                  <a:lnTo>
                    <a:pt x="208788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Shape 2868">
              <a:extLst>
                <a:ext uri="{FF2B5EF4-FFF2-40B4-BE49-F238E27FC236}">
                  <a16:creationId xmlns:a16="http://schemas.microsoft.com/office/drawing/2014/main" id="{00D4AAD4-2428-4472-9F3F-D02A5C4CADF6}"/>
                </a:ext>
              </a:extLst>
            </p:cNvPr>
            <p:cNvSpPr/>
            <p:nvPr/>
          </p:nvSpPr>
          <p:spPr>
            <a:xfrm>
              <a:off x="3376511" y="483692"/>
              <a:ext cx="88951" cy="66662"/>
            </a:xfrm>
            <a:custGeom>
              <a:avLst/>
              <a:gdLst/>
              <a:ahLst/>
              <a:cxnLst/>
              <a:rect l="0" t="0" r="0" b="0"/>
              <a:pathLst>
                <a:path w="88951" h="66662">
                  <a:moveTo>
                    <a:pt x="0" y="0"/>
                  </a:moveTo>
                  <a:lnTo>
                    <a:pt x="88951" y="33338"/>
                  </a:lnTo>
                  <a:lnTo>
                    <a:pt x="0" y="66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Shape 2869">
              <a:extLst>
                <a:ext uri="{FF2B5EF4-FFF2-40B4-BE49-F238E27FC236}">
                  <a16:creationId xmlns:a16="http://schemas.microsoft.com/office/drawing/2014/main" id="{816F732E-2197-4B88-B7EA-7E8E8FE26122}"/>
                </a:ext>
              </a:extLst>
            </p:cNvPr>
            <p:cNvSpPr/>
            <p:nvPr/>
          </p:nvSpPr>
          <p:spPr>
            <a:xfrm>
              <a:off x="3376511" y="483692"/>
              <a:ext cx="88951" cy="66662"/>
            </a:xfrm>
            <a:custGeom>
              <a:avLst/>
              <a:gdLst/>
              <a:ahLst/>
              <a:cxnLst/>
              <a:rect l="0" t="0" r="0" b="0"/>
              <a:pathLst>
                <a:path w="88951" h="66662">
                  <a:moveTo>
                    <a:pt x="0" y="66662"/>
                  </a:moveTo>
                  <a:lnTo>
                    <a:pt x="88951" y="333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Shape 2870">
              <a:extLst>
                <a:ext uri="{FF2B5EF4-FFF2-40B4-BE49-F238E27FC236}">
                  <a16:creationId xmlns:a16="http://schemas.microsoft.com/office/drawing/2014/main" id="{16922F86-FA2F-4B56-B2CE-827F956B7CFE}"/>
                </a:ext>
              </a:extLst>
            </p:cNvPr>
            <p:cNvSpPr/>
            <p:nvPr/>
          </p:nvSpPr>
          <p:spPr>
            <a:xfrm>
              <a:off x="2985516" y="515112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Shape 2871">
              <a:extLst>
                <a:ext uri="{FF2B5EF4-FFF2-40B4-BE49-F238E27FC236}">
                  <a16:creationId xmlns:a16="http://schemas.microsoft.com/office/drawing/2014/main" id="{AC3AD903-F355-4A42-986E-6D80549DB7E0}"/>
                </a:ext>
              </a:extLst>
            </p:cNvPr>
            <p:cNvSpPr/>
            <p:nvPr/>
          </p:nvSpPr>
          <p:spPr>
            <a:xfrm>
              <a:off x="3376511" y="599262"/>
              <a:ext cx="88951" cy="66663"/>
            </a:xfrm>
            <a:custGeom>
              <a:avLst/>
              <a:gdLst/>
              <a:ahLst/>
              <a:cxnLst/>
              <a:rect l="0" t="0" r="0" b="0"/>
              <a:pathLst>
                <a:path w="88951" h="66663">
                  <a:moveTo>
                    <a:pt x="0" y="0"/>
                  </a:moveTo>
                  <a:lnTo>
                    <a:pt x="88951" y="33325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Shape 2872">
              <a:extLst>
                <a:ext uri="{FF2B5EF4-FFF2-40B4-BE49-F238E27FC236}">
                  <a16:creationId xmlns:a16="http://schemas.microsoft.com/office/drawing/2014/main" id="{5FFC0E66-0165-4AB6-B3DD-431B785C97BB}"/>
                </a:ext>
              </a:extLst>
            </p:cNvPr>
            <p:cNvSpPr/>
            <p:nvPr/>
          </p:nvSpPr>
          <p:spPr>
            <a:xfrm>
              <a:off x="3376511" y="599262"/>
              <a:ext cx="88951" cy="66663"/>
            </a:xfrm>
            <a:custGeom>
              <a:avLst/>
              <a:gdLst/>
              <a:ahLst/>
              <a:cxnLst/>
              <a:rect l="0" t="0" r="0" b="0"/>
              <a:pathLst>
                <a:path w="88951" h="66663">
                  <a:moveTo>
                    <a:pt x="0" y="66663"/>
                  </a:moveTo>
                  <a:lnTo>
                    <a:pt x="88951" y="333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Shape 2873">
              <a:extLst>
                <a:ext uri="{FF2B5EF4-FFF2-40B4-BE49-F238E27FC236}">
                  <a16:creationId xmlns:a16="http://schemas.microsoft.com/office/drawing/2014/main" id="{4ABCB754-3D71-4096-972D-20F3959E5EFC}"/>
                </a:ext>
              </a:extLst>
            </p:cNvPr>
            <p:cNvSpPr/>
            <p:nvPr/>
          </p:nvSpPr>
          <p:spPr>
            <a:xfrm>
              <a:off x="3096768" y="637032"/>
              <a:ext cx="298704" cy="0"/>
            </a:xfrm>
            <a:custGeom>
              <a:avLst/>
              <a:gdLst/>
              <a:ahLst/>
              <a:cxnLst/>
              <a:rect l="0" t="0" r="0" b="0"/>
              <a:pathLst>
                <a:path w="298704">
                  <a:moveTo>
                    <a:pt x="0" y="0"/>
                  </a:moveTo>
                  <a:lnTo>
                    <a:pt x="298704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Shape 2874">
              <a:extLst>
                <a:ext uri="{FF2B5EF4-FFF2-40B4-BE49-F238E27FC236}">
                  <a16:creationId xmlns:a16="http://schemas.microsoft.com/office/drawing/2014/main" id="{B766105D-0928-44E5-B486-2CF7C0545DBE}"/>
                </a:ext>
              </a:extLst>
            </p:cNvPr>
            <p:cNvSpPr/>
            <p:nvPr/>
          </p:nvSpPr>
          <p:spPr>
            <a:xfrm>
              <a:off x="3376511" y="710387"/>
              <a:ext cx="88951" cy="66663"/>
            </a:xfrm>
            <a:custGeom>
              <a:avLst/>
              <a:gdLst/>
              <a:ahLst/>
              <a:cxnLst/>
              <a:rect l="0" t="0" r="0" b="0"/>
              <a:pathLst>
                <a:path w="88951" h="66663">
                  <a:moveTo>
                    <a:pt x="0" y="0"/>
                  </a:moveTo>
                  <a:lnTo>
                    <a:pt x="88951" y="33325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Shape 2875">
              <a:extLst>
                <a:ext uri="{FF2B5EF4-FFF2-40B4-BE49-F238E27FC236}">
                  <a16:creationId xmlns:a16="http://schemas.microsoft.com/office/drawing/2014/main" id="{F0FB6009-208B-4AF1-A159-5D9E3583A3C6}"/>
                </a:ext>
              </a:extLst>
            </p:cNvPr>
            <p:cNvSpPr/>
            <p:nvPr/>
          </p:nvSpPr>
          <p:spPr>
            <a:xfrm>
              <a:off x="3376511" y="710387"/>
              <a:ext cx="88951" cy="66663"/>
            </a:xfrm>
            <a:custGeom>
              <a:avLst/>
              <a:gdLst/>
              <a:ahLst/>
              <a:cxnLst/>
              <a:rect l="0" t="0" r="0" b="0"/>
              <a:pathLst>
                <a:path w="88951" h="66663">
                  <a:moveTo>
                    <a:pt x="0" y="66663"/>
                  </a:moveTo>
                  <a:lnTo>
                    <a:pt x="88951" y="333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Shape 2876">
              <a:extLst>
                <a:ext uri="{FF2B5EF4-FFF2-40B4-BE49-F238E27FC236}">
                  <a16:creationId xmlns:a16="http://schemas.microsoft.com/office/drawing/2014/main" id="{139BACB9-6B16-4BDA-9A20-574E6AF5942C}"/>
                </a:ext>
              </a:extLst>
            </p:cNvPr>
            <p:cNvSpPr/>
            <p:nvPr/>
          </p:nvSpPr>
          <p:spPr>
            <a:xfrm>
              <a:off x="2985516" y="742188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Shape 2877">
              <a:extLst>
                <a:ext uri="{FF2B5EF4-FFF2-40B4-BE49-F238E27FC236}">
                  <a16:creationId xmlns:a16="http://schemas.microsoft.com/office/drawing/2014/main" id="{40B3DFE4-2130-4271-B7BB-ED14BB491813}"/>
                </a:ext>
              </a:extLst>
            </p:cNvPr>
            <p:cNvSpPr/>
            <p:nvPr/>
          </p:nvSpPr>
          <p:spPr>
            <a:xfrm>
              <a:off x="3376511" y="825944"/>
              <a:ext cx="88951" cy="66663"/>
            </a:xfrm>
            <a:custGeom>
              <a:avLst/>
              <a:gdLst/>
              <a:ahLst/>
              <a:cxnLst/>
              <a:rect l="0" t="0" r="0" b="0"/>
              <a:pathLst>
                <a:path w="88951" h="66663">
                  <a:moveTo>
                    <a:pt x="0" y="0"/>
                  </a:moveTo>
                  <a:lnTo>
                    <a:pt x="88951" y="33338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Shape 2878">
              <a:extLst>
                <a:ext uri="{FF2B5EF4-FFF2-40B4-BE49-F238E27FC236}">
                  <a16:creationId xmlns:a16="http://schemas.microsoft.com/office/drawing/2014/main" id="{79D6CC5C-86D4-41FE-9B97-1E8D169473AD}"/>
                </a:ext>
              </a:extLst>
            </p:cNvPr>
            <p:cNvSpPr/>
            <p:nvPr/>
          </p:nvSpPr>
          <p:spPr>
            <a:xfrm>
              <a:off x="3376511" y="825944"/>
              <a:ext cx="88951" cy="66663"/>
            </a:xfrm>
            <a:custGeom>
              <a:avLst/>
              <a:gdLst/>
              <a:ahLst/>
              <a:cxnLst/>
              <a:rect l="0" t="0" r="0" b="0"/>
              <a:pathLst>
                <a:path w="88951" h="66663">
                  <a:moveTo>
                    <a:pt x="0" y="66663"/>
                  </a:moveTo>
                  <a:lnTo>
                    <a:pt x="88951" y="333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Shape 2879">
              <a:extLst>
                <a:ext uri="{FF2B5EF4-FFF2-40B4-BE49-F238E27FC236}">
                  <a16:creationId xmlns:a16="http://schemas.microsoft.com/office/drawing/2014/main" id="{ECEDA6A3-C7A5-40CD-AACD-CA3EAE1D7746}"/>
                </a:ext>
              </a:extLst>
            </p:cNvPr>
            <p:cNvSpPr/>
            <p:nvPr/>
          </p:nvSpPr>
          <p:spPr>
            <a:xfrm>
              <a:off x="3096768" y="864108"/>
              <a:ext cx="298704" cy="0"/>
            </a:xfrm>
            <a:custGeom>
              <a:avLst/>
              <a:gdLst/>
              <a:ahLst/>
              <a:cxnLst/>
              <a:rect l="0" t="0" r="0" b="0"/>
              <a:pathLst>
                <a:path w="298704">
                  <a:moveTo>
                    <a:pt x="0" y="0"/>
                  </a:moveTo>
                  <a:lnTo>
                    <a:pt x="298704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Shape 2880">
              <a:extLst>
                <a:ext uri="{FF2B5EF4-FFF2-40B4-BE49-F238E27FC236}">
                  <a16:creationId xmlns:a16="http://schemas.microsoft.com/office/drawing/2014/main" id="{E604B4D3-A12A-46D0-9B50-26194C39DC5C}"/>
                </a:ext>
              </a:extLst>
            </p:cNvPr>
            <p:cNvSpPr/>
            <p:nvPr/>
          </p:nvSpPr>
          <p:spPr>
            <a:xfrm>
              <a:off x="3376511" y="1085025"/>
              <a:ext cx="88951" cy="66662"/>
            </a:xfrm>
            <a:custGeom>
              <a:avLst/>
              <a:gdLst/>
              <a:ahLst/>
              <a:cxnLst/>
              <a:rect l="0" t="0" r="0" b="0"/>
              <a:pathLst>
                <a:path w="88951" h="66662">
                  <a:moveTo>
                    <a:pt x="0" y="0"/>
                  </a:moveTo>
                  <a:lnTo>
                    <a:pt x="88951" y="33324"/>
                  </a:lnTo>
                  <a:lnTo>
                    <a:pt x="0" y="66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Shape 2881">
              <a:extLst>
                <a:ext uri="{FF2B5EF4-FFF2-40B4-BE49-F238E27FC236}">
                  <a16:creationId xmlns:a16="http://schemas.microsoft.com/office/drawing/2014/main" id="{516EA30F-05F8-46DD-A72E-D49EA458B96B}"/>
                </a:ext>
              </a:extLst>
            </p:cNvPr>
            <p:cNvSpPr/>
            <p:nvPr/>
          </p:nvSpPr>
          <p:spPr>
            <a:xfrm>
              <a:off x="3376511" y="1085025"/>
              <a:ext cx="88951" cy="66662"/>
            </a:xfrm>
            <a:custGeom>
              <a:avLst/>
              <a:gdLst/>
              <a:ahLst/>
              <a:cxnLst/>
              <a:rect l="0" t="0" r="0" b="0"/>
              <a:pathLst>
                <a:path w="88951" h="66662">
                  <a:moveTo>
                    <a:pt x="0" y="66662"/>
                  </a:moveTo>
                  <a:lnTo>
                    <a:pt x="88951" y="333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Shape 2882">
              <a:extLst>
                <a:ext uri="{FF2B5EF4-FFF2-40B4-BE49-F238E27FC236}">
                  <a16:creationId xmlns:a16="http://schemas.microsoft.com/office/drawing/2014/main" id="{BC49C0CA-3D55-4B9C-B90B-9ECF67F834BA}"/>
                </a:ext>
              </a:extLst>
            </p:cNvPr>
            <p:cNvSpPr/>
            <p:nvPr/>
          </p:nvSpPr>
          <p:spPr>
            <a:xfrm>
              <a:off x="2985516" y="1115568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Shape 2883">
              <a:extLst>
                <a:ext uri="{FF2B5EF4-FFF2-40B4-BE49-F238E27FC236}">
                  <a16:creationId xmlns:a16="http://schemas.microsoft.com/office/drawing/2014/main" id="{B046E45C-0898-4FD2-B3FC-B73730C35DB4}"/>
                </a:ext>
              </a:extLst>
            </p:cNvPr>
            <p:cNvSpPr/>
            <p:nvPr/>
          </p:nvSpPr>
          <p:spPr>
            <a:xfrm>
              <a:off x="3376511" y="1200594"/>
              <a:ext cx="88951" cy="66663"/>
            </a:xfrm>
            <a:custGeom>
              <a:avLst/>
              <a:gdLst/>
              <a:ahLst/>
              <a:cxnLst/>
              <a:rect l="0" t="0" r="0" b="0"/>
              <a:pathLst>
                <a:path w="88951" h="66663">
                  <a:moveTo>
                    <a:pt x="0" y="0"/>
                  </a:moveTo>
                  <a:lnTo>
                    <a:pt x="88951" y="33325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Shape 2884">
              <a:extLst>
                <a:ext uri="{FF2B5EF4-FFF2-40B4-BE49-F238E27FC236}">
                  <a16:creationId xmlns:a16="http://schemas.microsoft.com/office/drawing/2014/main" id="{96DACA08-F7F9-4356-B21C-C45B624E0BCD}"/>
                </a:ext>
              </a:extLst>
            </p:cNvPr>
            <p:cNvSpPr/>
            <p:nvPr/>
          </p:nvSpPr>
          <p:spPr>
            <a:xfrm>
              <a:off x="3376511" y="1200594"/>
              <a:ext cx="88951" cy="66663"/>
            </a:xfrm>
            <a:custGeom>
              <a:avLst/>
              <a:gdLst/>
              <a:ahLst/>
              <a:cxnLst/>
              <a:rect l="0" t="0" r="0" b="0"/>
              <a:pathLst>
                <a:path w="88951" h="66663">
                  <a:moveTo>
                    <a:pt x="0" y="66663"/>
                  </a:moveTo>
                  <a:lnTo>
                    <a:pt x="88951" y="333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Shape 2885">
              <a:extLst>
                <a:ext uri="{FF2B5EF4-FFF2-40B4-BE49-F238E27FC236}">
                  <a16:creationId xmlns:a16="http://schemas.microsoft.com/office/drawing/2014/main" id="{D46A4EA0-4230-4114-B13E-61B274119E2E}"/>
                </a:ext>
              </a:extLst>
            </p:cNvPr>
            <p:cNvSpPr/>
            <p:nvPr/>
          </p:nvSpPr>
          <p:spPr>
            <a:xfrm>
              <a:off x="3096768" y="1237488"/>
              <a:ext cx="298704" cy="0"/>
            </a:xfrm>
            <a:custGeom>
              <a:avLst/>
              <a:gdLst/>
              <a:ahLst/>
              <a:cxnLst/>
              <a:rect l="0" t="0" r="0" b="0"/>
              <a:pathLst>
                <a:path w="298704">
                  <a:moveTo>
                    <a:pt x="0" y="0"/>
                  </a:moveTo>
                  <a:lnTo>
                    <a:pt x="298704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Shape 2886">
              <a:extLst>
                <a:ext uri="{FF2B5EF4-FFF2-40B4-BE49-F238E27FC236}">
                  <a16:creationId xmlns:a16="http://schemas.microsoft.com/office/drawing/2014/main" id="{FBF08E3F-E87B-46F4-AFEC-B692D4E67C12}"/>
                </a:ext>
              </a:extLst>
            </p:cNvPr>
            <p:cNvSpPr/>
            <p:nvPr/>
          </p:nvSpPr>
          <p:spPr>
            <a:xfrm>
              <a:off x="3376511" y="1329486"/>
              <a:ext cx="88951" cy="66663"/>
            </a:xfrm>
            <a:custGeom>
              <a:avLst/>
              <a:gdLst/>
              <a:ahLst/>
              <a:cxnLst/>
              <a:rect l="0" t="0" r="0" b="0"/>
              <a:pathLst>
                <a:path w="88951" h="66663">
                  <a:moveTo>
                    <a:pt x="0" y="0"/>
                  </a:moveTo>
                  <a:lnTo>
                    <a:pt x="88951" y="33338"/>
                  </a:lnTo>
                  <a:lnTo>
                    <a:pt x="0" y="66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Shape 2887">
              <a:extLst>
                <a:ext uri="{FF2B5EF4-FFF2-40B4-BE49-F238E27FC236}">
                  <a16:creationId xmlns:a16="http://schemas.microsoft.com/office/drawing/2014/main" id="{5522C947-7BA7-4F1A-87E8-F29A2BFBF695}"/>
                </a:ext>
              </a:extLst>
            </p:cNvPr>
            <p:cNvSpPr/>
            <p:nvPr/>
          </p:nvSpPr>
          <p:spPr>
            <a:xfrm>
              <a:off x="3376511" y="1329486"/>
              <a:ext cx="88951" cy="66663"/>
            </a:xfrm>
            <a:custGeom>
              <a:avLst/>
              <a:gdLst/>
              <a:ahLst/>
              <a:cxnLst/>
              <a:rect l="0" t="0" r="0" b="0"/>
              <a:pathLst>
                <a:path w="88951" h="66663">
                  <a:moveTo>
                    <a:pt x="0" y="66663"/>
                  </a:moveTo>
                  <a:lnTo>
                    <a:pt x="88951" y="333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Shape 2888">
              <a:extLst>
                <a:ext uri="{FF2B5EF4-FFF2-40B4-BE49-F238E27FC236}">
                  <a16:creationId xmlns:a16="http://schemas.microsoft.com/office/drawing/2014/main" id="{90955E5F-EF0C-43EC-B36C-A26A49E08E20}"/>
                </a:ext>
              </a:extLst>
            </p:cNvPr>
            <p:cNvSpPr/>
            <p:nvPr/>
          </p:nvSpPr>
          <p:spPr>
            <a:xfrm>
              <a:off x="2985516" y="1360932"/>
              <a:ext cx="409956" cy="0"/>
            </a:xfrm>
            <a:custGeom>
              <a:avLst/>
              <a:gdLst/>
              <a:ahLst/>
              <a:cxnLst/>
              <a:rect l="0" t="0" r="0" b="0"/>
              <a:pathLst>
                <a:path w="409956">
                  <a:moveTo>
                    <a:pt x="0" y="0"/>
                  </a:moveTo>
                  <a:lnTo>
                    <a:pt x="409956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Shape 2889">
              <a:extLst>
                <a:ext uri="{FF2B5EF4-FFF2-40B4-BE49-F238E27FC236}">
                  <a16:creationId xmlns:a16="http://schemas.microsoft.com/office/drawing/2014/main" id="{DC32CD59-97C7-4E30-9F7A-02A4C2E33E14}"/>
                </a:ext>
              </a:extLst>
            </p:cNvPr>
            <p:cNvSpPr/>
            <p:nvPr/>
          </p:nvSpPr>
          <p:spPr>
            <a:xfrm>
              <a:off x="3376511" y="1445057"/>
              <a:ext cx="88951" cy="66662"/>
            </a:xfrm>
            <a:custGeom>
              <a:avLst/>
              <a:gdLst/>
              <a:ahLst/>
              <a:cxnLst/>
              <a:rect l="0" t="0" r="0" b="0"/>
              <a:pathLst>
                <a:path w="88951" h="66662">
                  <a:moveTo>
                    <a:pt x="0" y="0"/>
                  </a:moveTo>
                  <a:lnTo>
                    <a:pt x="88951" y="33338"/>
                  </a:lnTo>
                  <a:lnTo>
                    <a:pt x="0" y="66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Shape 2890">
              <a:extLst>
                <a:ext uri="{FF2B5EF4-FFF2-40B4-BE49-F238E27FC236}">
                  <a16:creationId xmlns:a16="http://schemas.microsoft.com/office/drawing/2014/main" id="{FAC81416-B9DC-4E7E-BE63-169C6A3727EA}"/>
                </a:ext>
              </a:extLst>
            </p:cNvPr>
            <p:cNvSpPr/>
            <p:nvPr/>
          </p:nvSpPr>
          <p:spPr>
            <a:xfrm>
              <a:off x="3376511" y="1445057"/>
              <a:ext cx="88951" cy="66662"/>
            </a:xfrm>
            <a:custGeom>
              <a:avLst/>
              <a:gdLst/>
              <a:ahLst/>
              <a:cxnLst/>
              <a:rect l="0" t="0" r="0" b="0"/>
              <a:pathLst>
                <a:path w="88951" h="66662">
                  <a:moveTo>
                    <a:pt x="0" y="66662"/>
                  </a:moveTo>
                  <a:lnTo>
                    <a:pt x="88951" y="333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Shape 2891">
              <a:extLst>
                <a:ext uri="{FF2B5EF4-FFF2-40B4-BE49-F238E27FC236}">
                  <a16:creationId xmlns:a16="http://schemas.microsoft.com/office/drawing/2014/main" id="{041C0214-08EE-4E27-8385-7EF6269ADAED}"/>
                </a:ext>
              </a:extLst>
            </p:cNvPr>
            <p:cNvSpPr/>
            <p:nvPr/>
          </p:nvSpPr>
          <p:spPr>
            <a:xfrm>
              <a:off x="3096768" y="1482852"/>
              <a:ext cx="298704" cy="0"/>
            </a:xfrm>
            <a:custGeom>
              <a:avLst/>
              <a:gdLst/>
              <a:ahLst/>
              <a:cxnLst/>
              <a:rect l="0" t="0" r="0" b="0"/>
              <a:pathLst>
                <a:path w="298704">
                  <a:moveTo>
                    <a:pt x="0" y="0"/>
                  </a:moveTo>
                  <a:lnTo>
                    <a:pt x="298704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Shape 2892">
              <a:extLst>
                <a:ext uri="{FF2B5EF4-FFF2-40B4-BE49-F238E27FC236}">
                  <a16:creationId xmlns:a16="http://schemas.microsoft.com/office/drawing/2014/main" id="{8A5968ED-23CF-4E11-9D16-F7823154BE02}"/>
                </a:ext>
              </a:extLst>
            </p:cNvPr>
            <p:cNvSpPr/>
            <p:nvPr/>
          </p:nvSpPr>
          <p:spPr>
            <a:xfrm>
              <a:off x="3429" y="3428"/>
              <a:ext cx="4314444" cy="1613789"/>
            </a:xfrm>
            <a:custGeom>
              <a:avLst/>
              <a:gdLst/>
              <a:ahLst/>
              <a:cxnLst/>
              <a:rect l="0" t="0" r="0" b="0"/>
              <a:pathLst>
                <a:path w="4314444" h="1613789">
                  <a:moveTo>
                    <a:pt x="0" y="1613789"/>
                  </a:moveTo>
                  <a:lnTo>
                    <a:pt x="4314444" y="1613789"/>
                  </a:lnTo>
                  <a:lnTo>
                    <a:pt x="4314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Shape 2893">
              <a:extLst>
                <a:ext uri="{FF2B5EF4-FFF2-40B4-BE49-F238E27FC236}">
                  <a16:creationId xmlns:a16="http://schemas.microsoft.com/office/drawing/2014/main" id="{9C77285D-12FD-4C75-B053-52D5298DC595}"/>
                </a:ext>
              </a:extLst>
            </p:cNvPr>
            <p:cNvSpPr/>
            <p:nvPr/>
          </p:nvSpPr>
          <p:spPr>
            <a:xfrm>
              <a:off x="0" y="374903"/>
              <a:ext cx="4320540" cy="0"/>
            </a:xfrm>
            <a:custGeom>
              <a:avLst/>
              <a:gdLst/>
              <a:ahLst/>
              <a:cxnLst/>
              <a:rect l="0" t="0" r="0" b="0"/>
              <a:pathLst>
                <a:path w="4320540">
                  <a:moveTo>
                    <a:pt x="0" y="0"/>
                  </a:moveTo>
                  <a:lnTo>
                    <a:pt x="4320540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Shape 2894">
              <a:extLst>
                <a:ext uri="{FF2B5EF4-FFF2-40B4-BE49-F238E27FC236}">
                  <a16:creationId xmlns:a16="http://schemas.microsoft.com/office/drawing/2014/main" id="{1B76C9ED-936E-45B8-B990-196CD36CE549}"/>
                </a:ext>
              </a:extLst>
            </p:cNvPr>
            <p:cNvSpPr/>
            <p:nvPr/>
          </p:nvSpPr>
          <p:spPr>
            <a:xfrm>
              <a:off x="0" y="1001268"/>
              <a:ext cx="4320540" cy="0"/>
            </a:xfrm>
            <a:custGeom>
              <a:avLst/>
              <a:gdLst/>
              <a:ahLst/>
              <a:cxnLst/>
              <a:rect l="0" t="0" r="0" b="0"/>
              <a:pathLst>
                <a:path w="4320540">
                  <a:moveTo>
                    <a:pt x="0" y="0"/>
                  </a:moveTo>
                  <a:lnTo>
                    <a:pt x="4320540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Shape 2895">
              <a:extLst>
                <a:ext uri="{FF2B5EF4-FFF2-40B4-BE49-F238E27FC236}">
                  <a16:creationId xmlns:a16="http://schemas.microsoft.com/office/drawing/2014/main" id="{D5A700EE-B860-4F51-8B6B-BD4C74530CA1}"/>
                </a:ext>
              </a:extLst>
            </p:cNvPr>
            <p:cNvSpPr/>
            <p:nvPr/>
          </p:nvSpPr>
          <p:spPr>
            <a:xfrm>
              <a:off x="705612" y="0"/>
              <a:ext cx="0" cy="1616964"/>
            </a:xfrm>
            <a:custGeom>
              <a:avLst/>
              <a:gdLst/>
              <a:ahLst/>
              <a:cxnLst/>
              <a:rect l="0" t="0" r="0" b="0"/>
              <a:pathLst>
                <a:path h="1616964">
                  <a:moveTo>
                    <a:pt x="0" y="0"/>
                  </a:moveTo>
                  <a:lnTo>
                    <a:pt x="0" y="1616964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Shape 2896">
              <a:extLst>
                <a:ext uri="{FF2B5EF4-FFF2-40B4-BE49-F238E27FC236}">
                  <a16:creationId xmlns:a16="http://schemas.microsoft.com/office/drawing/2014/main" id="{C6CB8832-432D-4572-A64D-F791232AC3E0}"/>
                </a:ext>
              </a:extLst>
            </p:cNvPr>
            <p:cNvSpPr/>
            <p:nvPr/>
          </p:nvSpPr>
          <p:spPr>
            <a:xfrm>
              <a:off x="1623060" y="0"/>
              <a:ext cx="0" cy="1616964"/>
            </a:xfrm>
            <a:custGeom>
              <a:avLst/>
              <a:gdLst/>
              <a:ahLst/>
              <a:cxnLst/>
              <a:rect l="0" t="0" r="0" b="0"/>
              <a:pathLst>
                <a:path h="1616964">
                  <a:moveTo>
                    <a:pt x="0" y="0"/>
                  </a:moveTo>
                  <a:lnTo>
                    <a:pt x="0" y="1616964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Shape 2897">
              <a:extLst>
                <a:ext uri="{FF2B5EF4-FFF2-40B4-BE49-F238E27FC236}">
                  <a16:creationId xmlns:a16="http://schemas.microsoft.com/office/drawing/2014/main" id="{979195D8-94EC-4414-8B5D-CDD57FF57A81}"/>
                </a:ext>
              </a:extLst>
            </p:cNvPr>
            <p:cNvSpPr/>
            <p:nvPr/>
          </p:nvSpPr>
          <p:spPr>
            <a:xfrm>
              <a:off x="2656332" y="0"/>
              <a:ext cx="0" cy="1616964"/>
            </a:xfrm>
            <a:custGeom>
              <a:avLst/>
              <a:gdLst/>
              <a:ahLst/>
              <a:cxnLst/>
              <a:rect l="0" t="0" r="0" b="0"/>
              <a:pathLst>
                <a:path h="1616964">
                  <a:moveTo>
                    <a:pt x="0" y="0"/>
                  </a:moveTo>
                  <a:lnTo>
                    <a:pt x="0" y="1616964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Shape 2898">
              <a:extLst>
                <a:ext uri="{FF2B5EF4-FFF2-40B4-BE49-F238E27FC236}">
                  <a16:creationId xmlns:a16="http://schemas.microsoft.com/office/drawing/2014/main" id="{0A2B737B-2CF0-4558-A025-EBFC2688FFA1}"/>
                </a:ext>
              </a:extLst>
            </p:cNvPr>
            <p:cNvSpPr/>
            <p:nvPr/>
          </p:nvSpPr>
          <p:spPr>
            <a:xfrm>
              <a:off x="3435096" y="0"/>
              <a:ext cx="0" cy="1616964"/>
            </a:xfrm>
            <a:custGeom>
              <a:avLst/>
              <a:gdLst/>
              <a:ahLst/>
              <a:cxnLst/>
              <a:rect l="0" t="0" r="0" b="0"/>
              <a:pathLst>
                <a:path h="1616964">
                  <a:moveTo>
                    <a:pt x="0" y="0"/>
                  </a:moveTo>
                  <a:lnTo>
                    <a:pt x="0" y="1616964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FAEB40B-2198-40F3-97F1-06B0FDB310CD}"/>
                </a:ext>
              </a:extLst>
            </p:cNvPr>
            <p:cNvSpPr/>
            <p:nvPr/>
          </p:nvSpPr>
          <p:spPr>
            <a:xfrm>
              <a:off x="0" y="1653857"/>
              <a:ext cx="39374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(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3294F6B-485E-416E-B308-D432AEA2173F}"/>
                </a:ext>
              </a:extLst>
            </p:cNvPr>
            <p:cNvSpPr/>
            <p:nvPr/>
          </p:nvSpPr>
          <p:spPr>
            <a:xfrm>
              <a:off x="29613" y="1653857"/>
              <a:ext cx="444977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Sutarto, 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16573B8-3607-41EC-AAAB-C5B7A82A3FAE}"/>
                </a:ext>
              </a:extLst>
            </p:cNvPr>
            <p:cNvSpPr/>
            <p:nvPr/>
          </p:nvSpPr>
          <p:spPr>
            <a:xfrm>
              <a:off x="357849" y="1653857"/>
              <a:ext cx="302380" cy="1319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2001)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16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4BAE8B-6469-4A8D-9E5E-706825BAE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81412"/>
              </p:ext>
            </p:extLst>
          </p:nvPr>
        </p:nvGraphicFramePr>
        <p:xfrm>
          <a:off x="563525" y="81260"/>
          <a:ext cx="11451265" cy="6695480"/>
        </p:xfrm>
        <a:graphic>
          <a:graphicData uri="http://schemas.openxmlformats.org/drawingml/2006/table">
            <a:tbl>
              <a:tblPr firstRow="1" firstCol="1" bandRow="1"/>
              <a:tblGrid>
                <a:gridCol w="5847813">
                  <a:extLst>
                    <a:ext uri="{9D8B030D-6E8A-4147-A177-3AD203B41FA5}">
                      <a16:colId xmlns:a16="http://schemas.microsoft.com/office/drawing/2014/main" val="3264672054"/>
                    </a:ext>
                  </a:extLst>
                </a:gridCol>
                <a:gridCol w="5603452">
                  <a:extLst>
                    <a:ext uri="{9D8B030D-6E8A-4147-A177-3AD203B41FA5}">
                      <a16:colId xmlns:a16="http://schemas.microsoft.com/office/drawing/2014/main" val="1170617196"/>
                    </a:ext>
                  </a:extLst>
                </a:gridCol>
              </a:tblGrid>
              <a:tr h="1006217"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Karakteristik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Tidak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Matang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 anchor="ctr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Karakteristik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Matang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 anchor="ctr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16625"/>
                  </a:ext>
                </a:extLst>
              </a:tr>
              <a:tr h="521200"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Pasif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Aktif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93650"/>
                  </a:ext>
                </a:extLst>
              </a:tr>
              <a:tr h="521200"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Tergantung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Mandiri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672327"/>
                  </a:ext>
                </a:extLst>
              </a:tr>
              <a:tr h="1065060"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Memandang dengan satu cara</a:t>
                      </a:r>
                      <a:endParaRPr lang="en-US" sz="3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Memandang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dengan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berbagai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cara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810756"/>
                  </a:ext>
                </a:extLst>
              </a:tr>
              <a:tr h="521200"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Minat rendah</a:t>
                      </a:r>
                      <a:endParaRPr lang="en-US" sz="3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Minat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tinggi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956852"/>
                  </a:ext>
                </a:extLst>
              </a:tr>
              <a:tr h="1006217"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Perspektif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jangka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pendek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Perspektif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jangka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Panjang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590534"/>
                  </a:ext>
                </a:extLst>
              </a:tr>
              <a:tr h="1326092"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Posisi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puas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sebagai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bawahan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Posisi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ingin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sebagai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atasan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002524"/>
                  </a:ext>
                </a:extLst>
              </a:tr>
              <a:tr h="646266"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Kesadaran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diri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rendah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Kesadaran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diri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tinggi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9375" marR="73025" marT="21590" marB="0">
                    <a:lnL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23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85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468CB5-368B-4EE1-89A4-70040D0547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85" y="297712"/>
            <a:ext cx="8739963" cy="56725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06CABE-8C26-4178-A8CA-2CB3C143E71B}"/>
              </a:ext>
            </a:extLst>
          </p:cNvPr>
          <p:cNvSpPr txBox="1"/>
          <p:nvPr/>
        </p:nvSpPr>
        <p:spPr>
          <a:xfrm>
            <a:off x="3689498" y="6390167"/>
            <a:ext cx="559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Gambar 4.2 Model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Rangkaian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Tannenbaum &amp; Schmidt</a:t>
            </a:r>
          </a:p>
        </p:txBody>
      </p:sp>
    </p:spTree>
    <p:extLst>
      <p:ext uri="{BB962C8B-B14F-4D97-AF65-F5344CB8AC3E}">
        <p14:creationId xmlns:p14="http://schemas.microsoft.com/office/powerpoint/2010/main" val="3321119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679574-5CCB-4EBA-947F-3BFCC16F89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5" y="318977"/>
            <a:ext cx="11408735" cy="58372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C2D4B8-72D3-44A8-BE3F-2E8C05479549}"/>
              </a:ext>
            </a:extLst>
          </p:cNvPr>
          <p:cNvSpPr txBox="1"/>
          <p:nvPr/>
        </p:nvSpPr>
        <p:spPr>
          <a:xfrm>
            <a:off x="3349255" y="6354357"/>
            <a:ext cx="558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Gambar 4.3 Model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Kontinum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Vroom &amp; Yetton</a:t>
            </a:r>
          </a:p>
        </p:txBody>
      </p:sp>
    </p:spTree>
    <p:extLst>
      <p:ext uri="{BB962C8B-B14F-4D97-AF65-F5344CB8AC3E}">
        <p14:creationId xmlns:p14="http://schemas.microsoft.com/office/powerpoint/2010/main" val="155659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73E930-CE0C-49D5-9406-15C8A40A8EAF}"/>
              </a:ext>
            </a:extLst>
          </p:cNvPr>
          <p:cNvSpPr txBox="1"/>
          <p:nvPr/>
        </p:nvSpPr>
        <p:spPr>
          <a:xfrm>
            <a:off x="22459" y="-9625"/>
            <a:ext cx="121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Esensi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situasional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DEECB-76E3-4110-AC9E-87CEF220C7C4}"/>
              </a:ext>
            </a:extLst>
          </p:cNvPr>
          <p:cNvSpPr txBox="1"/>
          <p:nvPr/>
        </p:nvSpPr>
        <p:spPr>
          <a:xfrm>
            <a:off x="0" y="548350"/>
            <a:ext cx="121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pengikut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035D6-941A-4A8F-BCBE-63DDE8B065F1}"/>
              </a:ext>
            </a:extLst>
          </p:cNvPr>
          <p:cNvSpPr txBox="1"/>
          <p:nvPr/>
        </p:nvSpPr>
        <p:spPr>
          <a:xfrm>
            <a:off x="22459" y="1068693"/>
            <a:ext cx="121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Asumsi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220C8-8839-4BF0-8476-57022CAA9C44}"/>
              </a:ext>
            </a:extLst>
          </p:cNvPr>
          <p:cNvSpPr txBox="1"/>
          <p:nvPr/>
        </p:nvSpPr>
        <p:spPr>
          <a:xfrm>
            <a:off x="44918" y="1665172"/>
            <a:ext cx="121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D25A9-87D2-4465-91EF-8F4244DC176D}"/>
              </a:ext>
            </a:extLst>
          </p:cNvPr>
          <p:cNvSpPr txBox="1"/>
          <p:nvPr/>
        </p:nvSpPr>
        <p:spPr>
          <a:xfrm>
            <a:off x="67377" y="2310064"/>
            <a:ext cx="121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situasinya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CF20F-403B-41E1-9A14-63FA3C69DB96}"/>
              </a:ext>
            </a:extLst>
          </p:cNvPr>
          <p:cNvSpPr txBox="1"/>
          <p:nvPr/>
        </p:nvSpPr>
        <p:spPr>
          <a:xfrm>
            <a:off x="67377" y="2859574"/>
            <a:ext cx="121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dipelajari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A219D-8191-4EE6-B56D-66896BADA31F}"/>
              </a:ext>
            </a:extLst>
          </p:cNvPr>
          <p:cNvSpPr txBox="1"/>
          <p:nvPr/>
        </p:nvSpPr>
        <p:spPr>
          <a:xfrm>
            <a:off x="67377" y="3465672"/>
            <a:ext cx="121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Kesuksesan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A4DB3-20B0-42C8-BEAB-8B50742F410F}"/>
              </a:ext>
            </a:extLst>
          </p:cNvPr>
          <p:cNvSpPr txBox="1"/>
          <p:nvPr/>
        </p:nvSpPr>
        <p:spPr>
          <a:xfrm>
            <a:off x="-1" y="4120190"/>
            <a:ext cx="121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situasional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kontingensi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1D05E-A86D-4AD2-9EBC-15569453B05B}"/>
              </a:ext>
            </a:extLst>
          </p:cNvPr>
          <p:cNvSpPr txBox="1"/>
          <p:nvPr/>
        </p:nvSpPr>
        <p:spPr>
          <a:xfrm>
            <a:off x="67377" y="4891077"/>
            <a:ext cx="12147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Gabungan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6B4731-155D-46FF-8506-6D14A59991F4}"/>
              </a:ext>
            </a:extLst>
          </p:cNvPr>
          <p:cNvSpPr txBox="1"/>
          <p:nvPr/>
        </p:nvSpPr>
        <p:spPr>
          <a:xfrm>
            <a:off x="96253" y="5574471"/>
            <a:ext cx="121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pengikut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D0D431-AC41-40D2-9A3A-CFB26AC6CF05}"/>
              </a:ext>
            </a:extLst>
          </p:cNvPr>
          <p:cNvSpPr txBox="1"/>
          <p:nvPr/>
        </p:nvSpPr>
        <p:spPr>
          <a:xfrm>
            <a:off x="67377" y="6209738"/>
            <a:ext cx="1214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743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F745D-59DF-4E2E-8C6A-AC81692C88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751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2CA6B-3605-4D38-AB2B-E199E2AAC62A}"/>
              </a:ext>
            </a:extLst>
          </p:cNvPr>
          <p:cNvSpPr txBox="1"/>
          <p:nvPr/>
        </p:nvSpPr>
        <p:spPr>
          <a:xfrm>
            <a:off x="1742173" y="5775158"/>
            <a:ext cx="813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            Model Chung &amp; Megginson</a:t>
            </a:r>
          </a:p>
        </p:txBody>
      </p:sp>
    </p:spTree>
    <p:extLst>
      <p:ext uri="{BB962C8B-B14F-4D97-AF65-F5344CB8AC3E}">
        <p14:creationId xmlns:p14="http://schemas.microsoft.com/office/powerpoint/2010/main" val="4203844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A84A31-9C46-472C-8281-244102BD90E0}"/>
              </a:ext>
            </a:extLst>
          </p:cNvPr>
          <p:cNvSpPr/>
          <p:nvPr/>
        </p:nvSpPr>
        <p:spPr>
          <a:xfrm>
            <a:off x="531627" y="0"/>
            <a:ext cx="11465441" cy="604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Model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Kontingensi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Lima Fa</a:t>
            </a: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tor  Farris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00660" marR="8255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Berdasarkan lima faktor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ada lima kemungkinan perilaku kepemimpinan situasional yang muncul, yaitu sebagai berikut.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8255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arenBoth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 pengawas dan bawahan mempunyai wewenang menggunakan pengaruh terhadap masalah maka kerja sama, penguasaan, atau pelimpahan merupakan perilaku kepemimpinan yang tepat.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255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arenBoth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 pengawas mempunyai wewenang, bawahan tidak memiliki wewenang maka perilaku kepemimpinan berupa penguasaan yang paling tepat.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255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arenBoth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 bawahan memiliki wewenang, atasan tidak maka pelimpahan merupakan perilaku kepemimpinan yang tepat.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255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arenBoth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 penerimaan pimpinan dan bawahan penting maka kerja sama merupakan perilaku kepemimpinan yang tepat.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(5)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Jika tekanan waktu tinggi maka penguasaan atau pelimpahan merupakan perilaku kepemimpinan yang tepat.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957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3EE20A-0E50-4A5A-8FE1-21189D264AD8}"/>
              </a:ext>
            </a:extLst>
          </p:cNvPr>
          <p:cNvSpPr/>
          <p:nvPr/>
        </p:nvSpPr>
        <p:spPr>
          <a:xfrm>
            <a:off x="559982" y="754106"/>
            <a:ext cx="116320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Cartwight &amp; Zander menggunakan pendekatan tujuan dan hubungan baik dengan bawahannya.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endekatan tujuan, pemimpin cenderung lebih memerhatikan penyelesaian tugas pekerjaan bawahannya daripada hubungan baik dengan bawahannya.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endekatan hubungan baik dengan bawahannya, perhatian pemimpin terpusat pada hubungan antarpribadi yang menyenangkan, memutuskan perselisihan, memberikan semangat, dan saling meningkatkan kebersamaan.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9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F3DA1-0D6F-43D4-9E99-11710F319F2F}"/>
              </a:ext>
            </a:extLst>
          </p:cNvPr>
          <p:cNvSpPr txBox="1"/>
          <p:nvPr/>
        </p:nvSpPr>
        <p:spPr>
          <a:xfrm>
            <a:off x="200046" y="71819"/>
            <a:ext cx="11791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Pemimpin</a:t>
            </a:r>
            <a:r>
              <a:rPr lang="en-US" sz="2800" dirty="0"/>
              <a:t> </a:t>
            </a:r>
            <a:r>
              <a:rPr lang="en-US" sz="2800" dirty="0" err="1"/>
              <a:t>adaptif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pemimpin</a:t>
            </a:r>
            <a:r>
              <a:rPr lang="en-US" sz="2800" dirty="0"/>
              <a:t> yang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menyesuaikan</a:t>
            </a:r>
            <a:r>
              <a:rPr lang="en-US" sz="2800" dirty="0"/>
              <a:t> </a:t>
            </a:r>
            <a:r>
              <a:rPr lang="en-US" sz="2800" dirty="0" err="1"/>
              <a:t>perilakunya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35D59-F6AE-43D0-A1C7-21BC886A8EED}"/>
              </a:ext>
            </a:extLst>
          </p:cNvPr>
          <p:cNvSpPr txBox="1"/>
          <p:nvPr/>
        </p:nvSpPr>
        <p:spPr>
          <a:xfrm>
            <a:off x="326299" y="595039"/>
            <a:ext cx="11791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yang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berubah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cepat</a:t>
            </a:r>
            <a:r>
              <a:rPr lang="en-US" sz="2800" dirty="0"/>
              <a:t> dan </a:t>
            </a:r>
            <a:r>
              <a:rPr lang="en-US" sz="2800" dirty="0" err="1"/>
              <a:t>sulit</a:t>
            </a:r>
            <a:r>
              <a:rPr lang="en-US" sz="2800" dirty="0"/>
              <a:t> </a:t>
            </a:r>
            <a:r>
              <a:rPr lang="en-US" sz="2800" dirty="0" err="1"/>
              <a:t>diramalkan</a:t>
            </a:r>
            <a:r>
              <a:rPr lang="en-US" sz="28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1868D-6FB3-41CF-BA72-83CAEAD88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869"/>
            <a:ext cx="12118206" cy="60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3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BA95DA-029F-428B-93E7-E64E38679A3E}"/>
              </a:ext>
            </a:extLst>
          </p:cNvPr>
          <p:cNvSpPr/>
          <p:nvPr/>
        </p:nvSpPr>
        <p:spPr>
          <a:xfrm>
            <a:off x="96254" y="111604"/>
            <a:ext cx="1219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Kontingensi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berdasarkan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dipertanggungjawabkan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ilmiah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ditemukan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kualitatif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jenis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grounded theory;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memperkuat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pemahaman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mempertimbangkan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pengaruh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Esensi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kontingensi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menekankan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konteks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khusunya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kontingensi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meramalkan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konteks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kontingensi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menyatukan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situasinya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menuntut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siap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setiap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kontingensi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menyiapkan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data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gaya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mengembangkan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profil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data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grounded research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valid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reliabel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kombinasi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situasinya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keefektifan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diramalkan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LPC;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berkembang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terus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meyediakan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gaya-gaya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diterapkan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C38CCB-2A99-43FE-8549-76A66C1AE658}"/>
              </a:ext>
            </a:extLst>
          </p:cNvPr>
          <p:cNvSpPr/>
          <p:nvPr/>
        </p:nvSpPr>
        <p:spPr>
          <a:xfrm>
            <a:off x="0" y="0"/>
            <a:ext cx="12192000" cy="637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just">
              <a:lnSpc>
                <a:spcPct val="200000"/>
              </a:lnSpc>
              <a:spcAft>
                <a:spcPts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Kontingensi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kontingensi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gagal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mengapa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gaya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tertentu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tertentu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Skala LPC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valid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berkorelasi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pengukuran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standar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sulit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merevisinya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Instruksi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skala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LPC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kontingensi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gagal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lengkap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hal-hal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ketika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cocok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tempat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540385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gagal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lain;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540385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skala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LPC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dipertanyakan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valid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mengukur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standar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540385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validitas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muka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diragukan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540385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gagal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tepat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cocok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arenBoth"/>
              <a:tabLst>
                <a:tab pos="540385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mana yang paling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dominan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menentukan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antar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perilaku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kemampuan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(10)  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kepmimpinan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adaptif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sulit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meramalkan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cepat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kompleks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sulit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diramalkan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89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92168-BE2A-41A1-B727-9A050F244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24763" y="244550"/>
            <a:ext cx="8782493" cy="5422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806A56-0FCC-40E6-AA0E-0EF283B284DA}"/>
              </a:ext>
            </a:extLst>
          </p:cNvPr>
          <p:cNvSpPr txBox="1"/>
          <p:nvPr/>
        </p:nvSpPr>
        <p:spPr>
          <a:xfrm>
            <a:off x="654518" y="6315740"/>
            <a:ext cx="1107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Gambar </a:t>
            </a:r>
            <a:r>
              <a:rPr lang="en-US" sz="3200" dirty="0" err="1"/>
              <a:t>Kepemimpinan</a:t>
            </a:r>
            <a:r>
              <a:rPr lang="en-US" sz="3200" dirty="0"/>
              <a:t> </a:t>
            </a:r>
            <a:r>
              <a:rPr lang="en-US" sz="3200" dirty="0" err="1"/>
              <a:t>Situasional</a:t>
            </a:r>
            <a:r>
              <a:rPr lang="en-US" sz="3200" dirty="0"/>
              <a:t> I Hersey  &amp; Blanchard</a:t>
            </a:r>
          </a:p>
        </p:txBody>
      </p:sp>
    </p:spTree>
    <p:extLst>
      <p:ext uri="{BB962C8B-B14F-4D97-AF65-F5344CB8AC3E}">
        <p14:creationId xmlns:p14="http://schemas.microsoft.com/office/powerpoint/2010/main" val="286766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BCE5D1-902B-4D3D-A312-4764D5D55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5544" y="0"/>
            <a:ext cx="10813312" cy="6039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27FC09-9065-407A-B31F-95311E84B11B}"/>
              </a:ext>
            </a:extLst>
          </p:cNvPr>
          <p:cNvSpPr txBox="1"/>
          <p:nvPr/>
        </p:nvSpPr>
        <p:spPr>
          <a:xfrm>
            <a:off x="2838893" y="6177516"/>
            <a:ext cx="691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Gambar </a:t>
            </a:r>
            <a:r>
              <a:rPr lang="en-US" b="1" dirty="0" err="1"/>
              <a:t>Kepemimpinan</a:t>
            </a:r>
            <a:r>
              <a:rPr lang="en-US" b="1" dirty="0"/>
              <a:t> </a:t>
            </a:r>
            <a:r>
              <a:rPr lang="en-US" b="1" dirty="0" err="1"/>
              <a:t>Situasional</a:t>
            </a:r>
            <a:r>
              <a:rPr lang="en-US" b="1" dirty="0"/>
              <a:t> II Hersey &amp; Blanchard</a:t>
            </a:r>
          </a:p>
        </p:txBody>
      </p:sp>
    </p:spTree>
    <p:extLst>
      <p:ext uri="{BB962C8B-B14F-4D97-AF65-F5344CB8AC3E}">
        <p14:creationId xmlns:p14="http://schemas.microsoft.com/office/powerpoint/2010/main" val="246103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C67491-2CB9-4AE8-BF5D-21BD92194770}"/>
              </a:ext>
            </a:extLst>
          </p:cNvPr>
          <p:cNvSpPr txBox="1"/>
          <p:nvPr/>
        </p:nvSpPr>
        <p:spPr>
          <a:xfrm>
            <a:off x="1126156" y="529389"/>
            <a:ext cx="1037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Rumus</a:t>
            </a:r>
            <a:r>
              <a:rPr lang="en-US" sz="4000" dirty="0"/>
              <a:t>: </a:t>
            </a:r>
            <a:r>
              <a:rPr lang="en-US" sz="4000" dirty="0" err="1"/>
              <a:t>Kepemimpinan</a:t>
            </a:r>
            <a:r>
              <a:rPr lang="en-US" sz="4000" dirty="0"/>
              <a:t> </a:t>
            </a:r>
            <a:r>
              <a:rPr lang="en-US" sz="4000" dirty="0" err="1"/>
              <a:t>Efektif</a:t>
            </a:r>
            <a:r>
              <a:rPr lang="en-US" sz="4000" dirty="0"/>
              <a:t> (KE) = </a:t>
            </a:r>
            <a:r>
              <a:rPr lang="en-US" sz="4000" dirty="0" err="1"/>
              <a:t>fpbs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CD482-F1E8-4259-ADC6-AF39C96D4B10}"/>
              </a:ext>
            </a:extLst>
          </p:cNvPr>
          <p:cNvSpPr txBox="1"/>
          <p:nvPr/>
        </p:nvSpPr>
        <p:spPr>
          <a:xfrm>
            <a:off x="1106906" y="1443789"/>
            <a:ext cx="1037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 = </a:t>
            </a:r>
            <a:r>
              <a:rPr lang="en-US" sz="4000" dirty="0" err="1"/>
              <a:t>fungsi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1E7B5-9F34-4372-93B3-2E5457E24D45}"/>
              </a:ext>
            </a:extLst>
          </p:cNvPr>
          <p:cNvSpPr txBox="1"/>
          <p:nvPr/>
        </p:nvSpPr>
        <p:spPr>
          <a:xfrm>
            <a:off x="1116532" y="2290813"/>
            <a:ext cx="1037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 = </a:t>
            </a:r>
            <a:r>
              <a:rPr lang="en-US" sz="4000" dirty="0" err="1"/>
              <a:t>pemimpin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4C179-FB00-488B-A90F-CF15A7B5CB1F}"/>
              </a:ext>
            </a:extLst>
          </p:cNvPr>
          <p:cNvSpPr txBox="1"/>
          <p:nvPr/>
        </p:nvSpPr>
        <p:spPr>
          <a:xfrm>
            <a:off x="1116532" y="3137836"/>
            <a:ext cx="1037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 = </a:t>
            </a:r>
            <a:r>
              <a:rPr lang="en-US" sz="4000" dirty="0" err="1"/>
              <a:t>bawahan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94245-54C9-44F9-98A2-5B56F76E621A}"/>
              </a:ext>
            </a:extLst>
          </p:cNvPr>
          <p:cNvSpPr txBox="1"/>
          <p:nvPr/>
        </p:nvSpPr>
        <p:spPr>
          <a:xfrm>
            <a:off x="1145407" y="3965609"/>
            <a:ext cx="1037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 = </a:t>
            </a:r>
            <a:r>
              <a:rPr lang="en-US" sz="4000" dirty="0" err="1"/>
              <a:t>situasi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02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B9EE80-6495-447B-ACFD-059E5B03DD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24763" y="255181"/>
            <a:ext cx="10069032" cy="57841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C9CCED-2CFA-4C16-ACC7-8CD0D0A100A4}"/>
              </a:ext>
            </a:extLst>
          </p:cNvPr>
          <p:cNvSpPr txBox="1"/>
          <p:nvPr/>
        </p:nvSpPr>
        <p:spPr>
          <a:xfrm>
            <a:off x="1637414" y="6039293"/>
            <a:ext cx="8527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Gambar  </a:t>
            </a:r>
            <a:r>
              <a:rPr lang="en-US" b="1" dirty="0" err="1"/>
              <a:t>Variabel</a:t>
            </a:r>
            <a:r>
              <a:rPr lang="en-US" b="1" dirty="0"/>
              <a:t> Utama yang </a:t>
            </a:r>
            <a:r>
              <a:rPr lang="en-US" b="1" dirty="0" err="1"/>
              <a:t>Mempengaruhi</a:t>
            </a:r>
            <a:r>
              <a:rPr lang="en-US" b="1" dirty="0"/>
              <a:t> </a:t>
            </a:r>
            <a:r>
              <a:rPr lang="en-US" b="1" dirty="0" err="1"/>
              <a:t>Kepemimpinan</a:t>
            </a:r>
            <a:r>
              <a:rPr lang="en-US" b="1" dirty="0"/>
              <a:t> </a:t>
            </a:r>
            <a:r>
              <a:rPr lang="en-US" b="1" dirty="0" err="1"/>
              <a:t>Efektif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                      (Yukl, 2013)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7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9FFF10-6325-495B-B580-877E85E6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9" y="0"/>
            <a:ext cx="11855302" cy="67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BDB15-2F21-4453-BF1E-4F51ED150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2D431-7C87-4E67-8D23-C5C424281BC0}"/>
              </a:ext>
            </a:extLst>
          </p:cNvPr>
          <p:cNvSpPr/>
          <p:nvPr/>
        </p:nvSpPr>
        <p:spPr>
          <a:xfrm>
            <a:off x="41710" y="173254"/>
            <a:ext cx="12108580" cy="616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1000"/>
              </a:spcAft>
            </a:pP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situasional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situasional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mudah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dipraktikkan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sering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dipakai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pelatihan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dipercaya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melatih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mudah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dipahami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dipraktikkan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berbagai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termasuk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tempat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di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di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keluarga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memeiliki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prespektif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boleh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boleh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berbagai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Menekankan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keluwesan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menentukan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mengutamakan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keadaan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komitmen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pengikutnya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situasional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mencoba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berbeda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tugasnya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mencara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peluang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baru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agar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percaya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mengerjakan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tugasnya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mudah dipahami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keluwesan dalam  penerapan gaya kepemimpinan memperhatikan tingkat komitmen dan kompetensi pengikutnya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sering digunakan untuk pelatihan keefektifan kepemimpinan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memberi peluang untuk meningkatkan tingkat komitmen dan kompetensi pengikut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id-ID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aktis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 </a:t>
            </a:r>
          </a:p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(11) </a:t>
            </a:r>
            <a:r>
              <a:rPr lang="id-ID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kepemimpinan situasional Yukl sudah memperhatikan karakteritik pemimpin, pengikut, dan situasinya.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87251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1252</Words>
  <Application>Microsoft Office PowerPoint</Application>
  <PresentationFormat>Widescreen</PresentationFormat>
  <Paragraphs>232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Default Design</vt:lpstr>
      <vt:lpstr>Mountain Top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Husaini Usman</dc:creator>
  <cp:lastModifiedBy>Husaini Usman, Prof. Dr. M.Pd., M.T.</cp:lastModifiedBy>
  <cp:revision>151</cp:revision>
  <dcterms:created xsi:type="dcterms:W3CDTF">2019-05-21T09:53:05Z</dcterms:created>
  <dcterms:modified xsi:type="dcterms:W3CDTF">2019-06-29T10:10:59Z</dcterms:modified>
</cp:coreProperties>
</file>