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8" r:id="rId2"/>
    <p:sldMasterId id="2147483841" r:id="rId3"/>
    <p:sldMasterId id="2147483855" r:id="rId4"/>
    <p:sldMasterId id="2147483881" r:id="rId5"/>
    <p:sldMasterId id="2147483895" r:id="rId6"/>
    <p:sldMasterId id="2147483907" r:id="rId7"/>
    <p:sldMasterId id="2147483961" r:id="rId8"/>
    <p:sldMasterId id="2147483979" r:id="rId9"/>
    <p:sldMasterId id="2147483991" r:id="rId10"/>
  </p:sldMasterIdLst>
  <p:notesMasterIdLst>
    <p:notesMasterId r:id="rId54"/>
  </p:notesMasterIdLst>
  <p:sldIdLst>
    <p:sldId id="257" r:id="rId11"/>
    <p:sldId id="348" r:id="rId12"/>
    <p:sldId id="349" r:id="rId13"/>
    <p:sldId id="350" r:id="rId14"/>
    <p:sldId id="263" r:id="rId15"/>
    <p:sldId id="351" r:id="rId16"/>
    <p:sldId id="352" r:id="rId17"/>
    <p:sldId id="258" r:id="rId18"/>
    <p:sldId id="259" r:id="rId19"/>
    <p:sldId id="260" r:id="rId20"/>
    <p:sldId id="261" r:id="rId21"/>
    <p:sldId id="313" r:id="rId22"/>
    <p:sldId id="356" r:id="rId23"/>
    <p:sldId id="315" r:id="rId24"/>
    <p:sldId id="357" r:id="rId25"/>
    <p:sldId id="358" r:id="rId26"/>
    <p:sldId id="359" r:id="rId27"/>
    <p:sldId id="353" r:id="rId28"/>
    <p:sldId id="360" r:id="rId29"/>
    <p:sldId id="264" r:id="rId30"/>
    <p:sldId id="262" r:id="rId31"/>
    <p:sldId id="354" r:id="rId32"/>
    <p:sldId id="355" r:id="rId33"/>
    <p:sldId id="361" r:id="rId34"/>
    <p:sldId id="372" r:id="rId35"/>
    <p:sldId id="362" r:id="rId36"/>
    <p:sldId id="363" r:id="rId37"/>
    <p:sldId id="364" r:id="rId38"/>
    <p:sldId id="365" r:id="rId39"/>
    <p:sldId id="270" r:id="rId40"/>
    <p:sldId id="366" r:id="rId41"/>
    <p:sldId id="367" r:id="rId42"/>
    <p:sldId id="370" r:id="rId43"/>
    <p:sldId id="368" r:id="rId44"/>
    <p:sldId id="369" r:id="rId45"/>
    <p:sldId id="280" r:id="rId46"/>
    <p:sldId id="374" r:id="rId47"/>
    <p:sldId id="380" r:id="rId48"/>
    <p:sldId id="375" r:id="rId49"/>
    <p:sldId id="377" r:id="rId50"/>
    <p:sldId id="376" r:id="rId51"/>
    <p:sldId id="378" r:id="rId52"/>
    <p:sldId id="37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8365F-8E18-42E9-A496-8D89FADE131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FE39-6C97-48FF-B5C1-8792B93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7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E1AA091-1453-4B60-A0AA-EA8D31C24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BC374869-CD33-4280-A1B0-BC8E9C940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51B92E7-A609-4563-B47F-062D69107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6CC20C-5CFD-4CB8-80C8-F45ACF621B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51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4C142161-85E6-4B09-B138-9C8A01063F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1033D6F7-C0C0-4BFE-96AE-03ACAA2DD8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1EECBFE7-0895-4C67-AC3A-4B9690A92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36D3E-34FB-4666-8FD8-2C29B275F5C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9C85101C-02AC-4949-97A8-6BF335C499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FBFD20A-D04D-4095-9B4F-A84AC1BAA1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04E8E9A-0DCE-4A32-993D-C76124A1B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0F50A-3C2A-4136-AD33-A274D8DFE04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F4B94FA-BC5D-4309-8A12-222289369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8AA89EC0-BBE8-4938-91AD-D25113E141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6722294-783F-4BD7-AB42-1657DAF4A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724BD-A2A6-40D3-ACE2-3C1909C7F5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DD1A9510-0071-47B8-9A8B-926F9574B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315D752-DF77-430A-8F40-7A9A10461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2355EC0-334D-43C5-9672-ECFA322E2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8D539-1C63-4C39-86C1-AF80098C98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032B4C31-8EC1-438E-AA65-7CBA7FD4D2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D9F259E-1FC7-4F8D-B04A-BE07B2931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7649FB74-566F-4234-A717-654F3DB1F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C9339C-938D-410B-8CA3-39D8BDB5D4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E1AA091-1453-4B60-A0AA-EA8D31C24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BC374869-CD33-4280-A1B0-BC8E9C940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51B92E7-A609-4563-B47F-062D69107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6CC20C-5CFD-4CB8-80C8-F45ACF621B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8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D24F40BB-02E2-4066-A28A-2B74C2DD23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56019E1-18C3-47DA-9947-B9FEABF18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B3167A7-62E1-4FC0-A13B-5672B1A2F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22DCC-4CAE-4D32-AD57-DA5068F692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425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078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9767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0E102-6920-4EBE-8C70-7BC3D592ED0D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6B08B-A830-4BA4-A75D-A95032E4C54D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3613564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750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538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AF6C6-2A50-4673-890B-79AC248CF942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43D22-ECDE-4445-8478-A061060F6CD4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0339439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18DCE-18A1-4632-B921-F5B8FABBCA05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1A37F-677B-4A50-9481-169E8A077069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930536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3112-A33A-481E-AE89-E2CBBCB6A3F2}" type="datetimeFigureOut">
              <a:rPr lang="id-ID" smtClean="0"/>
              <a:pPr/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ADC7-D1DD-4715-907B-B5437ED137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48005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3112-A33A-481E-AE89-E2CBBCB6A3F2}" type="datetimeFigureOut">
              <a:rPr lang="id-ID" smtClean="0"/>
              <a:pPr/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ADC7-D1DD-4715-907B-B5437ED137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280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3112-A33A-481E-AE89-E2CBBCB6A3F2}" type="datetimeFigureOut">
              <a:rPr lang="id-ID" smtClean="0"/>
              <a:pPr/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ADC7-D1DD-4715-907B-B5437ED137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84424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3112-A33A-481E-AE89-E2CBBCB6A3F2}" type="datetimeFigureOut">
              <a:rPr lang="id-ID" smtClean="0"/>
              <a:pPr/>
              <a:t>28/06/2019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ADC7-D1DD-4715-907B-B5437ED137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04568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3112-A33A-481E-AE89-E2CBBCB6A3F2}" type="datetimeFigureOut">
              <a:rPr lang="id-ID" smtClean="0"/>
              <a:pPr/>
              <a:t>28/06/2019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ADC7-D1DD-4715-907B-B5437ED137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24075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3112-A33A-481E-AE89-E2CBBCB6A3F2}" type="datetimeFigureOut">
              <a:rPr lang="id-ID" smtClean="0"/>
              <a:pPr/>
              <a:t>28/06/2019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ADC7-D1DD-4715-907B-B5437ED137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3275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3112-A33A-481E-AE89-E2CBBCB6A3F2}" type="datetimeFigureOut">
              <a:rPr lang="id-ID" smtClean="0"/>
              <a:pPr/>
              <a:t>28/06/2019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ADC7-D1DD-4715-907B-B5437ED137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0906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3112-A33A-481E-AE89-E2CBBCB6A3F2}" type="datetimeFigureOut">
              <a:rPr lang="id-ID" smtClean="0"/>
              <a:pPr/>
              <a:t>28/06/2019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ADC7-D1DD-4715-907B-B5437ED137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56370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3112-A33A-481E-AE89-E2CBBCB6A3F2}" type="datetimeFigureOut">
              <a:rPr lang="id-ID" smtClean="0"/>
              <a:pPr/>
              <a:t>28/06/2019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ADC7-D1DD-4715-907B-B5437ED137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85117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3112-A33A-481E-AE89-E2CBBCB6A3F2}" type="datetimeFigureOut">
              <a:rPr lang="id-ID" smtClean="0"/>
              <a:pPr/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ADC7-D1DD-4715-907B-B5437ED137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88955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3112-A33A-481E-AE89-E2CBBCB6A3F2}" type="datetimeFigureOut">
              <a:rPr lang="id-ID" smtClean="0"/>
              <a:pPr/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ADC7-D1DD-4715-907B-B5437ED137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85214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>
            <a:extLst>
              <a:ext uri="{FF2B5EF4-FFF2-40B4-BE49-F238E27FC236}">
                <a16:creationId xmlns:a16="http://schemas.microsoft.com/office/drawing/2014/main" id="{BEA00E28-1B15-42F3-A800-A9FEAB9C0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"/>
          <a:ext cx="67056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Image" r:id="rId3" imgW="7415873" imgH="7225397" progId="Photoshop.Image.7">
                  <p:embed/>
                </p:oleObj>
              </mc:Choice>
              <mc:Fallback>
                <p:oleObj name="Image" r:id="rId3" imgW="7415873" imgH="7225397" progId="Photoshop.Image.7">
                  <p:embed/>
                  <p:pic>
                    <p:nvPicPr>
                      <p:cNvPr id="4" name="Object 67">
                        <a:extLst>
                          <a:ext uri="{FF2B5EF4-FFF2-40B4-BE49-F238E27FC236}">
                            <a16:creationId xmlns:a16="http://schemas.microsoft.com/office/drawing/2014/main" id="{BEA00E28-1B15-42F3-A800-A9FEAB9C0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67056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58">
            <a:extLst>
              <a:ext uri="{FF2B5EF4-FFF2-40B4-BE49-F238E27FC236}">
                <a16:creationId xmlns:a16="http://schemas.microsoft.com/office/drawing/2014/main" id="{C1472083-289E-44B5-BD51-1E3F40615EE0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C36C20C9-7FB3-483F-A95E-5D70B1FB1A35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4F75A20B-7EC9-4A6E-A673-647E935637D2}"/>
              </a:ext>
            </a:extLst>
          </p:cNvPr>
          <p:cNvSpPr>
            <a:spLocks/>
          </p:cNvSpPr>
          <p:nvPr/>
        </p:nvSpPr>
        <p:spPr bwMode="white">
          <a:xfrm>
            <a:off x="3028951" y="-9525"/>
            <a:ext cx="9190567" cy="6880225"/>
          </a:xfrm>
          <a:custGeom>
            <a:avLst/>
            <a:gdLst>
              <a:gd name="T0" fmla="*/ 2147483646 w 4362"/>
              <a:gd name="T1" fmla="*/ 0 h 4342"/>
              <a:gd name="T2" fmla="*/ 2147483646 w 4362"/>
              <a:gd name="T3" fmla="*/ 2147483646 h 4342"/>
              <a:gd name="T4" fmla="*/ 2147483646 w 4362"/>
              <a:gd name="T5" fmla="*/ 2147483646 h 4342"/>
              <a:gd name="T6" fmla="*/ 2147483646 w 4362"/>
              <a:gd name="T7" fmla="*/ 2147483646 h 4342"/>
              <a:gd name="T8" fmla="*/ 2147483646 w 4362"/>
              <a:gd name="T9" fmla="*/ 2147483646 h 4342"/>
              <a:gd name="T10" fmla="*/ 2147483646 w 4362"/>
              <a:gd name="T11" fmla="*/ 2147483646 h 4342"/>
              <a:gd name="T12" fmla="*/ 0 w 4362"/>
              <a:gd name="T13" fmla="*/ 2147483646 h 4342"/>
              <a:gd name="T14" fmla="*/ 2147483646 w 4362"/>
              <a:gd name="T15" fmla="*/ 2147483646 h 4342"/>
              <a:gd name="T16" fmla="*/ 2147483646 w 4362"/>
              <a:gd name="T17" fmla="*/ 2147483646 h 4342"/>
              <a:gd name="T18" fmla="*/ 2147483646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75B5CF0B-A016-4BAB-97CC-10117CA90BFF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867401"/>
            <a:ext cx="18457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94931468-6035-49ED-80ED-C0525E6C9EDB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17E09655-4520-4E25-9C34-2000DA0151B0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d-ID" altLang="en-US" sz="1800"/>
          </a:p>
        </p:txBody>
      </p:sp>
      <p:sp>
        <p:nvSpPr>
          <p:cNvPr id="11" name="Line 63">
            <a:extLst>
              <a:ext uri="{FF2B5EF4-FFF2-40B4-BE49-F238E27FC236}">
                <a16:creationId xmlns:a16="http://schemas.microsoft.com/office/drawing/2014/main" id="{A05EAF0E-4F90-4292-A403-2AE6D3E7379A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17FBC66C-0822-46E3-83B7-3F9405F2963B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2DB0DC8C-3BB2-4BF0-853D-310889D52F34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559E055-A89F-473A-B53D-3C8E8231E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7386A73-F18D-4B88-9796-265828605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73E3B9C-DAD2-4991-9CA1-0DB9F94DD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64EBC5-D1E9-45AB-AA7A-9784AF5E1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271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>
            <a:extLst>
              <a:ext uri="{FF2B5EF4-FFF2-40B4-BE49-F238E27FC236}">
                <a16:creationId xmlns:a16="http://schemas.microsoft.com/office/drawing/2014/main" id="{73F8C977-7619-4E22-BF3E-CE0B97E721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"/>
          <a:ext cx="67056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Image" r:id="rId3" imgW="7415873" imgH="7225397" progId="Photoshop.Image.7">
                  <p:embed/>
                </p:oleObj>
              </mc:Choice>
              <mc:Fallback>
                <p:oleObj name="Image" r:id="rId3" imgW="7415873" imgH="7225397" progId="Photoshop.Image.7">
                  <p:embed/>
                  <p:pic>
                    <p:nvPicPr>
                      <p:cNvPr id="4" name="Object 67">
                        <a:extLst>
                          <a:ext uri="{FF2B5EF4-FFF2-40B4-BE49-F238E27FC236}">
                            <a16:creationId xmlns:a16="http://schemas.microsoft.com/office/drawing/2014/main" id="{73F8C977-7619-4E22-BF3E-CE0B97E721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67056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58">
            <a:extLst>
              <a:ext uri="{FF2B5EF4-FFF2-40B4-BE49-F238E27FC236}">
                <a16:creationId xmlns:a16="http://schemas.microsoft.com/office/drawing/2014/main" id="{0B94A9D3-0930-4628-9281-86C3950A3164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2A66A172-0A03-4F7D-BC5C-01AB600512E4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F029EB8A-B418-4974-83DA-0F14F562D347}"/>
              </a:ext>
            </a:extLst>
          </p:cNvPr>
          <p:cNvSpPr>
            <a:spLocks/>
          </p:cNvSpPr>
          <p:nvPr/>
        </p:nvSpPr>
        <p:spPr bwMode="white">
          <a:xfrm>
            <a:off x="3028951" y="-9525"/>
            <a:ext cx="9190567" cy="6880225"/>
          </a:xfrm>
          <a:custGeom>
            <a:avLst/>
            <a:gdLst>
              <a:gd name="T0" fmla="*/ 2147483646 w 4362"/>
              <a:gd name="T1" fmla="*/ 0 h 4342"/>
              <a:gd name="T2" fmla="*/ 2147483646 w 4362"/>
              <a:gd name="T3" fmla="*/ 2147483646 h 4342"/>
              <a:gd name="T4" fmla="*/ 2147483646 w 4362"/>
              <a:gd name="T5" fmla="*/ 2147483646 h 4342"/>
              <a:gd name="T6" fmla="*/ 2147483646 w 4362"/>
              <a:gd name="T7" fmla="*/ 2147483646 h 4342"/>
              <a:gd name="T8" fmla="*/ 2147483646 w 4362"/>
              <a:gd name="T9" fmla="*/ 2147483646 h 4342"/>
              <a:gd name="T10" fmla="*/ 2147483646 w 4362"/>
              <a:gd name="T11" fmla="*/ 2147483646 h 4342"/>
              <a:gd name="T12" fmla="*/ 0 w 4362"/>
              <a:gd name="T13" fmla="*/ 2147483646 h 4342"/>
              <a:gd name="T14" fmla="*/ 2147483646 w 4362"/>
              <a:gd name="T15" fmla="*/ 2147483646 h 4342"/>
              <a:gd name="T16" fmla="*/ 2147483646 w 4362"/>
              <a:gd name="T17" fmla="*/ 2147483646 h 4342"/>
              <a:gd name="T18" fmla="*/ 2147483646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CD44A3E-8D67-4098-AE96-9E696DA4936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867401"/>
            <a:ext cx="18457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7F5FA206-1B78-4063-930C-518709ED7A10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B7237844-B0A5-4D30-808C-97C1DB43D48F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d-ID" altLang="en-US" sz="1800"/>
          </a:p>
        </p:txBody>
      </p:sp>
      <p:sp>
        <p:nvSpPr>
          <p:cNvPr id="11" name="Line 63">
            <a:extLst>
              <a:ext uri="{FF2B5EF4-FFF2-40B4-BE49-F238E27FC236}">
                <a16:creationId xmlns:a16="http://schemas.microsoft.com/office/drawing/2014/main" id="{EAAE7DAD-DC52-437A-8D8C-2190A293121D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746926FE-32D7-417B-979E-37BDECE86071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8B1A1C69-F707-411B-8C07-F85B49D2E250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F2EF331-C152-41D4-972A-AC93485B6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B7079ECB-88A0-46AE-8094-6C8DA9D3A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A5766A5-911B-4B2E-9CC2-123E9B15B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B9C3CC-3884-4B48-BFFE-7B31CCAE8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5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72D749-4199-471C-A9C5-3087672659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E1800-AA89-418A-9AD8-104E2F973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71A438-6511-4C7D-9EB5-6D528D8B9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74E1F-C39F-45B0-8EFD-C9B82BB2B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492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5CF075-9C1D-4FB7-9FE4-172288273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7643F8-C07E-4A46-BA4A-1789D4258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D00143-7AEA-431A-935F-EB1C701A8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A0CED-4209-4201-8847-34FCEF4B7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2970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FECA4-5B4D-4DE5-B8B9-3DD334247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A3AE25-655A-49B2-AF3D-F3F4B5051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2D8B89-8DCA-4BD6-8E6C-0A74AC197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A7A3-74D8-43D5-85A9-2245F9C5C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729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5CEBBA-AB3E-4413-94ED-2A729455D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3484E5-B3C1-4DB9-B56A-DBD40FA229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3C9134-7A79-4D57-85A2-EBE8D0DD9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A8F9F-5D5B-4786-9FAF-4A756DBE4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0021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19760-61BE-4DAC-B9B1-0C2C4512A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7582F8-A321-4033-9A06-76C92FDD5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083C6D-EC53-4172-8C85-E6E1B0811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6A983-A261-420D-876D-5E9E88C49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4206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BD2ED6-4052-4DD0-86D1-124F4FDB1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C323C1-1D96-48E3-9EA1-588B83220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B28F20-FC38-4C2C-8621-10AB606B4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D2DB-FCC2-4034-B45D-85329F6CF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7390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CA6FB-D82B-4711-9D56-5C987ED99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D96F78-0122-4428-8095-97DDC9BB2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49BF09-26F4-46C9-88E7-DBBDE1E4B0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3899D-5E5E-4F7C-BD0A-B62EFCB53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8197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47F331-C460-4B2C-8ABF-EF27A6B9D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A900E-F5C7-4C45-99E2-B985B4392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49DE3-56BC-4F61-8640-F1015797EA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CDE62-75FC-4F1D-B256-83838D222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995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12E7FB-7206-4475-9909-020A66A3B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8BFAA-0106-4A0E-A42F-E564E8C00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F7FD8E-B095-4727-9C0C-A19F52EFD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277C-EC5D-435E-A07B-2DCB15714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4942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945470-21FE-4FF5-BCD5-F034D2BEA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4A210C-7196-4C2D-8FC6-1847C6B8F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1ADCF1-6983-48E8-9DFF-471329CE1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ED82-0D84-4E9C-81C1-1B5B5BFBE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225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C43866-3A7E-48D7-959D-2059A403F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4FC746-17BD-4D17-9FFF-708DED4CC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0B730A-2451-4099-B237-99FA89415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4BF9-F043-494B-99E8-86022DF60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8927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88FD0-7D10-4923-8462-A3F5FD142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D9A6A-8701-4D43-A1A2-B04C7410C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3DA11A-63C1-44D9-A382-B34B29BD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3DD3-CD3E-4F1D-B3E0-7568C9EB8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48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81FC90-1F1A-4FDF-A7EE-5E6FBF1DC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A7CAF9-5523-42BF-BA13-3EC241AC0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75F1E5-3E2E-426D-96A2-766A4477E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9DD1-384F-4030-B7ED-790E45D79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54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4F3C5-2BB4-4232-9F23-42C3435F5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3BADA5-081A-465A-BA97-263BE6B1D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1E24E6-B27F-4426-AB26-CD0513DAE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F405-BFAA-4F78-8CCF-0A746D150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49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A4D34D-C845-434C-848E-5FBD4D9A3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177E40-4063-437A-9125-B72A74A5CB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C8E647-FFF8-425E-B525-4F05DA926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1437-BC78-419F-AC53-21D1E606D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727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39E4D1-F7CD-44BD-B16C-B0A990981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41FFDD-EE70-4A4E-BD35-57E589C7D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B3A4BD-A5E9-4791-A7CA-924F42B47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78EF-2B67-4499-88B7-BD7C433FF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501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8E10354-7BC7-4333-A814-74238C1B9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BD3F2D-E50B-46E9-95E9-9DE9E4819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1E84D7-9C1F-4685-B1F9-BE93203B0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3149-BF7C-4AD8-8370-AA92CB2B9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24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7EB36-781E-46E6-BFA3-CBE8D0057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BD7E88-4B16-40F9-AC28-D1844D1CD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C4AE4-8682-4EC2-8C7C-8055EAA33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893FD-B19B-41C0-8AE1-FDA02D5D4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91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A35EC-8D5C-4F69-A855-529E5629F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F2F16-C820-43D1-999D-F3C975EC6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272E57-692F-44A0-A342-E8F5E1566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F1F8-3D1A-4658-B84A-48E04C74B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280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473B37-A0B4-4DB5-9C27-706DB9C01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ECA00F-A43B-4264-9A9D-B9D5000BA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01C859-58B5-4D1D-8CE1-602E06D5F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0EA33-7D0D-4DB4-9AA8-2B39504BC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366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6EA7AF-D9D2-4A4D-8EC4-06EC3D270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DBCEFB-6EDF-4391-925B-7325F8C36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585544-5D1A-4C0A-9974-5E59A0F20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C861-FD15-4736-B76E-4803A03E9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714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51BD68-ACEA-41A1-80E5-8D15D83FA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305517-761D-45C0-A837-F2E678035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F61C31-1FF7-46F4-A3EF-3915334F7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E8825-1C81-405C-AC2B-90F13AD83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133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8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7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54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2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8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5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82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78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93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70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5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858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004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ymbol0002">
            <a:extLst>
              <a:ext uri="{FF2B5EF4-FFF2-40B4-BE49-F238E27FC236}">
                <a16:creationId xmlns:a16="http://schemas.microsoft.com/office/drawing/2014/main" id="{DAFD7906-1DC8-45F9-9CA3-B62997180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5970588"/>
            <a:ext cx="635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018" y="2129731"/>
            <a:ext cx="10363969" cy="14704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noProof="0"/>
              <a:t>Click to edit Master title style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033" y="3885905"/>
            <a:ext cx="8535940" cy="175319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A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643952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01D17D8-72F9-4D6F-86A6-49B23B2229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BF4A7998-391A-431B-BAD6-BF72070510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77072-A8F3-4644-A517-D7C1C04CB5C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64209736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48" y="4406802"/>
            <a:ext cx="10362045" cy="136177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48" y="2906613"/>
            <a:ext cx="10362045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21052" indent="0">
              <a:buNone/>
              <a:defRPr sz="1700"/>
            </a:lvl2pPr>
            <a:lvl3pPr marL="842103" indent="0">
              <a:buNone/>
              <a:defRPr sz="1500"/>
            </a:lvl3pPr>
            <a:lvl4pPr marL="1263155" indent="0">
              <a:buNone/>
              <a:defRPr sz="1300"/>
            </a:lvl4pPr>
            <a:lvl5pPr marL="1684207" indent="0">
              <a:buNone/>
              <a:defRPr sz="1300"/>
            </a:lvl5pPr>
            <a:lvl6pPr marL="2105258" indent="0">
              <a:buNone/>
              <a:defRPr sz="1300"/>
            </a:lvl6pPr>
            <a:lvl7pPr marL="2526309" indent="0">
              <a:buNone/>
              <a:defRPr sz="1300"/>
            </a:lvl7pPr>
            <a:lvl8pPr marL="2947361" indent="0">
              <a:buNone/>
              <a:defRPr sz="1300"/>
            </a:lvl8pPr>
            <a:lvl9pPr marL="336841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BDC8D5BE-0A20-4EA3-BF74-879293155D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0901F1E8-3BAE-442C-B241-1003C37275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8DB8-6DAF-49B8-8DFE-83A47AC4D15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866519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019" y="1980905"/>
            <a:ext cx="5089620" cy="41150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364" y="1980905"/>
            <a:ext cx="5089621" cy="41150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8C54498-62EC-4B2D-9C08-98981ED555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80D6DBD-92C5-40AD-86BC-8FA0E46DB1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2872-F9F0-4AC6-A1F6-3ED17FDE08B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31674886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7" y="275333"/>
            <a:ext cx="1097203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86" y="1534421"/>
            <a:ext cx="5385953" cy="6399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52" indent="0">
              <a:buNone/>
              <a:defRPr sz="1800" b="1"/>
            </a:lvl2pPr>
            <a:lvl3pPr marL="842103" indent="0">
              <a:buNone/>
              <a:defRPr sz="1700" b="1"/>
            </a:lvl3pPr>
            <a:lvl4pPr marL="1263155" indent="0">
              <a:buNone/>
              <a:defRPr sz="1500" b="1"/>
            </a:lvl4pPr>
            <a:lvl5pPr marL="1684207" indent="0">
              <a:buNone/>
              <a:defRPr sz="1500" b="1"/>
            </a:lvl5pPr>
            <a:lvl6pPr marL="2105258" indent="0">
              <a:buNone/>
              <a:defRPr sz="1500" b="1"/>
            </a:lvl6pPr>
            <a:lvl7pPr marL="2526309" indent="0">
              <a:buNone/>
              <a:defRPr sz="1500" b="1"/>
            </a:lvl7pPr>
            <a:lvl8pPr marL="2947361" indent="0">
              <a:buNone/>
              <a:defRPr sz="1500" b="1"/>
            </a:lvl8pPr>
            <a:lvl9pPr marL="3368413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86" y="2174380"/>
            <a:ext cx="5385953" cy="395138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39" y="1534421"/>
            <a:ext cx="5387879" cy="6399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52" indent="0">
              <a:buNone/>
              <a:defRPr sz="1800" b="1"/>
            </a:lvl2pPr>
            <a:lvl3pPr marL="842103" indent="0">
              <a:buNone/>
              <a:defRPr sz="1700" b="1"/>
            </a:lvl3pPr>
            <a:lvl4pPr marL="1263155" indent="0">
              <a:buNone/>
              <a:defRPr sz="1500" b="1"/>
            </a:lvl4pPr>
            <a:lvl5pPr marL="1684207" indent="0">
              <a:buNone/>
              <a:defRPr sz="1500" b="1"/>
            </a:lvl5pPr>
            <a:lvl6pPr marL="2105258" indent="0">
              <a:buNone/>
              <a:defRPr sz="1500" b="1"/>
            </a:lvl6pPr>
            <a:lvl7pPr marL="2526309" indent="0">
              <a:buNone/>
              <a:defRPr sz="1500" b="1"/>
            </a:lvl7pPr>
            <a:lvl8pPr marL="2947361" indent="0">
              <a:buNone/>
              <a:defRPr sz="1500" b="1"/>
            </a:lvl8pPr>
            <a:lvl9pPr marL="3368413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39" y="2174380"/>
            <a:ext cx="5387879" cy="395138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8BD401F7-C972-48EC-A6FD-F79CCA98FF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B8B833AD-66A8-46B9-A781-5286212251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27E0-E05A-4BF8-BB0C-6307B0F23E3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07268269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824A5B4A-2797-49CE-BD6E-DC0DEFA2F9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50F86DCE-4130-4051-91A5-4A60234F4A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F441-303C-49E6-919C-F077A4F2957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84352866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>
            <a:extLst>
              <a:ext uri="{FF2B5EF4-FFF2-40B4-BE49-F238E27FC236}">
                <a16:creationId xmlns:a16="http://schemas.microsoft.com/office/drawing/2014/main" id="{1381F30A-37F9-4670-B582-30C885D976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3" name="Rectangle 42">
            <a:extLst>
              <a:ext uri="{FF2B5EF4-FFF2-40B4-BE49-F238E27FC236}">
                <a16:creationId xmlns:a16="http://schemas.microsoft.com/office/drawing/2014/main" id="{028B37DD-9A8C-4223-B0AC-DC4D2D76DE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2919B-E2D8-41D8-961D-4D80C8300D3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2389769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8" y="272359"/>
            <a:ext cx="4010121" cy="116234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49" y="272356"/>
            <a:ext cx="6815667" cy="585341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88" y="1434705"/>
            <a:ext cx="4010121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1052" indent="0">
              <a:buNone/>
              <a:defRPr sz="1100"/>
            </a:lvl2pPr>
            <a:lvl3pPr marL="842103" indent="0">
              <a:buNone/>
              <a:defRPr sz="900"/>
            </a:lvl3pPr>
            <a:lvl4pPr marL="1263155" indent="0">
              <a:buNone/>
              <a:defRPr sz="800"/>
            </a:lvl4pPr>
            <a:lvl5pPr marL="1684207" indent="0">
              <a:buNone/>
              <a:defRPr sz="800"/>
            </a:lvl5pPr>
            <a:lvl6pPr marL="2105258" indent="0">
              <a:buNone/>
              <a:defRPr sz="800"/>
            </a:lvl6pPr>
            <a:lvl7pPr marL="2526309" indent="0">
              <a:buNone/>
              <a:defRPr sz="800"/>
            </a:lvl7pPr>
            <a:lvl8pPr marL="2947361" indent="0">
              <a:buNone/>
              <a:defRPr sz="800"/>
            </a:lvl8pPr>
            <a:lvl9pPr marL="336841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9846AB4-AEE0-421D-B282-7E66C5D86D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09E856E5-A310-4252-B171-B95D10DAC4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7CA15-9C8A-4ADB-B61C-655281156E2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26889706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2" y="4801196"/>
            <a:ext cx="7315969" cy="56554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12" y="613172"/>
            <a:ext cx="7315969" cy="4115098"/>
          </a:xfrm>
        </p:spPr>
        <p:txBody>
          <a:bodyPr/>
          <a:lstStyle>
            <a:lvl1pPr marL="0" indent="0">
              <a:buNone/>
              <a:defRPr sz="2900"/>
            </a:lvl1pPr>
            <a:lvl2pPr marL="421052" indent="0">
              <a:buNone/>
              <a:defRPr sz="2600"/>
            </a:lvl2pPr>
            <a:lvl3pPr marL="842103" indent="0">
              <a:buNone/>
              <a:defRPr sz="2200"/>
            </a:lvl3pPr>
            <a:lvl4pPr marL="1263155" indent="0">
              <a:buNone/>
              <a:defRPr sz="1800"/>
            </a:lvl4pPr>
            <a:lvl5pPr marL="1684207" indent="0">
              <a:buNone/>
              <a:defRPr sz="1800"/>
            </a:lvl5pPr>
            <a:lvl6pPr marL="2105258" indent="0">
              <a:buNone/>
              <a:defRPr sz="1800"/>
            </a:lvl6pPr>
            <a:lvl7pPr marL="2526309" indent="0">
              <a:buNone/>
              <a:defRPr sz="1800"/>
            </a:lvl7pPr>
            <a:lvl8pPr marL="2947361" indent="0">
              <a:buNone/>
              <a:defRPr sz="1800"/>
            </a:lvl8pPr>
            <a:lvl9pPr marL="3368413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12" y="5366744"/>
            <a:ext cx="7315969" cy="805161"/>
          </a:xfrm>
        </p:spPr>
        <p:txBody>
          <a:bodyPr/>
          <a:lstStyle>
            <a:lvl1pPr marL="0" indent="0">
              <a:buNone/>
              <a:defRPr sz="1300"/>
            </a:lvl1pPr>
            <a:lvl2pPr marL="421052" indent="0">
              <a:buNone/>
              <a:defRPr sz="1100"/>
            </a:lvl2pPr>
            <a:lvl3pPr marL="842103" indent="0">
              <a:buNone/>
              <a:defRPr sz="900"/>
            </a:lvl3pPr>
            <a:lvl4pPr marL="1263155" indent="0">
              <a:buNone/>
              <a:defRPr sz="800"/>
            </a:lvl4pPr>
            <a:lvl5pPr marL="1684207" indent="0">
              <a:buNone/>
              <a:defRPr sz="800"/>
            </a:lvl5pPr>
            <a:lvl6pPr marL="2105258" indent="0">
              <a:buNone/>
              <a:defRPr sz="800"/>
            </a:lvl6pPr>
            <a:lvl7pPr marL="2526309" indent="0">
              <a:buNone/>
              <a:defRPr sz="800"/>
            </a:lvl7pPr>
            <a:lvl8pPr marL="2947361" indent="0">
              <a:buNone/>
              <a:defRPr sz="800"/>
            </a:lvl8pPr>
            <a:lvl9pPr marL="336841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12C90E6-B846-4455-8FD1-9286E0F9CF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F63818E3-0501-4C42-B587-5ED75A8BF5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3429-4349-476A-9B20-2C0E78FEF7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27617113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F95632A-9062-4657-96F5-68F6BB9594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C24511F4-A5AD-46B2-8A93-FC53E3DC3D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3EF8-A021-4361-8B4E-B1F86537C63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66570203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7958" y="610198"/>
            <a:ext cx="2590031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018" y="610198"/>
            <a:ext cx="7589212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97BB6DE9-D4D9-41F3-AB11-BDB54CF22F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B1CC2734-0F11-42BF-A9A1-C3DD851399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7866-0137-42AE-A620-E7E2F254402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247190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018" y="610198"/>
            <a:ext cx="10363969" cy="5485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5A4F4C61-57D3-4E6C-9775-4DE77A138A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9F0E53AC-A6FD-41F8-B455-7176DBA55A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38D1-D152-442B-95F6-5C76DF293A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6196333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18" y="610195"/>
            <a:ext cx="1036396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018" y="1980905"/>
            <a:ext cx="10363969" cy="411509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10C24725-5AFC-474D-91D6-E797D53A94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83FD9539-16C7-4F23-896C-7D7B97E0B8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BDC4-2DBB-498B-9925-19A8F3FF2A5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1279826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ymbol0002">
            <a:extLst>
              <a:ext uri="{FF2B5EF4-FFF2-40B4-BE49-F238E27FC236}">
                <a16:creationId xmlns:a16="http://schemas.microsoft.com/office/drawing/2014/main" id="{7E514B9C-6C67-4B61-9322-91687EEE52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5970588"/>
            <a:ext cx="635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017" y="2129731"/>
            <a:ext cx="10363969" cy="14704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noProof="0"/>
              <a:t>Click to edit Master title style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031" y="3885904"/>
            <a:ext cx="8535940" cy="175319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A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793820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54CD2A48-A6DB-4640-B78F-7C5C8F7875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91E4F384-DE3D-44E7-AEE3-EF1A20CCB4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AA03-5660-4F53-8D20-2EDB6114AE5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9201562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47" y="4406802"/>
            <a:ext cx="10362045" cy="136177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47" y="2906613"/>
            <a:ext cx="10362045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21081" indent="0">
              <a:buNone/>
              <a:defRPr sz="1700"/>
            </a:lvl2pPr>
            <a:lvl3pPr marL="842162" indent="0">
              <a:buNone/>
              <a:defRPr sz="1500"/>
            </a:lvl3pPr>
            <a:lvl4pPr marL="1263244" indent="0">
              <a:buNone/>
              <a:defRPr sz="1300"/>
            </a:lvl4pPr>
            <a:lvl5pPr marL="1684325" indent="0">
              <a:buNone/>
              <a:defRPr sz="1300"/>
            </a:lvl5pPr>
            <a:lvl6pPr marL="2105406" indent="0">
              <a:buNone/>
              <a:defRPr sz="1300"/>
            </a:lvl6pPr>
            <a:lvl7pPr marL="2526487" indent="0">
              <a:buNone/>
              <a:defRPr sz="1300"/>
            </a:lvl7pPr>
            <a:lvl8pPr marL="2947568" indent="0">
              <a:buNone/>
              <a:defRPr sz="1300"/>
            </a:lvl8pPr>
            <a:lvl9pPr marL="336865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0E1A2AB0-5F25-4713-84C6-F905FDD4E4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FFFDD077-58AE-4E00-898B-3DABEC11AD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8522-01E7-4C59-B12B-2E1A9C40C7B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64068031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018" y="1980904"/>
            <a:ext cx="5089620" cy="41150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364" y="1980904"/>
            <a:ext cx="5089621" cy="41150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43C94A0-BBB0-494C-8867-06B0217934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81E03047-FE5D-452F-AE29-303E32736D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15FD-C548-4396-841E-BDEFFBD085A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28558821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5333"/>
            <a:ext cx="1097203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86" y="1534420"/>
            <a:ext cx="5385953" cy="6399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81" indent="0">
              <a:buNone/>
              <a:defRPr sz="1800" b="1"/>
            </a:lvl2pPr>
            <a:lvl3pPr marL="842162" indent="0">
              <a:buNone/>
              <a:defRPr sz="1700" b="1"/>
            </a:lvl3pPr>
            <a:lvl4pPr marL="1263244" indent="0">
              <a:buNone/>
              <a:defRPr sz="1500" b="1"/>
            </a:lvl4pPr>
            <a:lvl5pPr marL="1684325" indent="0">
              <a:buNone/>
              <a:defRPr sz="1500" b="1"/>
            </a:lvl5pPr>
            <a:lvl6pPr marL="2105406" indent="0">
              <a:buNone/>
              <a:defRPr sz="1500" b="1"/>
            </a:lvl6pPr>
            <a:lvl7pPr marL="2526487" indent="0">
              <a:buNone/>
              <a:defRPr sz="1500" b="1"/>
            </a:lvl7pPr>
            <a:lvl8pPr marL="2947568" indent="0">
              <a:buNone/>
              <a:defRPr sz="1500" b="1"/>
            </a:lvl8pPr>
            <a:lvl9pPr marL="336865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86" y="2174380"/>
            <a:ext cx="5385953" cy="395138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38" y="1534420"/>
            <a:ext cx="5387879" cy="6399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81" indent="0">
              <a:buNone/>
              <a:defRPr sz="1800" b="1"/>
            </a:lvl2pPr>
            <a:lvl3pPr marL="842162" indent="0">
              <a:buNone/>
              <a:defRPr sz="1700" b="1"/>
            </a:lvl3pPr>
            <a:lvl4pPr marL="1263244" indent="0">
              <a:buNone/>
              <a:defRPr sz="1500" b="1"/>
            </a:lvl4pPr>
            <a:lvl5pPr marL="1684325" indent="0">
              <a:buNone/>
              <a:defRPr sz="1500" b="1"/>
            </a:lvl5pPr>
            <a:lvl6pPr marL="2105406" indent="0">
              <a:buNone/>
              <a:defRPr sz="1500" b="1"/>
            </a:lvl6pPr>
            <a:lvl7pPr marL="2526487" indent="0">
              <a:buNone/>
              <a:defRPr sz="1500" b="1"/>
            </a:lvl7pPr>
            <a:lvl8pPr marL="2947568" indent="0">
              <a:buNone/>
              <a:defRPr sz="1500" b="1"/>
            </a:lvl8pPr>
            <a:lvl9pPr marL="336865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38" y="2174380"/>
            <a:ext cx="5387879" cy="395138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71049E2C-5BC1-489D-B993-50E0AD93D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496FA295-CD81-42C8-9EBB-8DC89EA791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5070-7C47-4E6B-8C20-E8077A91A0A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8522451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5B0183DB-4238-495D-8620-275EC47A44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621FFA09-E1D0-49CB-B53C-859F4F20FD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7631-CE9D-42BA-A7B9-F8ABF299579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50722866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>
            <a:extLst>
              <a:ext uri="{FF2B5EF4-FFF2-40B4-BE49-F238E27FC236}">
                <a16:creationId xmlns:a16="http://schemas.microsoft.com/office/drawing/2014/main" id="{EE1FDD48-D552-420E-80BA-F908F51E5B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3" name="Rectangle 42">
            <a:extLst>
              <a:ext uri="{FF2B5EF4-FFF2-40B4-BE49-F238E27FC236}">
                <a16:creationId xmlns:a16="http://schemas.microsoft.com/office/drawing/2014/main" id="{AB99E6FF-B491-4308-9D3B-BE88B08E19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1E9B-4ED1-442F-AE11-BD9B00687A4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72896750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2358"/>
            <a:ext cx="4010121" cy="116234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49" y="272356"/>
            <a:ext cx="6815667" cy="585341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86" y="1434704"/>
            <a:ext cx="4010121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1081" indent="0">
              <a:buNone/>
              <a:defRPr sz="1100"/>
            </a:lvl2pPr>
            <a:lvl3pPr marL="842162" indent="0">
              <a:buNone/>
              <a:defRPr sz="900"/>
            </a:lvl3pPr>
            <a:lvl4pPr marL="1263244" indent="0">
              <a:buNone/>
              <a:defRPr sz="800"/>
            </a:lvl4pPr>
            <a:lvl5pPr marL="1684325" indent="0">
              <a:buNone/>
              <a:defRPr sz="800"/>
            </a:lvl5pPr>
            <a:lvl6pPr marL="2105406" indent="0">
              <a:buNone/>
              <a:defRPr sz="800"/>
            </a:lvl6pPr>
            <a:lvl7pPr marL="2526487" indent="0">
              <a:buNone/>
              <a:defRPr sz="800"/>
            </a:lvl7pPr>
            <a:lvl8pPr marL="2947568" indent="0">
              <a:buNone/>
              <a:defRPr sz="800"/>
            </a:lvl8pPr>
            <a:lvl9pPr marL="336865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7B13DCC-14B8-4703-8D50-8C3D14D67A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724A722E-94D7-43B2-9F81-207907E862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55E6-248E-4E7A-97D5-BFE3C32D306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11381254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0" y="4801196"/>
            <a:ext cx="7315969" cy="56554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10" y="613172"/>
            <a:ext cx="7315969" cy="4115098"/>
          </a:xfrm>
        </p:spPr>
        <p:txBody>
          <a:bodyPr/>
          <a:lstStyle>
            <a:lvl1pPr marL="0" indent="0">
              <a:buNone/>
              <a:defRPr sz="2900"/>
            </a:lvl1pPr>
            <a:lvl2pPr marL="421081" indent="0">
              <a:buNone/>
              <a:defRPr sz="2600"/>
            </a:lvl2pPr>
            <a:lvl3pPr marL="842162" indent="0">
              <a:buNone/>
              <a:defRPr sz="2200"/>
            </a:lvl3pPr>
            <a:lvl4pPr marL="1263244" indent="0">
              <a:buNone/>
              <a:defRPr sz="1800"/>
            </a:lvl4pPr>
            <a:lvl5pPr marL="1684325" indent="0">
              <a:buNone/>
              <a:defRPr sz="1800"/>
            </a:lvl5pPr>
            <a:lvl6pPr marL="2105406" indent="0">
              <a:buNone/>
              <a:defRPr sz="1800"/>
            </a:lvl6pPr>
            <a:lvl7pPr marL="2526487" indent="0">
              <a:buNone/>
              <a:defRPr sz="1800"/>
            </a:lvl7pPr>
            <a:lvl8pPr marL="2947568" indent="0">
              <a:buNone/>
              <a:defRPr sz="1800"/>
            </a:lvl8pPr>
            <a:lvl9pPr marL="336865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10" y="5366743"/>
            <a:ext cx="7315969" cy="805161"/>
          </a:xfrm>
        </p:spPr>
        <p:txBody>
          <a:bodyPr/>
          <a:lstStyle>
            <a:lvl1pPr marL="0" indent="0">
              <a:buNone/>
              <a:defRPr sz="1300"/>
            </a:lvl1pPr>
            <a:lvl2pPr marL="421081" indent="0">
              <a:buNone/>
              <a:defRPr sz="1100"/>
            </a:lvl2pPr>
            <a:lvl3pPr marL="842162" indent="0">
              <a:buNone/>
              <a:defRPr sz="900"/>
            </a:lvl3pPr>
            <a:lvl4pPr marL="1263244" indent="0">
              <a:buNone/>
              <a:defRPr sz="800"/>
            </a:lvl4pPr>
            <a:lvl5pPr marL="1684325" indent="0">
              <a:buNone/>
              <a:defRPr sz="800"/>
            </a:lvl5pPr>
            <a:lvl6pPr marL="2105406" indent="0">
              <a:buNone/>
              <a:defRPr sz="800"/>
            </a:lvl6pPr>
            <a:lvl7pPr marL="2526487" indent="0">
              <a:buNone/>
              <a:defRPr sz="800"/>
            </a:lvl7pPr>
            <a:lvl8pPr marL="2947568" indent="0">
              <a:buNone/>
              <a:defRPr sz="800"/>
            </a:lvl8pPr>
            <a:lvl9pPr marL="336865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85B974B-D672-4A00-BAC4-1D0BBF2185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0F30672-A836-4E8C-BDA2-7553304A41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FA67-0457-4B82-9D15-1C46C46A75A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08715552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02865AA4-C1F1-4BBA-8DFC-79682EAA19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C96563E7-F489-4010-AB1A-7F857E6E30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A5EA-AB54-4AAC-9786-E5703EB2FCE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5428501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7957" y="610197"/>
            <a:ext cx="2590031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017" y="610197"/>
            <a:ext cx="7589212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50258A28-0111-47CF-B913-E86441676D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E06FAAA1-F196-481D-AF9A-F1198F9D46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A389-2AB6-42C4-BFD9-BCD8C0384CD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54301982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017" y="610197"/>
            <a:ext cx="10363969" cy="5485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DDC10A9F-77C0-4051-90D7-0ABA49321D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105021B8-A14A-4D26-8F86-C32CDEA2F1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DC2F-5446-43E0-84A3-D565CDAFAA6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18894620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17" y="610195"/>
            <a:ext cx="1036396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017" y="1980904"/>
            <a:ext cx="10363969" cy="411509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59C6AA8A-666B-43A8-88BA-F288C38BB1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7596F344-DF79-4D01-8F07-C8E5D9F13E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844C-1575-4FBA-B9E6-1DCF5310815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76781739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A0BF9-A144-4163-AD96-99A4C4F8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D7DA48-44EB-41C8-9EE8-70C041A641DC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B194A-A13E-43A0-BAAE-F91EDAA3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FFC2-FCF3-40CE-8F4A-2FE81BB5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DBF754-1302-490C-8596-DD3BC1DD3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0979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0DAD7-E3E0-4297-B065-6AEAE507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DAE1D8-5B42-43D2-8CF4-BEA76A4363A5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4DA13-AF8B-4320-B280-509CC81F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A41E2-FE64-41A2-BE6B-E74F31F8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44E0AD-E58F-4274-B552-C9FC7211E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8859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AE6A1-7DE0-48CA-A7FD-42338E75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E004C-8276-4958-9272-3BD8B96CFF48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F9F95-489E-47CF-9AA7-3973C878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1B224-1AA4-4FE3-B708-73DD312B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27A4D8-6147-4432-8351-532D693B7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246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FDB71-BB79-4D59-9647-2B08B72E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3CD945-7A96-4E89-B5CE-AAFC48D25FE4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057BA-902E-4FC0-B1F9-59010449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63D21-E0B7-443B-BC77-41D2AD15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B818C0-9729-4655-A096-A1A73CAC4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429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FF22D-08FE-4B99-ACA3-1168DB1D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5631D1-1E11-469E-9A97-348A7CD56F4C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2D50B-FC6E-46B2-90EA-5C290F62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9C789-06A8-4395-82CD-DE673E6D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53D43D-94ED-41E8-A766-C72520729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9919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BF55C-9C05-41FA-ABA7-F2D78658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A37271-A394-4234-B5CA-2B739AE18BAA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E20E8-C44A-4F53-90C4-779617A5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573FE-D8D0-4DAA-A568-E17EBD77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181DDA-E84B-4C68-9A26-F2983973EC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2704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80B-B052-4EB8-A6E7-D2CF68C2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834B82-E744-42F0-BA0A-58E3D4B322BD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85765-C849-4698-B312-A9419F9B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128E2-A5F1-4BD2-832C-9C850DBF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1CD30E-86A7-4912-BBF5-08D9416A6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8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BFAFA-68D9-4391-ADB0-5879F53B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3C45BC-E9E4-4E1F-A0DA-18026C04B7FA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2D96A-A07F-4B5B-B84B-C8433822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F3CB8-55E2-4CC0-A289-12DDF8A3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EAB805-E3B1-490C-8A35-712F649D1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1233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8EA74-6F85-4301-9E88-67DE6417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96B550-5065-47C4-8983-DDF89FD92597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54388-9E5E-41E3-9114-3463D6DC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0F54B-EB5C-4488-BE41-740DB538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9555D5-D735-4011-9CEE-1E9A4EB0D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3720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7B233-4626-46D0-9843-48375928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6AC7BE-1438-47B8-9BCC-7047234BA084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548B7-DB30-481A-B101-82B7C013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71FF7-4B27-4133-BBE3-87A33151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B25E3D-6EB8-4A70-8665-63FDBA7E2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8354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4BCD2-F85D-4481-8025-38856E32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251C38-8DBB-48B8-8CA3-0C1B57541235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485A-078F-411D-80C8-57629B29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A0332-0256-4837-A03F-A131A18D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E09ABC-6B73-42EB-8019-B6284D62A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590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DBE90-9E66-455C-9E2E-6C4BD1B4DF62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E1E7-D9C9-4D61-BD57-1E14DC1ECE0C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263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38E96F-CE1D-4186-92D7-15FA7C5B9670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63804-A192-4215-9A03-014035B0CB58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7731373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46F08-0B2A-440A-9360-B4CE9A1D490C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3489-E830-4C8F-A5D3-D56913407748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2194857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70591-3B15-432B-AE8B-0B2DB95A0D54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07112-BDF5-4D10-ABF9-5E640851A0C2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7067641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AAC4A-1AFE-4DF8-B995-65B48AD7FEF0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7B0D9-E198-400B-B90E-CA8A56D49CA4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9255724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67834-3979-422C-8400-06754FF8A14F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E7D50-9351-41CD-89EE-237383202514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56283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BEFD87-19D4-4C2F-AF06-2B87B085EA98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2752-DA92-4DEE-89D8-4F78A9155B4E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2621489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298E3-0632-4056-BBAA-77EEE3BA9DC4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8D1E7-E15B-4DFA-A75E-1304101C059D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65979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4C060-505C-4F8D-8DA6-FE2D40CD9A68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3CA82-9BC6-4CD5-AC56-B2C62DECAF99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4541646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0E102-6920-4EBE-8C70-7BC3D592ED0D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6B08B-A830-4BA4-A75D-A95032E4C54D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527345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0E102-6920-4EBE-8C70-7BC3D592ED0D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6B08B-A830-4BA4-A75D-A95032E4C54D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1502123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0E102-6920-4EBE-8C70-7BC3D592ED0D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6B08B-A830-4BA4-A75D-A95032E4C54D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9909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0E102-6920-4EBE-8C70-7BC3D592ED0D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6B08B-A830-4BA4-A75D-A95032E4C54D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346417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0E102-6920-4EBE-8C70-7BC3D592ED0D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6B08B-A830-4BA4-A75D-A95032E4C54D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99458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0E102-6920-4EBE-8C70-7BC3D592ED0D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6B08B-A830-4BA4-A75D-A95032E4C54D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10289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AF6C6-2A50-4673-890B-79AC248CF942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43D22-ECDE-4445-8478-A061060F6CD4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24858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18DCE-18A1-4632-B921-F5B8FABBCA05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1A37F-677B-4A50-9481-169E8A077069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203963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DBE90-9E66-455C-9E2E-6C4BD1B4DF62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E1E7-D9C9-4D61-BD57-1E14DC1ECE0C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8699486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38E96F-CE1D-4186-92D7-15FA7C5B9670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63804-A192-4215-9A03-014035B0CB58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9459351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46F08-0B2A-440A-9360-B4CE9A1D490C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3489-E830-4C8F-A5D3-D56913407748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9541931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70591-3B15-432B-AE8B-0B2DB95A0D54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07112-BDF5-4D10-ABF9-5E640851A0C2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2963073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AAC4A-1AFE-4DF8-B995-65B48AD7FEF0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7B0D9-E198-400B-B90E-CA8A56D49CA4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8118955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67834-3979-422C-8400-06754FF8A14F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E7D50-9351-41CD-89EE-237383202514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1669599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BEFD87-19D4-4C2F-AF06-2B87B085EA98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2752-DA92-4DEE-89D8-4F78A9155B4E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647390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298E3-0632-4056-BBAA-77EEE3BA9DC4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8D1E7-E15B-4DFA-A75E-1304101C059D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4378027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4C060-505C-4F8D-8DA6-FE2D40CD9A68}" type="datetimeFigureOut">
              <a:rPr lang="id-ID" smtClean="0"/>
              <a:pPr>
                <a:defRPr/>
              </a:pPr>
              <a:t>28/06/2019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3CA82-9BC6-4CD5-AC56-B2C62DECAF99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00492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vmlDrawing" Target="../drawings/vmlDrawing3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>
            <a:extLst>
              <a:ext uri="{FF2B5EF4-FFF2-40B4-BE49-F238E27FC236}">
                <a16:creationId xmlns:a16="http://schemas.microsoft.com/office/drawing/2014/main" id="{EA0A4E8C-984F-47D0-B060-A7903091C8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Image" r:id="rId15" imgW="11034921" imgH="1130159" progId="Photoshop.Image.7">
                  <p:embed/>
                </p:oleObj>
              </mc:Choice>
              <mc:Fallback>
                <p:oleObj name="Image" r:id="rId15" imgW="11034921" imgH="1130159" progId="Photoshop.Image.7">
                  <p:embed/>
                  <p:pic>
                    <p:nvPicPr>
                      <p:cNvPr id="1026" name="Object 105">
                        <a:extLst>
                          <a:ext uri="{FF2B5EF4-FFF2-40B4-BE49-F238E27FC236}">
                            <a16:creationId xmlns:a16="http://schemas.microsoft.com/office/drawing/2014/main" id="{EA0A4E8C-984F-47D0-B060-A7903091C8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>
            <a:extLst>
              <a:ext uri="{FF2B5EF4-FFF2-40B4-BE49-F238E27FC236}">
                <a16:creationId xmlns:a16="http://schemas.microsoft.com/office/drawing/2014/main" id="{B1A4C0C8-00D3-4745-B505-FDC32500C736}"/>
              </a:ext>
            </a:extLst>
          </p:cNvPr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8" name="Freeform 100">
            <a:extLst>
              <a:ext uri="{FF2B5EF4-FFF2-40B4-BE49-F238E27FC236}">
                <a16:creationId xmlns:a16="http://schemas.microsoft.com/office/drawing/2014/main" id="{13F617CB-EFB5-48F6-B116-B8EA1C55D9D9}"/>
              </a:ext>
            </a:extLst>
          </p:cNvPr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Freeform 102">
            <a:extLst>
              <a:ext uri="{FF2B5EF4-FFF2-40B4-BE49-F238E27FC236}">
                <a16:creationId xmlns:a16="http://schemas.microsoft.com/office/drawing/2014/main" id="{F95871CA-4B40-4471-BBD3-AE2FDFE337B4}"/>
              </a:ext>
            </a:extLst>
          </p:cNvPr>
          <p:cNvSpPr>
            <a:spLocks/>
          </p:cNvSpPr>
          <p:nvPr/>
        </p:nvSpPr>
        <p:spPr bwMode="gray">
          <a:xfrm>
            <a:off x="6637867" y="800100"/>
            <a:ext cx="5554133" cy="444500"/>
          </a:xfrm>
          <a:custGeom>
            <a:avLst/>
            <a:gdLst>
              <a:gd name="T0" fmla="*/ 0 w 2624"/>
              <a:gd name="T1" fmla="*/ 2147483646 h 280"/>
              <a:gd name="T2" fmla="*/ 2147483646 w 2624"/>
              <a:gd name="T3" fmla="*/ 2147483646 h 280"/>
              <a:gd name="T4" fmla="*/ 2147483646 w 2624"/>
              <a:gd name="T5" fmla="*/ 2147483646 h 280"/>
              <a:gd name="T6" fmla="*/ 2147483646 w 2624"/>
              <a:gd name="T7" fmla="*/ 0 h 280"/>
              <a:gd name="T8" fmla="*/ 0 w 2624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D8C8D8CF-1809-446A-81BB-59628FC8EC7E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7D679BE6-5DA6-4FBF-961E-DC4856863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6F1CAD-5E96-42DA-99F8-D24CBB3399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D3130-CC6D-47E3-AE5D-4E3A0B477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9245600" y="65913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527CEB-F2C6-430F-BB0E-188DC38D0C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fld id="{1ACCCDE6-EBBF-4CBA-BFBA-9FA2F810A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68234EC3-B79C-4FBE-9D12-ADB3C5DE2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Freeform 104">
            <a:extLst>
              <a:ext uri="{FF2B5EF4-FFF2-40B4-BE49-F238E27FC236}">
                <a16:creationId xmlns:a16="http://schemas.microsoft.com/office/drawing/2014/main" id="{C1E6B12A-74DF-4C44-B808-822263C6F383}"/>
              </a:ext>
            </a:extLst>
          </p:cNvPr>
          <p:cNvSpPr>
            <a:spLocks/>
          </p:cNvSpPr>
          <p:nvPr/>
        </p:nvSpPr>
        <p:spPr bwMode="gray">
          <a:xfrm flipH="1">
            <a:off x="1" y="793750"/>
            <a:ext cx="4847167" cy="444500"/>
          </a:xfrm>
          <a:custGeom>
            <a:avLst/>
            <a:gdLst>
              <a:gd name="T0" fmla="*/ 0 w 2096"/>
              <a:gd name="T1" fmla="*/ 2147483646 h 280"/>
              <a:gd name="T2" fmla="*/ 2147483646 w 2096"/>
              <a:gd name="T3" fmla="*/ 2147483646 h 280"/>
              <a:gd name="T4" fmla="*/ 2147483646 w 2096"/>
              <a:gd name="T5" fmla="*/ 2147483646 h 280"/>
              <a:gd name="T6" fmla="*/ 2147483646 w 2096"/>
              <a:gd name="T7" fmla="*/ 0 h 280"/>
              <a:gd name="T8" fmla="*/ 0 w 2096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4185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>
            <a:extLst>
              <a:ext uri="{FF2B5EF4-FFF2-40B4-BE49-F238E27FC236}">
                <a16:creationId xmlns:a16="http://schemas.microsoft.com/office/drawing/2014/main" id="{7E605561-42C9-42E8-B7C8-9153121A8C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Image" r:id="rId15" imgW="11034921" imgH="1130159" progId="Photoshop.Image.7">
                  <p:embed/>
                </p:oleObj>
              </mc:Choice>
              <mc:Fallback>
                <p:oleObj name="Image" r:id="rId15" imgW="11034921" imgH="1130159" progId="Photoshop.Image.7">
                  <p:embed/>
                  <p:pic>
                    <p:nvPicPr>
                      <p:cNvPr id="1026" name="Object 105">
                        <a:extLst>
                          <a:ext uri="{FF2B5EF4-FFF2-40B4-BE49-F238E27FC236}">
                            <a16:creationId xmlns:a16="http://schemas.microsoft.com/office/drawing/2014/main" id="{7E605561-42C9-42E8-B7C8-9153121A8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>
            <a:extLst>
              <a:ext uri="{FF2B5EF4-FFF2-40B4-BE49-F238E27FC236}">
                <a16:creationId xmlns:a16="http://schemas.microsoft.com/office/drawing/2014/main" id="{987689AE-7069-4602-BCCC-BCAAC939A2D6}"/>
              </a:ext>
            </a:extLst>
          </p:cNvPr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8" name="Freeform 100">
            <a:extLst>
              <a:ext uri="{FF2B5EF4-FFF2-40B4-BE49-F238E27FC236}">
                <a16:creationId xmlns:a16="http://schemas.microsoft.com/office/drawing/2014/main" id="{4CB3AC61-C0B6-4CAC-B43C-6E021EC99AF0}"/>
              </a:ext>
            </a:extLst>
          </p:cNvPr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Freeform 102">
            <a:extLst>
              <a:ext uri="{FF2B5EF4-FFF2-40B4-BE49-F238E27FC236}">
                <a16:creationId xmlns:a16="http://schemas.microsoft.com/office/drawing/2014/main" id="{434B883F-D768-4B8C-A37F-393C4B5D3CDD}"/>
              </a:ext>
            </a:extLst>
          </p:cNvPr>
          <p:cNvSpPr>
            <a:spLocks/>
          </p:cNvSpPr>
          <p:nvPr/>
        </p:nvSpPr>
        <p:spPr bwMode="gray">
          <a:xfrm>
            <a:off x="6637867" y="800100"/>
            <a:ext cx="5554133" cy="444500"/>
          </a:xfrm>
          <a:custGeom>
            <a:avLst/>
            <a:gdLst>
              <a:gd name="T0" fmla="*/ 0 w 2624"/>
              <a:gd name="T1" fmla="*/ 2147483646 h 280"/>
              <a:gd name="T2" fmla="*/ 2147483646 w 2624"/>
              <a:gd name="T3" fmla="*/ 2147483646 h 280"/>
              <a:gd name="T4" fmla="*/ 2147483646 w 2624"/>
              <a:gd name="T5" fmla="*/ 2147483646 h 280"/>
              <a:gd name="T6" fmla="*/ 2147483646 w 2624"/>
              <a:gd name="T7" fmla="*/ 0 h 280"/>
              <a:gd name="T8" fmla="*/ 0 w 2624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D8C8D8CF-1809-446A-81BB-59628FC8EC7E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69E018D8-0A0B-41DF-9F5D-5AE3FBCD4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6F1CAD-5E96-42DA-99F8-D24CBB3399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D3130-CC6D-47E3-AE5D-4E3A0B477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9245600" y="65913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527CEB-F2C6-430F-BB0E-188DC38D0C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fld id="{00D3EEA9-BC00-4F51-A2F1-2775932F0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6263C41A-F834-4A1E-9ACA-CE3EAE927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Freeform 104">
            <a:extLst>
              <a:ext uri="{FF2B5EF4-FFF2-40B4-BE49-F238E27FC236}">
                <a16:creationId xmlns:a16="http://schemas.microsoft.com/office/drawing/2014/main" id="{B2EA5B09-895E-4017-A96C-57D4DCF02406}"/>
              </a:ext>
            </a:extLst>
          </p:cNvPr>
          <p:cNvSpPr>
            <a:spLocks/>
          </p:cNvSpPr>
          <p:nvPr/>
        </p:nvSpPr>
        <p:spPr bwMode="gray">
          <a:xfrm flipH="1">
            <a:off x="1" y="793750"/>
            <a:ext cx="4847167" cy="444500"/>
          </a:xfrm>
          <a:custGeom>
            <a:avLst/>
            <a:gdLst>
              <a:gd name="T0" fmla="*/ 0 w 2096"/>
              <a:gd name="T1" fmla="*/ 2147483646 h 280"/>
              <a:gd name="T2" fmla="*/ 2147483646 w 2096"/>
              <a:gd name="T3" fmla="*/ 2147483646 h 280"/>
              <a:gd name="T4" fmla="*/ 2147483646 w 2096"/>
              <a:gd name="T5" fmla="*/ 2147483646 h 280"/>
              <a:gd name="T6" fmla="*/ 2147483646 w 2096"/>
              <a:gd name="T7" fmla="*/ 0 h 280"/>
              <a:gd name="T8" fmla="*/ 0 w 2096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91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5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99"/>
            </a:gs>
            <a:gs pos="50000">
              <a:schemeClr val="bg1"/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7A56684-3D09-430B-A0AC-14219EB94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dist="45791" dir="7421404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69982BE-662A-4045-B36C-0DAA9C385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CC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65" name="Rectangle 41">
            <a:extLst>
              <a:ext uri="{FF2B5EF4-FFF2-40B4-BE49-F238E27FC236}">
                <a16:creationId xmlns:a16="http://schemas.microsoft.com/office/drawing/2014/main" id="{065C83E2-05BC-43DC-9103-DC43668CD6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7963"/>
            <a:ext cx="38608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210" tIns="42105" rIns="84210" bIns="4210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solidFill>
                  <a:srgbClr val="FFFF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1066" name="Rectangle 42">
            <a:extLst>
              <a:ext uri="{FF2B5EF4-FFF2-40B4-BE49-F238E27FC236}">
                <a16:creationId xmlns:a16="http://schemas.microsoft.com/office/drawing/2014/main" id="{56C2F1A4-2973-4FA0-B522-7852510AD1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16689"/>
            <a:ext cx="28448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210" tIns="42105" rIns="84210" bIns="421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6F591B59-9AD5-47A4-8B88-F0398295ABC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331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transition>
    <p:fade thruBlk="1"/>
  </p:transition>
  <p:hf hd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5pPr>
      <a:lvl6pPr marL="421052" algn="ctr" defTabSz="913741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6pPr>
      <a:lvl7pPr marL="842103" algn="ctr" defTabSz="913741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7pPr>
      <a:lvl8pPr marL="1263155" algn="ctr" defTabSz="913741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8pPr>
      <a:lvl9pPr marL="1684207" algn="ctr" defTabSz="913741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rgbClr val="000066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478065" indent="-228070" algn="l" defTabSz="913741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899116" indent="-228070" algn="l" defTabSz="913741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320167" indent="-228070" algn="l" defTabSz="913741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741219" indent="-228070" algn="l" defTabSz="913741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52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103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155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207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258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309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361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413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99"/>
            </a:gs>
            <a:gs pos="50000">
              <a:schemeClr val="bg1"/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DFAE9A0-5744-4B3C-952A-86E858E80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dist="45791" dir="7421404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C774DFD-3414-4E7A-BF7C-D4D4FEF1E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CC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65" name="Rectangle 41">
            <a:extLst>
              <a:ext uri="{FF2B5EF4-FFF2-40B4-BE49-F238E27FC236}">
                <a16:creationId xmlns:a16="http://schemas.microsoft.com/office/drawing/2014/main" id="{FCC425A1-E69D-4D78-B3F0-289033C3D9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7963"/>
            <a:ext cx="38608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216" tIns="42108" rIns="84216" bIns="421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solidFill>
                  <a:srgbClr val="FFFF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1066" name="Rectangle 42">
            <a:extLst>
              <a:ext uri="{FF2B5EF4-FFF2-40B4-BE49-F238E27FC236}">
                <a16:creationId xmlns:a16="http://schemas.microsoft.com/office/drawing/2014/main" id="{1241F017-5062-4DF4-922D-113A8DE0D4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16689"/>
            <a:ext cx="28448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216" tIns="42108" rIns="84216" bIns="421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32CB2AC5-1018-431D-8CBD-3C1529B9B79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8662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transition>
    <p:fade thruBlk="1"/>
  </p:transition>
  <p:hf hd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5pPr>
      <a:lvl6pPr marL="421081" algn="ctr" defTabSz="913805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6pPr>
      <a:lvl7pPr marL="842162" algn="ctr" defTabSz="913805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7pPr>
      <a:lvl8pPr marL="1263244" algn="ctr" defTabSz="913805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8pPr>
      <a:lvl9pPr marL="1684325" algn="ctr" defTabSz="913805" rtl="0" fontAlgn="base">
        <a:spcBef>
          <a:spcPct val="0"/>
        </a:spcBef>
        <a:spcAft>
          <a:spcPct val="0"/>
        </a:spcAft>
        <a:defRPr sz="5500">
          <a:solidFill>
            <a:srgbClr val="FFCC99"/>
          </a:solidFill>
          <a:latin typeface="Arial Rounded MT Bold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rgbClr val="000066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478239" indent="-228086" algn="l" defTabSz="91380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899320" indent="-228086" algn="l" defTabSz="91380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320401" indent="-228086" algn="l" defTabSz="91380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741482" indent="-228086" algn="l" defTabSz="91380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81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162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244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325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406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487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568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650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C158498-A291-4C9C-8DA2-3D344F2AB4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6DF9B75-80F4-4215-AA18-9E033267A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6EC95-61C3-4F40-A5D2-D71BC48DE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D48F626-5348-4C4F-A84E-436AEAF66B5C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F6178-FF42-40B1-98E0-F8FD736B2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4FE82-F0CD-4109-BB1E-79F222612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760126-A0BB-40BF-8217-0C74B6B14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58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0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72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3112-A33A-481E-AE89-E2CBBCB6A3F2}" type="datetimeFigureOut">
              <a:rPr lang="id-ID" smtClean="0"/>
              <a:pPr/>
              <a:t>28/06/2019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3ADC7-D1DD-4715-907B-B5437ED137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714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DF842E-69A5-498B-A5ED-A000B93260C3}"/>
              </a:ext>
            </a:extLst>
          </p:cNvPr>
          <p:cNvSpPr txBox="1">
            <a:spLocks/>
          </p:cNvSpPr>
          <p:nvPr/>
        </p:nvSpPr>
        <p:spPr>
          <a:xfrm>
            <a:off x="375683" y="457754"/>
            <a:ext cx="11440633" cy="98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KULIAH 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1463C7-8A09-4356-8BAC-D4755FF5E36A}"/>
              </a:ext>
            </a:extLst>
          </p:cNvPr>
          <p:cNvSpPr txBox="1">
            <a:spLocks/>
          </p:cNvSpPr>
          <p:nvPr/>
        </p:nvSpPr>
        <p:spPr>
          <a:xfrm>
            <a:off x="751366" y="4928191"/>
            <a:ext cx="11440633" cy="98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PENDEKATAN KEKUASAAN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BB1080-5E1E-4996-9868-82A36D73B873}"/>
              </a:ext>
            </a:extLst>
          </p:cNvPr>
          <p:cNvSpPr txBox="1">
            <a:spLocks/>
          </p:cNvSpPr>
          <p:nvPr/>
        </p:nvSpPr>
        <p:spPr>
          <a:xfrm>
            <a:off x="676938" y="3280143"/>
            <a:ext cx="11440633" cy="1648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BEDA MANAJER DENGAN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C3BD52-FE2C-461E-BD25-05C33828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" y="1825625"/>
            <a:ext cx="11300637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>
                <a:lumMod val="9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3">
            <a:extLst>
              <a:ext uri="{FF2B5EF4-FFF2-40B4-BE49-F238E27FC236}">
                <a16:creationId xmlns:a16="http://schemas.microsoft.com/office/drawing/2014/main" id="{8566E89B-23BB-4685-A3A8-9326FFD4B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188913"/>
            <a:ext cx="2303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MANAJER</a:t>
            </a:r>
          </a:p>
        </p:txBody>
      </p:sp>
      <p:sp>
        <p:nvSpPr>
          <p:cNvPr id="41987" name="TextBox 5">
            <a:extLst>
              <a:ext uri="{FF2B5EF4-FFF2-40B4-BE49-F238E27FC236}">
                <a16:creationId xmlns:a16="http://schemas.microsoft.com/office/drawing/2014/main" id="{89139C18-DB40-405F-8D32-D3DB24C3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613" y="188913"/>
            <a:ext cx="25209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LEADER</a:t>
            </a:r>
          </a:p>
        </p:txBody>
      </p:sp>
      <p:sp>
        <p:nvSpPr>
          <p:cNvPr id="41988" name="TextBox 8">
            <a:extLst>
              <a:ext uri="{FF2B5EF4-FFF2-40B4-BE49-F238E27FC236}">
                <a16:creationId xmlns:a16="http://schemas.microsoft.com/office/drawing/2014/main" id="{3FA0C604-8373-4DC3-A113-AFE4F54F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1431926"/>
            <a:ext cx="4160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27. Kekuatan pd jabatan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     kewenangan</a:t>
            </a:r>
          </a:p>
        </p:txBody>
      </p:sp>
      <p:sp>
        <p:nvSpPr>
          <p:cNvPr id="41989" name="TextBox 10">
            <a:extLst>
              <a:ext uri="{FF2B5EF4-FFF2-40B4-BE49-F238E27FC236}">
                <a16:creationId xmlns:a16="http://schemas.microsoft.com/office/drawing/2014/main" id="{1D560829-6C13-4A9F-95B8-AC619F1C0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1392238"/>
            <a:ext cx="41592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 Kekuatan pada pribadi </a:t>
            </a:r>
          </a:p>
        </p:txBody>
      </p:sp>
      <p:sp>
        <p:nvSpPr>
          <p:cNvPr id="41990" name="TextBox 19">
            <a:extLst>
              <a:ext uri="{FF2B5EF4-FFF2-40B4-BE49-F238E27FC236}">
                <a16:creationId xmlns:a16="http://schemas.microsoft.com/office/drawing/2014/main" id="{315B2D73-5454-41C7-A941-7ABAE0E02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90775"/>
            <a:ext cx="41608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28. Mencapai standar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      kinerja</a:t>
            </a:r>
          </a:p>
        </p:txBody>
      </p:sp>
      <p:sp>
        <p:nvSpPr>
          <p:cNvPr id="41991" name="TextBox 20">
            <a:extLst>
              <a:ext uri="{FF2B5EF4-FFF2-40B4-BE49-F238E27FC236}">
                <a16:creationId xmlns:a16="http://schemas.microsoft.com/office/drawing/2014/main" id="{6E582A3F-5988-421A-9C53-CB10E4486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270125"/>
            <a:ext cx="4159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 Mencapai standar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 keunggulan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88B39A6-B289-460F-92AE-22687B088051}"/>
              </a:ext>
            </a:extLst>
          </p:cNvPr>
          <p:cNvSpPr/>
          <p:nvPr/>
        </p:nvSpPr>
        <p:spPr>
          <a:xfrm>
            <a:off x="5692775" y="1598614"/>
            <a:ext cx="977900" cy="2428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3FF49791-826B-4972-8915-E4A6B560F737}"/>
              </a:ext>
            </a:extLst>
          </p:cNvPr>
          <p:cNvSpPr/>
          <p:nvPr/>
        </p:nvSpPr>
        <p:spPr>
          <a:xfrm>
            <a:off x="5645150" y="2503488"/>
            <a:ext cx="977900" cy="241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994" name="TextBox 30">
            <a:extLst>
              <a:ext uri="{FF2B5EF4-FFF2-40B4-BE49-F238E27FC236}">
                <a16:creationId xmlns:a16="http://schemas.microsoft.com/office/drawing/2014/main" id="{C78EE039-83A4-42C0-9BFE-993FCB693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3302001"/>
            <a:ext cx="415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29. Bekerja untuk ketaatan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A31939A-45A9-4E56-B7DA-13DAABC405DD}"/>
              </a:ext>
            </a:extLst>
          </p:cNvPr>
          <p:cNvSpPr/>
          <p:nvPr/>
        </p:nvSpPr>
        <p:spPr>
          <a:xfrm>
            <a:off x="5692775" y="3509964"/>
            <a:ext cx="979488" cy="2428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996" name="TextBox 34">
            <a:extLst>
              <a:ext uri="{FF2B5EF4-FFF2-40B4-BE49-F238E27FC236}">
                <a16:creationId xmlns:a16="http://schemas.microsoft.com/office/drawing/2014/main" id="{47143900-2BF4-4F07-8AF1-C2342540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938" y="3379788"/>
            <a:ext cx="41592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Bekerja untuk komitmen</a:t>
            </a:r>
          </a:p>
        </p:txBody>
      </p:sp>
      <p:sp>
        <p:nvSpPr>
          <p:cNvPr id="41997" name="TextBox 36">
            <a:extLst>
              <a:ext uri="{FF2B5EF4-FFF2-40B4-BE49-F238E27FC236}">
                <a16:creationId xmlns:a16="http://schemas.microsoft.com/office/drawing/2014/main" id="{E0590C9D-0524-46CF-9AC8-BA11947B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6364288"/>
            <a:ext cx="4159251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04571D49-2A6D-4E54-9F4E-8E5464110D6F}"/>
              </a:ext>
            </a:extLst>
          </p:cNvPr>
          <p:cNvSpPr/>
          <p:nvPr/>
        </p:nvSpPr>
        <p:spPr>
          <a:xfrm>
            <a:off x="5691189" y="4192589"/>
            <a:ext cx="979487" cy="2428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999" name="TextBox 30">
            <a:extLst>
              <a:ext uri="{FF2B5EF4-FFF2-40B4-BE49-F238E27FC236}">
                <a16:creationId xmlns:a16="http://schemas.microsoft.com/office/drawing/2014/main" id="{B175142F-CB39-4353-82B0-8715362D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3959226"/>
            <a:ext cx="41592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 </a:t>
            </a:r>
            <a:r>
              <a:rPr lang="id-ID" altLang="en-US" sz="2400" b="1">
                <a:solidFill>
                  <a:prstClr val="black"/>
                </a:solidFill>
              </a:rPr>
              <a:t>  </a:t>
            </a:r>
            <a:r>
              <a:rPr lang="en-US" altLang="en-US" sz="2400" b="1">
                <a:solidFill>
                  <a:prstClr val="black"/>
                </a:solidFill>
              </a:rPr>
              <a:t>30. Be</a:t>
            </a:r>
            <a:r>
              <a:rPr lang="id-ID" altLang="en-US" sz="2400" b="1">
                <a:solidFill>
                  <a:prstClr val="black"/>
                </a:solidFill>
              </a:rPr>
              <a:t>pikir </a:t>
            </a:r>
            <a:r>
              <a:rPr lang="id-ID" altLang="en-US" sz="2400" b="1" i="1">
                <a:solidFill>
                  <a:prstClr val="black"/>
                </a:solidFill>
              </a:rPr>
              <a:t>naturally</a:t>
            </a:r>
            <a:endParaRPr lang="en-US" altLang="en-US" sz="2400" b="1" i="1">
              <a:solidFill>
                <a:prstClr val="black"/>
              </a:solidFill>
            </a:endParaRPr>
          </a:p>
        </p:txBody>
      </p:sp>
      <p:sp>
        <p:nvSpPr>
          <p:cNvPr id="42000" name="TextBox 34">
            <a:extLst>
              <a:ext uri="{FF2B5EF4-FFF2-40B4-BE49-F238E27FC236}">
                <a16:creationId xmlns:a16="http://schemas.microsoft.com/office/drawing/2014/main" id="{665A6C71-544F-4097-8AF2-6394B7411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4079876"/>
            <a:ext cx="41592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Be</a:t>
            </a:r>
            <a:r>
              <a:rPr lang="id-ID" altLang="en-US" sz="2400" b="1">
                <a:solidFill>
                  <a:prstClr val="black"/>
                </a:solidFill>
              </a:rPr>
              <a:t>rpikir </a:t>
            </a:r>
            <a:r>
              <a:rPr lang="id-ID" altLang="en-US" sz="2400" b="1" i="1">
                <a:solidFill>
                  <a:prstClr val="black"/>
                </a:solidFill>
              </a:rPr>
              <a:t>radically</a:t>
            </a:r>
            <a:endParaRPr lang="en-US" altLang="en-US" sz="2400" b="1" i="1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FFF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588765D3-5A31-4627-86A2-FFE911FE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706438"/>
          </a:xfrm>
        </p:spPr>
        <p:txBody>
          <a:bodyPr/>
          <a:lstStyle/>
          <a:p>
            <a:pPr algn="l"/>
            <a:r>
              <a:rPr lang="id-ID" altLang="en-US" i="1" dirty="0">
                <a:solidFill>
                  <a:schemeClr val="bg1"/>
                </a:solidFill>
              </a:rPr>
              <a:t>Manager                             Leader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B1649922-F376-46C1-9D65-3429CE88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765175"/>
            <a:ext cx="10482470" cy="215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/>
              <a:t>31</a:t>
            </a:r>
            <a:r>
              <a:rPr lang="id-ID" altLang="en-US" sz="3200" b="1" dirty="0"/>
              <a:t>. </a:t>
            </a:r>
            <a:r>
              <a:rPr lang="en-US" altLang="en-US" sz="3200" b="1" dirty="0" err="1"/>
              <a:t>Menerima</a:t>
            </a:r>
            <a:r>
              <a:rPr lang="en-US" altLang="en-US" sz="3200" b="1" dirty="0"/>
              <a:t>        </a:t>
            </a:r>
            <a:r>
              <a:rPr lang="id-ID" altLang="en-US" sz="3200" b="1" i="1" dirty="0"/>
              <a:t>                       </a:t>
            </a:r>
            <a:r>
              <a:rPr lang="en-US" altLang="en-US" sz="2800" b="1" dirty="0" err="1"/>
              <a:t>Memberi</a:t>
            </a:r>
            <a:r>
              <a:rPr lang="en-US" altLang="en-US" sz="2800" b="1" dirty="0"/>
              <a:t>  </a:t>
            </a:r>
            <a:r>
              <a:rPr lang="en-US" altLang="en-US" sz="2800" b="1" dirty="0" err="1"/>
              <a:t>layanan</a:t>
            </a:r>
            <a:r>
              <a:rPr lang="id-ID" altLang="en-US" sz="2800" b="1" i="1" dirty="0"/>
              <a:t> </a:t>
            </a:r>
          </a:p>
          <a:p>
            <a:pPr marL="0" indent="0">
              <a:buNone/>
            </a:pPr>
            <a:r>
              <a:rPr lang="id-ID" altLang="en-US" sz="2800" b="1" i="1" dirty="0"/>
              <a:t>       </a:t>
            </a:r>
            <a:r>
              <a:rPr lang="en-US" altLang="en-US" sz="2800" b="1" dirty="0" err="1"/>
              <a:t>layanan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dari</a:t>
            </a:r>
            <a:r>
              <a:rPr lang="id-ID" altLang="en-US" sz="2800" b="1" i="1" dirty="0"/>
              <a:t>                         </a:t>
            </a:r>
            <a:r>
              <a:rPr lang="en-US" altLang="en-US" sz="2800" b="1" i="1" dirty="0"/>
              <a:t>      </a:t>
            </a:r>
            <a:r>
              <a:rPr lang="en-US" altLang="en-US" sz="2800" b="1" dirty="0" err="1"/>
              <a:t>kepada</a:t>
            </a:r>
            <a:r>
              <a:rPr lang="en-US" altLang="en-US" sz="2800" b="1" dirty="0"/>
              <a:t>   </a:t>
            </a:r>
            <a:r>
              <a:rPr lang="en-US" altLang="en-US" sz="2800" b="1" dirty="0" err="1"/>
              <a:t>pekerjanya</a:t>
            </a:r>
            <a:endParaRPr lang="id-ID" altLang="en-US" sz="2800" b="1" i="1" dirty="0"/>
          </a:p>
          <a:p>
            <a:pPr marL="0" indent="0">
              <a:buNone/>
            </a:pPr>
            <a:r>
              <a:rPr lang="id-ID" altLang="en-US" sz="2800" b="1" i="1" dirty="0"/>
              <a:t>       </a:t>
            </a:r>
            <a:r>
              <a:rPr lang="en-US" altLang="en-US" sz="2800" b="1" dirty="0" err="1"/>
              <a:t>pekerjanya</a:t>
            </a:r>
            <a:r>
              <a:rPr lang="id-ID" altLang="en-US" sz="2800" b="1" i="1" dirty="0"/>
              <a:t> </a:t>
            </a:r>
            <a:r>
              <a:rPr lang="id-ID" altLang="en-US" i="1" dirty="0"/>
              <a:t>                           </a:t>
            </a:r>
          </a:p>
        </p:txBody>
      </p:sp>
      <p:sp>
        <p:nvSpPr>
          <p:cNvPr id="44036" name="TextBox 3">
            <a:extLst>
              <a:ext uri="{FF2B5EF4-FFF2-40B4-BE49-F238E27FC236}">
                <a16:creationId xmlns:a16="http://schemas.microsoft.com/office/drawing/2014/main" id="{035EADFA-9998-420A-89BB-1D2720F41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2908300"/>
            <a:ext cx="4476019" cy="28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3600" dirty="0" err="1">
                <a:solidFill>
                  <a:prstClr val="black"/>
                </a:solidFill>
                <a:latin typeface="Calibri" panose="020F0502020204030204" pitchFamily="34" charset="0"/>
              </a:rPr>
              <a:t>Menghasilkan</a:t>
            </a:r>
            <a:r>
              <a:rPr lang="en-US" alt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3600" dirty="0" err="1">
                <a:solidFill>
                  <a:prstClr val="black"/>
                </a:solidFill>
                <a:latin typeface="Calibri" panose="020F0502020204030204" pitchFamily="34" charset="0"/>
              </a:rPr>
              <a:t>pekerja</a:t>
            </a:r>
            <a:r>
              <a:rPr lang="en-US" alt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alibri" panose="020F0502020204030204" pitchFamily="34" charset="0"/>
              </a:rPr>
              <a:t>mengingin</a:t>
            </a:r>
            <a:r>
              <a:rPr lang="en-US" alt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3600" dirty="0" err="1">
                <a:solidFill>
                  <a:prstClr val="black"/>
                </a:solidFill>
                <a:latin typeface="Calibri" panose="020F0502020204030204" pitchFamily="34" charset="0"/>
              </a:rPr>
              <a:t>kan</a:t>
            </a:r>
            <a:r>
              <a:rPr lang="en-US" altLang="en-US" sz="360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>
                <a:solidFill>
                  <a:prstClr val="black"/>
                </a:solidFill>
              </a:rPr>
              <a:t>sesuatu</a:t>
            </a:r>
            <a:r>
              <a:rPr lang="en-US" altLang="en-US" sz="3600" dirty="0">
                <a:solidFill>
                  <a:prstClr val="black"/>
                </a:solidFill>
              </a:rPr>
              <a:t> yang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    </a:t>
            </a:r>
            <a:r>
              <a:rPr lang="en-US" altLang="en-US" sz="3600" dirty="0" err="1">
                <a:solidFill>
                  <a:prstClr val="black"/>
                </a:solidFill>
              </a:rPr>
              <a:t>dibutuhkan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untuk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    </a:t>
            </a:r>
            <a:r>
              <a:rPr lang="en-US" altLang="en-US" sz="3600" dirty="0" err="1">
                <a:solidFill>
                  <a:prstClr val="black"/>
                </a:solidFill>
              </a:rPr>
              <a:t>dilakukan</a:t>
            </a:r>
            <a:endParaRPr lang="id-ID" altLang="en-US" sz="3600" dirty="0">
              <a:solidFill>
                <a:prstClr val="black"/>
              </a:solidFill>
            </a:endParaRPr>
          </a:p>
        </p:txBody>
      </p:sp>
      <p:sp>
        <p:nvSpPr>
          <p:cNvPr id="44037" name="TextBox 3">
            <a:extLst>
              <a:ext uri="{FF2B5EF4-FFF2-40B4-BE49-F238E27FC236}">
                <a16:creationId xmlns:a16="http://schemas.microsoft.com/office/drawing/2014/main" id="{52DF84AA-29E7-4046-BB67-1768790A7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9" y="2908301"/>
            <a:ext cx="4467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  <a:latin typeface="Calibri" panose="020F0502020204030204" pitchFamily="34" charset="0"/>
              </a:rPr>
              <a:t>32. Menghasilkan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  <a:latin typeface="Calibri" panose="020F0502020204030204" pitchFamily="34" charset="0"/>
              </a:rPr>
              <a:t>      pekerja melakukan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  <a:latin typeface="Calibri" panose="020F0502020204030204" pitchFamily="34" charset="0"/>
              </a:rPr>
              <a:t>      sesuatu yang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</a:rPr>
              <a:t>     dibutuhkan untuk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</a:rPr>
              <a:t>     dilakukan </a:t>
            </a:r>
            <a:endParaRPr lang="id-ID" altLang="en-US" sz="36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4A3FD-E172-4A66-92BC-0BEEDA41D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14"/>
            <a:ext cx="9144000" cy="966787"/>
          </a:xfrm>
        </p:spPr>
        <p:txBody>
          <a:bodyPr/>
          <a:lstStyle/>
          <a:p>
            <a:pPr algn="l" eaLnBrk="1" hangingPunct="1"/>
            <a:r>
              <a:rPr lang="id-ID" altLang="en-US" sz="4000" b="1">
                <a:solidFill>
                  <a:srgbClr val="FF0000"/>
                </a:solidFill>
              </a:rPr>
              <a:t>Perbedaan Manajemen dg </a:t>
            </a:r>
            <a:r>
              <a:rPr lang="id-ID" altLang="en-US" sz="4000" b="1"/>
              <a:t>Kepemimpinan</a:t>
            </a:r>
            <a:r>
              <a:rPr lang="id-ID" altLang="en-US" sz="4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C99073-1F0F-4867-A2D9-435116E76580}"/>
              </a:ext>
            </a:extLst>
          </p:cNvPr>
          <p:cNvSpPr txBox="1">
            <a:spLocks/>
          </p:cNvSpPr>
          <p:nvPr/>
        </p:nvSpPr>
        <p:spPr bwMode="auto">
          <a:xfrm>
            <a:off x="1479550" y="39688"/>
            <a:ext cx="9144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4000" b="1">
                <a:solidFill>
                  <a:srgbClr val="FF0000"/>
                </a:solidFill>
              </a:rPr>
              <a:t>Perbedaan Manajemen dg </a:t>
            </a:r>
            <a:r>
              <a:rPr lang="id-ID" altLang="en-US" sz="4000" b="1">
                <a:solidFill>
                  <a:srgbClr val="000000"/>
                </a:solidFill>
              </a:rPr>
              <a:t>Kepemimpinan</a:t>
            </a:r>
            <a:r>
              <a:rPr lang="id-ID" altLang="en-US" sz="4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276" name="TextBox 9">
            <a:extLst>
              <a:ext uri="{FF2B5EF4-FFF2-40B4-BE49-F238E27FC236}">
                <a16:creationId xmlns:a16="http://schemas.microsoft.com/office/drawing/2014/main" id="{29007AF8-AA70-4F41-AA71-F697F780A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838201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Manajemen</a:t>
            </a:r>
          </a:p>
        </p:txBody>
      </p:sp>
      <p:sp>
        <p:nvSpPr>
          <p:cNvPr id="54277" name="TextBox 10">
            <a:extLst>
              <a:ext uri="{FF2B5EF4-FFF2-40B4-BE49-F238E27FC236}">
                <a16:creationId xmlns:a16="http://schemas.microsoft.com/office/drawing/2014/main" id="{5AD6BF37-73F4-438D-ABB0-A97C514A2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838201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Kepemimpinan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49018A-4BF2-4977-A2E9-93DBE59A15CC}"/>
              </a:ext>
            </a:extLst>
          </p:cNvPr>
          <p:cNvCxnSpPr>
            <a:stCxn id="2" idx="2"/>
          </p:cNvCxnSpPr>
          <p:nvPr/>
        </p:nvCxnSpPr>
        <p:spPr>
          <a:xfrm flipH="1">
            <a:off x="6051550" y="990600"/>
            <a:ext cx="44450" cy="5715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5F1472-16B2-4BD8-89DD-B7EA2AFA203C}"/>
              </a:ext>
            </a:extLst>
          </p:cNvPr>
          <p:cNvCxnSpPr/>
          <p:nvPr/>
        </p:nvCxnSpPr>
        <p:spPr>
          <a:xfrm>
            <a:off x="1524000" y="1484313"/>
            <a:ext cx="90995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E2B2EC-19FA-4F89-A1AC-3238ED7FEAE0}"/>
              </a:ext>
            </a:extLst>
          </p:cNvPr>
          <p:cNvCxnSpPr/>
          <p:nvPr/>
        </p:nvCxnSpPr>
        <p:spPr>
          <a:xfrm>
            <a:off x="5791200" y="1484313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1" name="TextBox 19">
            <a:extLst>
              <a:ext uri="{FF2B5EF4-FFF2-40B4-BE49-F238E27FC236}">
                <a16:creationId xmlns:a16="http://schemas.microsoft.com/office/drawing/2014/main" id="{85D98B85-24BE-4489-8DEB-FFCDD1F5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1511301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1. Menghasilkan kete- </a:t>
            </a:r>
          </a:p>
        </p:txBody>
      </p:sp>
      <p:sp>
        <p:nvSpPr>
          <p:cNvPr id="54282" name="TextBox 20">
            <a:extLst>
              <a:ext uri="{FF2B5EF4-FFF2-40B4-BE49-F238E27FC236}">
                <a16:creationId xmlns:a16="http://schemas.microsoft.com/office/drawing/2014/main" id="{7C45769E-7765-468C-8003-56B040291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970088"/>
            <a:ext cx="448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raturan &amp; konsis- </a:t>
            </a:r>
          </a:p>
        </p:txBody>
      </p:sp>
      <p:sp>
        <p:nvSpPr>
          <p:cNvPr id="54283" name="TextBox 21">
            <a:extLst>
              <a:ext uri="{FF2B5EF4-FFF2-40B4-BE49-F238E27FC236}">
                <a16:creationId xmlns:a16="http://schemas.microsoft.com/office/drawing/2014/main" id="{953CF5DB-1F67-443C-A567-0A2DB4E8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240347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tensi (</a:t>
            </a:r>
            <a:r>
              <a:rPr lang="id-ID" altLang="en-US" sz="3600" b="1" i="1">
                <a:solidFill>
                  <a:srgbClr val="FF0000"/>
                </a:solidFill>
              </a:rPr>
              <a:t>status quo</a:t>
            </a:r>
            <a:r>
              <a:rPr lang="id-ID" altLang="en-US" sz="36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4284" name="TextBox 22">
            <a:extLst>
              <a:ext uri="{FF2B5EF4-FFF2-40B4-BE49-F238E27FC236}">
                <a16:creationId xmlns:a16="http://schemas.microsoft.com/office/drawing/2014/main" id="{DCDF34AB-C3FF-4179-A45D-5B73CB75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4" y="1530351"/>
            <a:ext cx="431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Menghasilkan peru-</a:t>
            </a:r>
          </a:p>
        </p:txBody>
      </p:sp>
      <p:sp>
        <p:nvSpPr>
          <p:cNvPr id="54285" name="TextBox 23">
            <a:extLst>
              <a:ext uri="{FF2B5EF4-FFF2-40B4-BE49-F238E27FC236}">
                <a16:creationId xmlns:a16="http://schemas.microsoft.com/office/drawing/2014/main" id="{9520F5E5-AB4D-44D0-B6CC-166D9C751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4" y="1970088"/>
            <a:ext cx="4313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bahan &amp; dinamis</a:t>
            </a:r>
          </a:p>
        </p:txBody>
      </p:sp>
      <p:sp>
        <p:nvSpPr>
          <p:cNvPr id="54286" name="TextBox 24">
            <a:extLst>
              <a:ext uri="{FF2B5EF4-FFF2-40B4-BE49-F238E27FC236}">
                <a16:creationId xmlns:a16="http://schemas.microsoft.com/office/drawing/2014/main" id="{27BF6E8C-6A39-4764-9D26-0DEE5F768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851150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2. Merencanakan &amp;</a:t>
            </a:r>
          </a:p>
        </p:txBody>
      </p:sp>
      <p:sp>
        <p:nvSpPr>
          <p:cNvPr id="54287" name="TextBox 25">
            <a:extLst>
              <a:ext uri="{FF2B5EF4-FFF2-40B4-BE49-F238E27FC236}">
                <a16:creationId xmlns:a16="http://schemas.microsoft.com/office/drawing/2014/main" id="{EEC35387-756F-4DA3-B1E6-1E6A8D2E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3344863"/>
            <a:ext cx="448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membelanjakan</a:t>
            </a:r>
          </a:p>
        </p:txBody>
      </p:sp>
      <p:sp>
        <p:nvSpPr>
          <p:cNvPr id="54288" name="TextBox 26">
            <a:extLst>
              <a:ext uri="{FF2B5EF4-FFF2-40B4-BE49-F238E27FC236}">
                <a16:creationId xmlns:a16="http://schemas.microsoft.com/office/drawing/2014/main" id="{D2663250-ED1E-4C29-A113-2FFF3EB9F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3844925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a. Menetapkan </a:t>
            </a:r>
          </a:p>
        </p:txBody>
      </p:sp>
      <p:sp>
        <p:nvSpPr>
          <p:cNvPr id="54289" name="TextBox 27">
            <a:extLst>
              <a:ext uri="{FF2B5EF4-FFF2-40B4-BE49-F238E27FC236}">
                <a16:creationId xmlns:a16="http://schemas.microsoft.com/office/drawing/2014/main" id="{1C6DD583-02BB-4C19-BDDA-273E09341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2672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agenda </a:t>
            </a:r>
          </a:p>
        </p:txBody>
      </p:sp>
      <p:sp>
        <p:nvSpPr>
          <p:cNvPr id="54290" name="TextBox 28">
            <a:extLst>
              <a:ext uri="{FF2B5EF4-FFF2-40B4-BE49-F238E27FC236}">
                <a16:creationId xmlns:a16="http://schemas.microsoft.com/office/drawing/2014/main" id="{5885B712-6A19-4F80-888B-3FDA64F3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76885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b. Menentukan </a:t>
            </a:r>
          </a:p>
        </p:txBody>
      </p:sp>
      <p:sp>
        <p:nvSpPr>
          <p:cNvPr id="54291" name="TextBox 29">
            <a:extLst>
              <a:ext uri="{FF2B5EF4-FFF2-40B4-BE49-F238E27FC236}">
                <a16:creationId xmlns:a16="http://schemas.microsoft.com/office/drawing/2014/main" id="{69BED166-F87B-42FB-BFA4-7E58652D2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1" y="51816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jadwal </a:t>
            </a:r>
          </a:p>
        </p:txBody>
      </p:sp>
      <p:sp>
        <p:nvSpPr>
          <p:cNvPr id="54292" name="TextBox 30">
            <a:extLst>
              <a:ext uri="{FF2B5EF4-FFF2-40B4-BE49-F238E27FC236}">
                <a16:creationId xmlns:a16="http://schemas.microsoft.com/office/drawing/2014/main" id="{F6C4FAB4-A25C-4AFC-9FB6-E2D664D9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756276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c. Mengalokasikan   </a:t>
            </a:r>
          </a:p>
        </p:txBody>
      </p:sp>
      <p:sp>
        <p:nvSpPr>
          <p:cNvPr id="54293" name="TextBox 31">
            <a:extLst>
              <a:ext uri="{FF2B5EF4-FFF2-40B4-BE49-F238E27FC236}">
                <a16:creationId xmlns:a16="http://schemas.microsoft.com/office/drawing/2014/main" id="{A22316B8-EBCB-4E87-BDC4-B181E105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2579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SDO   </a:t>
            </a:r>
          </a:p>
        </p:txBody>
      </p:sp>
      <p:sp>
        <p:nvSpPr>
          <p:cNvPr id="54294" name="TextBox 32">
            <a:extLst>
              <a:ext uri="{FF2B5EF4-FFF2-40B4-BE49-F238E27FC236}">
                <a16:creationId xmlns:a16="http://schemas.microsoft.com/office/drawing/2014/main" id="{D28DE09C-42C7-4F86-A6DE-0DE720CAB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4" y="2836863"/>
            <a:ext cx="4465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Menentukan arah</a:t>
            </a:r>
          </a:p>
        </p:txBody>
      </p:sp>
      <p:sp>
        <p:nvSpPr>
          <p:cNvPr id="54295" name="TextBox 33">
            <a:extLst>
              <a:ext uri="{FF2B5EF4-FFF2-40B4-BE49-F238E27FC236}">
                <a16:creationId xmlns:a16="http://schemas.microsoft.com/office/drawing/2014/main" id="{BBB8E770-54EC-47AF-B071-E42BBA610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3482976"/>
            <a:ext cx="4465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a. Menciptakan visi</a:t>
            </a:r>
          </a:p>
        </p:txBody>
      </p:sp>
      <p:sp>
        <p:nvSpPr>
          <p:cNvPr id="54296" name="TextBox 34">
            <a:extLst>
              <a:ext uri="{FF2B5EF4-FFF2-40B4-BE49-F238E27FC236}">
                <a16:creationId xmlns:a16="http://schemas.microsoft.com/office/drawing/2014/main" id="{83BE41D2-EAED-497C-AF6E-3D91178D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64" y="4102101"/>
            <a:ext cx="446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b. Menjelaskan gam-</a:t>
            </a:r>
          </a:p>
        </p:txBody>
      </p:sp>
      <p:sp>
        <p:nvSpPr>
          <p:cNvPr id="54297" name="TextBox 35">
            <a:extLst>
              <a:ext uri="{FF2B5EF4-FFF2-40B4-BE49-F238E27FC236}">
                <a16:creationId xmlns:a16="http://schemas.microsoft.com/office/drawing/2014/main" id="{81D522FB-C642-4663-86A2-3FD00432A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9" y="4676775"/>
            <a:ext cx="446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 baran menyeluruh</a:t>
            </a:r>
          </a:p>
        </p:txBody>
      </p:sp>
      <p:sp>
        <p:nvSpPr>
          <p:cNvPr id="54298" name="TextBox 36">
            <a:extLst>
              <a:ext uri="{FF2B5EF4-FFF2-40B4-BE49-F238E27FC236}">
                <a16:creationId xmlns:a16="http://schemas.microsoft.com/office/drawing/2014/main" id="{B2D4159A-A365-4833-9A7D-A8D1368B0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1" y="5340350"/>
            <a:ext cx="446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c. Menentukan    </a:t>
            </a:r>
          </a:p>
        </p:txBody>
      </p:sp>
      <p:sp>
        <p:nvSpPr>
          <p:cNvPr id="54299" name="TextBox 37">
            <a:extLst>
              <a:ext uri="{FF2B5EF4-FFF2-40B4-BE49-F238E27FC236}">
                <a16:creationId xmlns:a16="http://schemas.microsoft.com/office/drawing/2014/main" id="{2A5AF035-7CCA-4C5A-BA06-A1629624A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1" y="596106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 strategi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9">
            <a:extLst>
              <a:ext uri="{FF2B5EF4-FFF2-40B4-BE49-F238E27FC236}">
                <a16:creationId xmlns:a16="http://schemas.microsoft.com/office/drawing/2014/main" id="{8EACB0D9-9780-4F24-8D56-E1AA725C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920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Manajemen</a:t>
            </a:r>
          </a:p>
        </p:txBody>
      </p:sp>
      <p:sp>
        <p:nvSpPr>
          <p:cNvPr id="55299" name="TextBox 10">
            <a:extLst>
              <a:ext uri="{FF2B5EF4-FFF2-40B4-BE49-F238E27FC236}">
                <a16:creationId xmlns:a16="http://schemas.microsoft.com/office/drawing/2014/main" id="{09E62CD5-CC56-4048-8F3D-27DC3D632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1920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Kepemimpinan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8A72D8-3F61-4071-A099-9A16CC23E085}"/>
              </a:ext>
            </a:extLst>
          </p:cNvPr>
          <p:cNvCxnSpPr/>
          <p:nvPr/>
        </p:nvCxnSpPr>
        <p:spPr>
          <a:xfrm flipH="1">
            <a:off x="6051550" y="990600"/>
            <a:ext cx="44450" cy="5715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6093FB-B375-45EA-9510-FF454CE998E1}"/>
              </a:ext>
            </a:extLst>
          </p:cNvPr>
          <p:cNvCxnSpPr/>
          <p:nvPr/>
        </p:nvCxnSpPr>
        <p:spPr>
          <a:xfrm>
            <a:off x="1546225" y="1030288"/>
            <a:ext cx="90995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6E2DD8-3C23-457D-A946-8F8DFDF1600F}"/>
              </a:ext>
            </a:extLst>
          </p:cNvPr>
          <p:cNvCxnSpPr/>
          <p:nvPr/>
        </p:nvCxnSpPr>
        <p:spPr>
          <a:xfrm>
            <a:off x="5791200" y="1484313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3" name="TextBox 19">
            <a:extLst>
              <a:ext uri="{FF2B5EF4-FFF2-40B4-BE49-F238E27FC236}">
                <a16:creationId xmlns:a16="http://schemas.microsoft.com/office/drawing/2014/main" id="{EB65A89F-EC92-4FF2-8126-648A7EE5E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162051"/>
            <a:ext cx="448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3. Mengorganisasikan </a:t>
            </a:r>
          </a:p>
        </p:txBody>
      </p:sp>
      <p:sp>
        <p:nvSpPr>
          <p:cNvPr id="55304" name="TextBox 20">
            <a:extLst>
              <a:ext uri="{FF2B5EF4-FFF2-40B4-BE49-F238E27FC236}">
                <a16:creationId xmlns:a16="http://schemas.microsoft.com/office/drawing/2014/main" id="{2C22AD2F-3510-4120-8A73-DCAC7FC75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646238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&amp; mengangkat </a:t>
            </a:r>
          </a:p>
        </p:txBody>
      </p:sp>
      <p:sp>
        <p:nvSpPr>
          <p:cNvPr id="55305" name="TextBox 21">
            <a:extLst>
              <a:ext uri="{FF2B5EF4-FFF2-40B4-BE49-F238E27FC236}">
                <a16:creationId xmlns:a16="http://schemas.microsoft.com/office/drawing/2014/main" id="{E6ADBD77-15E2-4BD5-B2F6-F02997626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2078038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karyawan</a:t>
            </a:r>
          </a:p>
        </p:txBody>
      </p:sp>
      <p:sp>
        <p:nvSpPr>
          <p:cNvPr id="55306" name="TextBox 22">
            <a:extLst>
              <a:ext uri="{FF2B5EF4-FFF2-40B4-BE49-F238E27FC236}">
                <a16:creationId xmlns:a16="http://schemas.microsoft.com/office/drawing/2014/main" id="{DED12BEF-51AA-4C9B-880F-113560DF0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4" y="1158876"/>
            <a:ext cx="4478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Mengarahkan karya-</a:t>
            </a:r>
          </a:p>
        </p:txBody>
      </p:sp>
      <p:sp>
        <p:nvSpPr>
          <p:cNvPr id="55307" name="TextBox 23">
            <a:extLst>
              <a:ext uri="{FF2B5EF4-FFF2-40B4-BE49-F238E27FC236}">
                <a16:creationId xmlns:a16="http://schemas.microsoft.com/office/drawing/2014/main" id="{91192F4D-2326-4C25-9F02-43C6F4C06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4" y="1755776"/>
            <a:ext cx="431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wan</a:t>
            </a:r>
          </a:p>
        </p:txBody>
      </p:sp>
      <p:sp>
        <p:nvSpPr>
          <p:cNvPr id="55308" name="TextBox 24">
            <a:extLst>
              <a:ext uri="{FF2B5EF4-FFF2-40B4-BE49-F238E27FC236}">
                <a16:creationId xmlns:a16="http://schemas.microsoft.com/office/drawing/2014/main" id="{3F055731-4582-4290-A40B-C9D27408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851150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a. Membuat </a:t>
            </a:r>
          </a:p>
        </p:txBody>
      </p:sp>
      <p:sp>
        <p:nvSpPr>
          <p:cNvPr id="55309" name="TextBox 25">
            <a:extLst>
              <a:ext uri="{FF2B5EF4-FFF2-40B4-BE49-F238E27FC236}">
                <a16:creationId xmlns:a16="http://schemas.microsoft.com/office/drawing/2014/main" id="{964C4342-A36A-495E-9522-11AE67013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3344863"/>
            <a:ext cx="448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struktur</a:t>
            </a:r>
          </a:p>
        </p:txBody>
      </p:sp>
      <p:sp>
        <p:nvSpPr>
          <p:cNvPr id="55310" name="TextBox 26">
            <a:extLst>
              <a:ext uri="{FF2B5EF4-FFF2-40B4-BE49-F238E27FC236}">
                <a16:creationId xmlns:a16="http://schemas.microsoft.com/office/drawing/2014/main" id="{DD845525-E7DD-46DB-89A7-AC21C588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3844925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b. Menempatkan </a:t>
            </a:r>
          </a:p>
        </p:txBody>
      </p:sp>
      <p:sp>
        <p:nvSpPr>
          <p:cNvPr id="55311" name="TextBox 27">
            <a:extLst>
              <a:ext uri="{FF2B5EF4-FFF2-40B4-BE49-F238E27FC236}">
                <a16:creationId xmlns:a16="http://schemas.microsoft.com/office/drawing/2014/main" id="{A7845AF0-FCEC-4895-93EA-CFE9D6C6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2672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karyawan</a:t>
            </a:r>
          </a:p>
        </p:txBody>
      </p:sp>
      <p:sp>
        <p:nvSpPr>
          <p:cNvPr id="55312" name="TextBox 28">
            <a:extLst>
              <a:ext uri="{FF2B5EF4-FFF2-40B4-BE49-F238E27FC236}">
                <a16:creationId xmlns:a16="http://schemas.microsoft.com/office/drawing/2014/main" id="{60A2853B-09AC-453B-A60E-163212F88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76885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c. Menetapkan </a:t>
            </a:r>
          </a:p>
        </p:txBody>
      </p:sp>
      <p:sp>
        <p:nvSpPr>
          <p:cNvPr id="55313" name="TextBox 29">
            <a:extLst>
              <a:ext uri="{FF2B5EF4-FFF2-40B4-BE49-F238E27FC236}">
                <a16:creationId xmlns:a16="http://schemas.microsoft.com/office/drawing/2014/main" id="{26756614-B2B9-4B88-9EAB-CAB88770C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1" y="51816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peraturan &amp; </a:t>
            </a:r>
          </a:p>
        </p:txBody>
      </p:sp>
      <p:sp>
        <p:nvSpPr>
          <p:cNvPr id="55314" name="TextBox 30">
            <a:extLst>
              <a:ext uri="{FF2B5EF4-FFF2-40B4-BE49-F238E27FC236}">
                <a16:creationId xmlns:a16="http://schemas.microsoft.com/office/drawing/2014/main" id="{E0F2E435-5458-4981-86B8-0D95F797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756276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prosedur   </a:t>
            </a:r>
          </a:p>
        </p:txBody>
      </p:sp>
      <p:sp>
        <p:nvSpPr>
          <p:cNvPr id="55315" name="TextBox 31">
            <a:extLst>
              <a:ext uri="{FF2B5EF4-FFF2-40B4-BE49-F238E27FC236}">
                <a16:creationId xmlns:a16="http://schemas.microsoft.com/office/drawing/2014/main" id="{37A775FC-0BD5-41A1-8BFC-5CB07597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2579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  </a:t>
            </a:r>
          </a:p>
        </p:txBody>
      </p:sp>
      <p:sp>
        <p:nvSpPr>
          <p:cNvPr id="55316" name="TextBox 32">
            <a:extLst>
              <a:ext uri="{FF2B5EF4-FFF2-40B4-BE49-F238E27FC236}">
                <a16:creationId xmlns:a16="http://schemas.microsoft.com/office/drawing/2014/main" id="{3AE5C269-3124-451B-BAF9-EB81CD136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9" y="2298701"/>
            <a:ext cx="446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a. Membicarakan</a:t>
            </a:r>
          </a:p>
        </p:txBody>
      </p:sp>
      <p:sp>
        <p:nvSpPr>
          <p:cNvPr id="55317" name="TextBox 33">
            <a:extLst>
              <a:ext uri="{FF2B5EF4-FFF2-40B4-BE49-F238E27FC236}">
                <a16:creationId xmlns:a16="http://schemas.microsoft.com/office/drawing/2014/main" id="{DBCC1C9B-CD6E-49C0-A1EC-7B004966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9" y="283686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 tujuan.</a:t>
            </a:r>
          </a:p>
        </p:txBody>
      </p:sp>
      <p:sp>
        <p:nvSpPr>
          <p:cNvPr id="55318" name="TextBox 34">
            <a:extLst>
              <a:ext uri="{FF2B5EF4-FFF2-40B4-BE49-F238E27FC236}">
                <a16:creationId xmlns:a16="http://schemas.microsoft.com/office/drawing/2014/main" id="{67858222-117D-43ED-854D-40FA744DE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3455988"/>
            <a:ext cx="4465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b. Membentuk komit-</a:t>
            </a:r>
          </a:p>
        </p:txBody>
      </p:sp>
      <p:sp>
        <p:nvSpPr>
          <p:cNvPr id="55319" name="TextBox 35">
            <a:extLst>
              <a:ext uri="{FF2B5EF4-FFF2-40B4-BE49-F238E27FC236}">
                <a16:creationId xmlns:a16="http://schemas.microsoft.com/office/drawing/2014/main" id="{C39AAE72-6C9B-45B5-9A7F-18BCFFC7E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1" y="397986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 men</a:t>
            </a:r>
          </a:p>
        </p:txBody>
      </p:sp>
      <p:sp>
        <p:nvSpPr>
          <p:cNvPr id="55320" name="TextBox 36">
            <a:extLst>
              <a:ext uri="{FF2B5EF4-FFF2-40B4-BE49-F238E27FC236}">
                <a16:creationId xmlns:a16="http://schemas.microsoft.com/office/drawing/2014/main" id="{3C317F5C-2D7F-4731-B5B0-75239CD6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9" y="4537076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c. Membangun tim</a:t>
            </a:r>
          </a:p>
        </p:txBody>
      </p:sp>
      <p:sp>
        <p:nvSpPr>
          <p:cNvPr id="55321" name="TextBox 37">
            <a:extLst>
              <a:ext uri="{FF2B5EF4-FFF2-40B4-BE49-F238E27FC236}">
                <a16:creationId xmlns:a16="http://schemas.microsoft.com/office/drawing/2014/main" id="{B1232671-913A-4CF3-8E86-FACBEDD81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1" y="5091113"/>
            <a:ext cx="446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&amp; kerja sama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9">
            <a:extLst>
              <a:ext uri="{FF2B5EF4-FFF2-40B4-BE49-F238E27FC236}">
                <a16:creationId xmlns:a16="http://schemas.microsoft.com/office/drawing/2014/main" id="{E9B071B4-FD2C-476D-AC8C-D2B0448B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920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Manajemen</a:t>
            </a:r>
          </a:p>
        </p:txBody>
      </p:sp>
      <p:sp>
        <p:nvSpPr>
          <p:cNvPr id="56323" name="TextBox 10">
            <a:extLst>
              <a:ext uri="{FF2B5EF4-FFF2-40B4-BE49-F238E27FC236}">
                <a16:creationId xmlns:a16="http://schemas.microsoft.com/office/drawing/2014/main" id="{20CBD22F-895B-478A-9AED-E02D10B69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1920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Kepemimpinan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C2AFCF-D492-4322-B3AD-C40F85554FFD}"/>
              </a:ext>
            </a:extLst>
          </p:cNvPr>
          <p:cNvCxnSpPr/>
          <p:nvPr/>
        </p:nvCxnSpPr>
        <p:spPr>
          <a:xfrm flipH="1">
            <a:off x="6051550" y="990600"/>
            <a:ext cx="44450" cy="5715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E951B2-5878-4E03-99CE-BE1ED9472D6F}"/>
              </a:ext>
            </a:extLst>
          </p:cNvPr>
          <p:cNvCxnSpPr/>
          <p:nvPr/>
        </p:nvCxnSpPr>
        <p:spPr>
          <a:xfrm>
            <a:off x="1546225" y="1030288"/>
            <a:ext cx="90995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A1E5EA-642C-471C-BF4F-F30BF3D71FAE}"/>
              </a:ext>
            </a:extLst>
          </p:cNvPr>
          <p:cNvCxnSpPr/>
          <p:nvPr/>
        </p:nvCxnSpPr>
        <p:spPr>
          <a:xfrm>
            <a:off x="5791200" y="1484313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7" name="TextBox 19">
            <a:extLst>
              <a:ext uri="{FF2B5EF4-FFF2-40B4-BE49-F238E27FC236}">
                <a16:creationId xmlns:a16="http://schemas.microsoft.com/office/drawing/2014/main" id="{B08CEE46-8CC3-4432-BF71-C362557E1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162051"/>
            <a:ext cx="448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4. Mengawasi &amp;  </a:t>
            </a:r>
          </a:p>
        </p:txBody>
      </p:sp>
      <p:sp>
        <p:nvSpPr>
          <p:cNvPr id="56328" name="TextBox 20">
            <a:extLst>
              <a:ext uri="{FF2B5EF4-FFF2-40B4-BE49-F238E27FC236}">
                <a16:creationId xmlns:a16="http://schemas.microsoft.com/office/drawing/2014/main" id="{EF7F63F5-AE76-44E4-BCC6-FE2C9B2EF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646238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menyelesaikan </a:t>
            </a:r>
          </a:p>
        </p:txBody>
      </p:sp>
      <p:sp>
        <p:nvSpPr>
          <p:cNvPr id="56329" name="TextBox 21">
            <a:extLst>
              <a:ext uri="{FF2B5EF4-FFF2-40B4-BE49-F238E27FC236}">
                <a16:creationId xmlns:a16="http://schemas.microsoft.com/office/drawing/2014/main" id="{E673A7F7-0F66-4AF8-82FD-0D297CC03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2078038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masalah</a:t>
            </a:r>
          </a:p>
        </p:txBody>
      </p:sp>
      <p:sp>
        <p:nvSpPr>
          <p:cNvPr id="56330" name="TextBox 22">
            <a:extLst>
              <a:ext uri="{FF2B5EF4-FFF2-40B4-BE49-F238E27FC236}">
                <a16:creationId xmlns:a16="http://schemas.microsoft.com/office/drawing/2014/main" id="{33ED4C12-732A-485B-95FE-B7E48C594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4" y="1158876"/>
            <a:ext cx="4478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Memotivasi &amp; </a:t>
            </a:r>
          </a:p>
        </p:txBody>
      </p:sp>
      <p:sp>
        <p:nvSpPr>
          <p:cNvPr id="56331" name="TextBox 23">
            <a:extLst>
              <a:ext uri="{FF2B5EF4-FFF2-40B4-BE49-F238E27FC236}">
                <a16:creationId xmlns:a16="http://schemas.microsoft.com/office/drawing/2014/main" id="{BEC20D27-47DC-4815-A764-35B4B4B4A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4" y="1755776"/>
            <a:ext cx="431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menginspirasi</a:t>
            </a:r>
          </a:p>
        </p:txBody>
      </p:sp>
      <p:sp>
        <p:nvSpPr>
          <p:cNvPr id="56332" name="TextBox 24">
            <a:extLst>
              <a:ext uri="{FF2B5EF4-FFF2-40B4-BE49-F238E27FC236}">
                <a16:creationId xmlns:a16="http://schemas.microsoft.com/office/drawing/2014/main" id="{4E46D871-F1F3-4F46-A7CD-936D0E5FA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851150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a. Meningkatkan </a:t>
            </a:r>
          </a:p>
        </p:txBody>
      </p:sp>
      <p:sp>
        <p:nvSpPr>
          <p:cNvPr id="56333" name="TextBox 25">
            <a:extLst>
              <a:ext uri="{FF2B5EF4-FFF2-40B4-BE49-F238E27FC236}">
                <a16:creationId xmlns:a16="http://schemas.microsoft.com/office/drawing/2014/main" id="{A918DC5D-E567-488F-B023-6CC830C8E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3344863"/>
            <a:ext cx="448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insentif</a:t>
            </a:r>
          </a:p>
        </p:txBody>
      </p:sp>
      <p:sp>
        <p:nvSpPr>
          <p:cNvPr id="56334" name="TextBox 26">
            <a:extLst>
              <a:ext uri="{FF2B5EF4-FFF2-40B4-BE49-F238E27FC236}">
                <a16:creationId xmlns:a16="http://schemas.microsoft.com/office/drawing/2014/main" id="{3548E95C-D12D-4200-A330-A3BF96244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3844925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b. Menyelesaikan </a:t>
            </a:r>
          </a:p>
        </p:txBody>
      </p:sp>
      <p:sp>
        <p:nvSpPr>
          <p:cNvPr id="56335" name="TextBox 27">
            <a:extLst>
              <a:ext uri="{FF2B5EF4-FFF2-40B4-BE49-F238E27FC236}">
                <a16:creationId xmlns:a16="http://schemas.microsoft.com/office/drawing/2014/main" id="{8ABC48B3-CC12-4847-8961-5C9DCFFDD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2672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masalah secara</a:t>
            </a:r>
          </a:p>
        </p:txBody>
      </p:sp>
      <p:sp>
        <p:nvSpPr>
          <p:cNvPr id="56336" name="TextBox 28">
            <a:extLst>
              <a:ext uri="{FF2B5EF4-FFF2-40B4-BE49-F238E27FC236}">
                <a16:creationId xmlns:a16="http://schemas.microsoft.com/office/drawing/2014/main" id="{394DC0C3-C717-47B1-ABD7-DB0C3826B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76885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kreatif </a:t>
            </a:r>
          </a:p>
        </p:txBody>
      </p:sp>
      <p:sp>
        <p:nvSpPr>
          <p:cNvPr id="56337" name="TextBox 29">
            <a:extLst>
              <a:ext uri="{FF2B5EF4-FFF2-40B4-BE49-F238E27FC236}">
                <a16:creationId xmlns:a16="http://schemas.microsoft.com/office/drawing/2014/main" id="{275FD096-91B0-4A7D-A260-81E729461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1" y="51816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c. Melakukan</a:t>
            </a:r>
          </a:p>
        </p:txBody>
      </p:sp>
      <p:sp>
        <p:nvSpPr>
          <p:cNvPr id="56338" name="TextBox 30">
            <a:extLst>
              <a:ext uri="{FF2B5EF4-FFF2-40B4-BE49-F238E27FC236}">
                <a16:creationId xmlns:a16="http://schemas.microsoft.com/office/drawing/2014/main" id="{FD1EF914-0D1A-4C97-8095-B08264E10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756276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perbaikan   </a:t>
            </a:r>
          </a:p>
        </p:txBody>
      </p:sp>
      <p:sp>
        <p:nvSpPr>
          <p:cNvPr id="56339" name="TextBox 31">
            <a:extLst>
              <a:ext uri="{FF2B5EF4-FFF2-40B4-BE49-F238E27FC236}">
                <a16:creationId xmlns:a16="http://schemas.microsoft.com/office/drawing/2014/main" id="{A1156AD2-5D7A-458F-8FDF-34B5FE5DD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2579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  </a:t>
            </a:r>
          </a:p>
        </p:txBody>
      </p:sp>
      <p:sp>
        <p:nvSpPr>
          <p:cNvPr id="56340" name="TextBox 32">
            <a:extLst>
              <a:ext uri="{FF2B5EF4-FFF2-40B4-BE49-F238E27FC236}">
                <a16:creationId xmlns:a16="http://schemas.microsoft.com/office/drawing/2014/main" id="{9ED453BB-48EE-42B4-96F1-576761072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9" y="2298701"/>
            <a:ext cx="446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a. Memberi inspirasi</a:t>
            </a:r>
          </a:p>
        </p:txBody>
      </p:sp>
      <p:sp>
        <p:nvSpPr>
          <p:cNvPr id="56341" name="TextBox 33">
            <a:extLst>
              <a:ext uri="{FF2B5EF4-FFF2-40B4-BE49-F238E27FC236}">
                <a16:creationId xmlns:a16="http://schemas.microsoft.com/office/drawing/2014/main" id="{80988B85-406E-4702-AB7A-81FF4D910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9" y="283686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 &amp; semangat.</a:t>
            </a:r>
          </a:p>
        </p:txBody>
      </p:sp>
      <p:sp>
        <p:nvSpPr>
          <p:cNvPr id="56342" name="TextBox 34">
            <a:extLst>
              <a:ext uri="{FF2B5EF4-FFF2-40B4-BE49-F238E27FC236}">
                <a16:creationId xmlns:a16="http://schemas.microsoft.com/office/drawing/2014/main" id="{82B48981-FB12-417A-87F6-69D1AC6CC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3455988"/>
            <a:ext cx="4465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b. Memberdayakan</a:t>
            </a:r>
          </a:p>
        </p:txBody>
      </p:sp>
      <p:sp>
        <p:nvSpPr>
          <p:cNvPr id="56343" name="TextBox 35">
            <a:extLst>
              <a:ext uri="{FF2B5EF4-FFF2-40B4-BE49-F238E27FC236}">
                <a16:creationId xmlns:a16="http://schemas.microsoft.com/office/drawing/2014/main" id="{CE6280BE-7D0F-44E0-960B-96C289690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1" y="397986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 karyawan</a:t>
            </a:r>
          </a:p>
        </p:txBody>
      </p:sp>
      <p:sp>
        <p:nvSpPr>
          <p:cNvPr id="56344" name="TextBox 36">
            <a:extLst>
              <a:ext uri="{FF2B5EF4-FFF2-40B4-BE49-F238E27FC236}">
                <a16:creationId xmlns:a16="http://schemas.microsoft.com/office/drawing/2014/main" id="{F7285102-0CD0-4525-846F-19D0E623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9" y="4537076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c. Memenuhi kebu-</a:t>
            </a:r>
          </a:p>
        </p:txBody>
      </p:sp>
      <p:sp>
        <p:nvSpPr>
          <p:cNvPr id="56345" name="TextBox 37">
            <a:extLst>
              <a:ext uri="{FF2B5EF4-FFF2-40B4-BE49-F238E27FC236}">
                <a16:creationId xmlns:a16="http://schemas.microsoft.com/office/drawing/2014/main" id="{6EBA4B41-F98B-4FC2-8A02-46672BE9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1" y="5091113"/>
            <a:ext cx="446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tuhan yg belum</a:t>
            </a:r>
          </a:p>
        </p:txBody>
      </p:sp>
      <p:sp>
        <p:nvSpPr>
          <p:cNvPr id="56346" name="TextBox 38">
            <a:extLst>
              <a:ext uri="{FF2B5EF4-FFF2-40B4-BE49-F238E27FC236}">
                <a16:creationId xmlns:a16="http://schemas.microsoft.com/office/drawing/2014/main" id="{26BD677F-0D2F-4769-9E9D-4AD91952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4" y="5608638"/>
            <a:ext cx="4465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   terpenuhi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9">
            <a:extLst>
              <a:ext uri="{FF2B5EF4-FFF2-40B4-BE49-F238E27FC236}">
                <a16:creationId xmlns:a16="http://schemas.microsoft.com/office/drawing/2014/main" id="{E7547AB5-83ED-474F-BD46-9DDF429B6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192088"/>
            <a:ext cx="514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Manajemen</a:t>
            </a:r>
            <a:r>
              <a:rPr lang="en-US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(Kotter, 1991)</a:t>
            </a:r>
            <a:endParaRPr lang="id-ID" altLang="en-US" sz="2400" b="1">
              <a:solidFill>
                <a:srgbClr val="FF0000"/>
              </a:solidFill>
            </a:endParaRPr>
          </a:p>
        </p:txBody>
      </p:sp>
      <p:sp>
        <p:nvSpPr>
          <p:cNvPr id="57347" name="TextBox 10">
            <a:extLst>
              <a:ext uri="{FF2B5EF4-FFF2-40B4-BE49-F238E27FC236}">
                <a16:creationId xmlns:a16="http://schemas.microsoft.com/office/drawing/2014/main" id="{5E588D88-80A6-4731-BEE0-286DFCC6A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92089"/>
            <a:ext cx="42989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Kepemimpinan</a:t>
            </a:r>
            <a:r>
              <a:rPr lang="en-US" altLang="en-US" sz="3600" b="1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(Kotter, 1991)</a:t>
            </a:r>
            <a:endParaRPr lang="id-ID" altLang="en-US" sz="1800" b="1">
              <a:solidFill>
                <a:srgbClr val="0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D7A272-1F0A-49F7-9885-942F3D36D6B6}"/>
              </a:ext>
            </a:extLst>
          </p:cNvPr>
          <p:cNvCxnSpPr/>
          <p:nvPr/>
        </p:nvCxnSpPr>
        <p:spPr>
          <a:xfrm flipH="1">
            <a:off x="6051550" y="990600"/>
            <a:ext cx="44450" cy="5715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0D6967-5942-45A2-AB8A-2BA6C827FC00}"/>
              </a:ext>
            </a:extLst>
          </p:cNvPr>
          <p:cNvCxnSpPr/>
          <p:nvPr/>
        </p:nvCxnSpPr>
        <p:spPr>
          <a:xfrm>
            <a:off x="1546225" y="1030288"/>
            <a:ext cx="90995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FB4E3E-AAC0-4DFE-BADE-D388735F2939}"/>
              </a:ext>
            </a:extLst>
          </p:cNvPr>
          <p:cNvCxnSpPr/>
          <p:nvPr/>
        </p:nvCxnSpPr>
        <p:spPr>
          <a:xfrm>
            <a:off x="5791200" y="1484313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1" name="TextBox 19">
            <a:extLst>
              <a:ext uri="{FF2B5EF4-FFF2-40B4-BE49-F238E27FC236}">
                <a16:creationId xmlns:a16="http://schemas.microsoft.com/office/drawing/2014/main" id="{77876368-B03D-4DAA-8995-A99BD66E0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162051"/>
            <a:ext cx="448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Fokus pada komplek-</a:t>
            </a:r>
            <a:r>
              <a:rPr lang="id-ID" altLang="en-US" sz="3600" b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7352" name="TextBox 20">
            <a:extLst>
              <a:ext uri="{FF2B5EF4-FFF2-40B4-BE49-F238E27FC236}">
                <a16:creationId xmlns:a16="http://schemas.microsoft.com/office/drawing/2014/main" id="{28031DD3-3337-4015-B842-927D43AF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646238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sitas masalah perenc </a:t>
            </a:r>
            <a:r>
              <a:rPr lang="id-ID" altLang="en-US" sz="3600" b="1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57353" name="TextBox 21">
            <a:extLst>
              <a:ext uri="{FF2B5EF4-FFF2-40B4-BE49-F238E27FC236}">
                <a16:creationId xmlns:a16="http://schemas.microsoft.com/office/drawing/2014/main" id="{5CD63EAC-706B-49D3-96B1-F80E3AE3F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2078038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&amp; penganggaran utk</a:t>
            </a:r>
            <a:r>
              <a:rPr lang="id-ID" altLang="en-US" sz="3600" b="1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57354" name="TextBox 22">
            <a:extLst>
              <a:ext uri="{FF2B5EF4-FFF2-40B4-BE49-F238E27FC236}">
                <a16:creationId xmlns:a16="http://schemas.microsoft.com/office/drawing/2014/main" id="{4F35282A-DE22-4C38-9B32-4F2CEDE69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4" y="1158876"/>
            <a:ext cx="4478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Fokus pd perubahan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7355" name="TextBox 23">
            <a:extLst>
              <a:ext uri="{FF2B5EF4-FFF2-40B4-BE49-F238E27FC236}">
                <a16:creationId xmlns:a16="http://schemas.microsoft.com/office/drawing/2014/main" id="{9AFB56B4-CA8F-4FB2-A778-AEF9386D1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4" y="1755776"/>
            <a:ext cx="431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dgn mengembangkan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7356" name="TextBox 24">
            <a:extLst>
              <a:ext uri="{FF2B5EF4-FFF2-40B4-BE49-F238E27FC236}">
                <a16:creationId xmlns:a16="http://schemas.microsoft.com/office/drawing/2014/main" id="{01DF6A67-D7FF-4E31-8F19-89BAF6C07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765426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57357" name="TextBox 25">
            <a:extLst>
              <a:ext uri="{FF2B5EF4-FFF2-40B4-BE49-F238E27FC236}">
                <a16:creationId xmlns:a16="http://schemas.microsoft.com/office/drawing/2014/main" id="{A5DF6019-E66B-4D7E-9A5E-8E816BFEE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3344863"/>
            <a:ext cx="448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57358" name="TextBox 26">
            <a:extLst>
              <a:ext uri="{FF2B5EF4-FFF2-40B4-BE49-F238E27FC236}">
                <a16:creationId xmlns:a16="http://schemas.microsoft.com/office/drawing/2014/main" id="{BE200EEE-5801-4FD9-99C9-ED0644D96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3844925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Mengembangkan 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7359" name="TextBox 27">
            <a:extLst>
              <a:ext uri="{FF2B5EF4-FFF2-40B4-BE49-F238E27FC236}">
                <a16:creationId xmlns:a16="http://schemas.microsoft.com/office/drawing/2014/main" id="{28091339-FE2E-4120-A02E-27B40231A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267200"/>
            <a:ext cx="4487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kapasitas pencapaian</a:t>
            </a:r>
            <a:r>
              <a:rPr lang="id-ID" altLang="en-US" sz="3600" b="1">
                <a:solidFill>
                  <a:srgbClr val="FF0000"/>
                </a:solidFill>
              </a:rPr>
              <a:t>        </a:t>
            </a:r>
            <a:r>
              <a:rPr lang="en-US" altLang="en-US" sz="3600" b="1">
                <a:solidFill>
                  <a:srgbClr val="FF0000"/>
                </a:solidFill>
              </a:rPr>
              <a:t>   perencanaan dg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7360" name="TextBox 29">
            <a:extLst>
              <a:ext uri="{FF2B5EF4-FFF2-40B4-BE49-F238E27FC236}">
                <a16:creationId xmlns:a16="http://schemas.microsoft.com/office/drawing/2014/main" id="{5FCA52AC-34AC-4E0C-A6D1-15D1F7C19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1" y="518160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 membtk struktur orga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7361" name="TextBox 30">
            <a:extLst>
              <a:ext uri="{FF2B5EF4-FFF2-40B4-BE49-F238E27FC236}">
                <a16:creationId xmlns:a16="http://schemas.microsoft.com/office/drawing/2014/main" id="{0A69833D-DFEA-4C72-BCC5-5C79A1FCC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756275"/>
            <a:ext cx="4487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nisasi,  staffing, me- ngembangkan sistem</a:t>
            </a:r>
            <a:r>
              <a:rPr lang="id-ID" altLang="en-US" sz="3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7362" name="TextBox 31">
            <a:extLst>
              <a:ext uri="{FF2B5EF4-FFF2-40B4-BE49-F238E27FC236}">
                <a16:creationId xmlns:a16="http://schemas.microsoft.com/office/drawing/2014/main" id="{EFF913DA-D959-46CB-9C0C-89EA80FF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2579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  </a:t>
            </a:r>
          </a:p>
        </p:txBody>
      </p:sp>
      <p:sp>
        <p:nvSpPr>
          <p:cNvPr id="57363" name="TextBox 32">
            <a:extLst>
              <a:ext uri="{FF2B5EF4-FFF2-40B4-BE49-F238E27FC236}">
                <a16:creationId xmlns:a16="http://schemas.microsoft.com/office/drawing/2014/main" id="{D823BFC7-933D-4D05-9191-3B3FF4E7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9" y="2298701"/>
            <a:ext cx="446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visi &amp; strategi untuk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7364" name="TextBox 33">
            <a:extLst>
              <a:ext uri="{FF2B5EF4-FFF2-40B4-BE49-F238E27FC236}">
                <a16:creationId xmlns:a16="http://schemas.microsoft.com/office/drawing/2014/main" id="{C32FD170-9438-4D1C-B102-980262CDB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9" y="283686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mencapainya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7365" name="TextBox 34">
            <a:extLst>
              <a:ext uri="{FF2B5EF4-FFF2-40B4-BE49-F238E27FC236}">
                <a16:creationId xmlns:a16="http://schemas.microsoft.com/office/drawing/2014/main" id="{39E18AE7-25E1-4EF8-B499-54D00FD0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3455988"/>
            <a:ext cx="4465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7366" name="TextBox 35">
            <a:extLst>
              <a:ext uri="{FF2B5EF4-FFF2-40B4-BE49-F238E27FC236}">
                <a16:creationId xmlns:a16="http://schemas.microsoft.com/office/drawing/2014/main" id="{C9930BFB-A1F1-4D34-9CA2-A8C1DD62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1" y="3979863"/>
            <a:ext cx="4467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Berkomunikasi dgn</a:t>
            </a:r>
            <a:r>
              <a:rPr lang="id-ID" altLang="en-US" sz="3600" b="1">
                <a:solidFill>
                  <a:srgbClr val="000000"/>
                </a:solidFill>
              </a:rPr>
              <a:t>      </a:t>
            </a:r>
            <a:r>
              <a:rPr lang="en-US" altLang="en-US" sz="3600" b="1">
                <a:solidFill>
                  <a:srgbClr val="000000"/>
                </a:solidFill>
              </a:rPr>
              <a:t>org, menciptakan koa- 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7367" name="TextBox 37">
            <a:extLst>
              <a:ext uri="{FF2B5EF4-FFF2-40B4-BE49-F238E27FC236}">
                <a16:creationId xmlns:a16="http://schemas.microsoft.com/office/drawing/2014/main" id="{A9FDC37C-3842-4922-93CC-9CABF0FC0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1" y="5091114"/>
            <a:ext cx="44672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lisi yg paham visi &amp; </a:t>
            </a:r>
            <a:r>
              <a:rPr lang="id-ID" altLang="en-US" sz="3600" b="1">
                <a:solidFill>
                  <a:srgbClr val="000000"/>
                </a:solidFill>
              </a:rPr>
              <a:t>     </a:t>
            </a:r>
            <a:r>
              <a:rPr lang="en-US" altLang="en-US" sz="3600" b="1">
                <a:solidFill>
                  <a:srgbClr val="000000"/>
                </a:solidFill>
              </a:rPr>
              <a:t>berkomitmen mewujudkannya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7368" name="TextBox 39">
            <a:extLst>
              <a:ext uri="{FF2B5EF4-FFF2-40B4-BE49-F238E27FC236}">
                <a16:creationId xmlns:a16="http://schemas.microsoft.com/office/drawing/2014/main" id="{1F6CD1AC-E96B-4CF0-A1A3-A299F92DD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2557463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mencapai tujuan</a:t>
            </a:r>
            <a:r>
              <a:rPr lang="id-ID" altLang="en-US" sz="3600" b="1">
                <a:solidFill>
                  <a:srgbClr val="FF0000"/>
                </a:solidFill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9">
            <a:extLst>
              <a:ext uri="{FF2B5EF4-FFF2-40B4-BE49-F238E27FC236}">
                <a16:creationId xmlns:a16="http://schemas.microsoft.com/office/drawing/2014/main" id="{B59BD9C3-1F33-4F21-9540-E84B752D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192088"/>
            <a:ext cx="514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Manajemen</a:t>
            </a:r>
            <a:r>
              <a:rPr lang="en-US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(Kotter, 1991)</a:t>
            </a:r>
            <a:endParaRPr lang="id-ID" altLang="en-US" sz="2400" b="1">
              <a:solidFill>
                <a:srgbClr val="FF0000"/>
              </a:solidFill>
            </a:endParaRPr>
          </a:p>
        </p:txBody>
      </p:sp>
      <p:sp>
        <p:nvSpPr>
          <p:cNvPr id="58371" name="TextBox 10">
            <a:extLst>
              <a:ext uri="{FF2B5EF4-FFF2-40B4-BE49-F238E27FC236}">
                <a16:creationId xmlns:a16="http://schemas.microsoft.com/office/drawing/2014/main" id="{13882839-7B37-4876-8325-5AB2F9E13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92089"/>
            <a:ext cx="42989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Kepemimpinan</a:t>
            </a:r>
            <a:r>
              <a:rPr lang="en-US" altLang="en-US" sz="3600" b="1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(Kotter, 1991)</a:t>
            </a:r>
            <a:endParaRPr lang="id-ID" altLang="en-US" sz="1800" b="1">
              <a:solidFill>
                <a:srgbClr val="0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84798E-BD69-4963-A569-BB1A37A06410}"/>
              </a:ext>
            </a:extLst>
          </p:cNvPr>
          <p:cNvCxnSpPr/>
          <p:nvPr/>
        </p:nvCxnSpPr>
        <p:spPr>
          <a:xfrm flipH="1">
            <a:off x="6051550" y="990600"/>
            <a:ext cx="44450" cy="5715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A7168E-C697-4331-87C5-16FECDFFB619}"/>
              </a:ext>
            </a:extLst>
          </p:cNvPr>
          <p:cNvCxnSpPr/>
          <p:nvPr/>
        </p:nvCxnSpPr>
        <p:spPr>
          <a:xfrm>
            <a:off x="1546225" y="1030288"/>
            <a:ext cx="90995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0F72D1-F996-4598-8D3C-FF14F1ABC25E}"/>
              </a:ext>
            </a:extLst>
          </p:cNvPr>
          <p:cNvCxnSpPr/>
          <p:nvPr/>
        </p:nvCxnSpPr>
        <p:spPr>
          <a:xfrm>
            <a:off x="5791200" y="1484313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TextBox 19">
            <a:extLst>
              <a:ext uri="{FF2B5EF4-FFF2-40B4-BE49-F238E27FC236}">
                <a16:creationId xmlns:a16="http://schemas.microsoft.com/office/drawing/2014/main" id="{20A85F94-61B1-4507-9860-733464837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162051"/>
            <a:ext cx="448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yg dpt menerapkan</a:t>
            </a:r>
            <a:r>
              <a:rPr lang="id-ID" altLang="en-US" sz="3600" b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8376" name="TextBox 20">
            <a:extLst>
              <a:ext uri="{FF2B5EF4-FFF2-40B4-BE49-F238E27FC236}">
                <a16:creationId xmlns:a16="http://schemas.microsoft.com/office/drawing/2014/main" id="{9EACDD5E-F8EE-4E02-A632-4EF51B7B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646238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Rencana dg tepat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8377" name="TextBox 21">
            <a:extLst>
              <a:ext uri="{FF2B5EF4-FFF2-40B4-BE49-F238E27FC236}">
                <a16:creationId xmlns:a16="http://schemas.microsoft.com/office/drawing/2014/main" id="{48DAA3F5-1FFD-49F1-8C91-D26FF3192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2078038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&amp; efisien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8378" name="TextBox 24">
            <a:extLst>
              <a:ext uri="{FF2B5EF4-FFF2-40B4-BE49-F238E27FC236}">
                <a16:creationId xmlns:a16="http://schemas.microsoft.com/office/drawing/2014/main" id="{6372F857-BA2D-4E9E-9736-E7AF64F43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765426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58379" name="TextBox 25">
            <a:extLst>
              <a:ext uri="{FF2B5EF4-FFF2-40B4-BE49-F238E27FC236}">
                <a16:creationId xmlns:a16="http://schemas.microsoft.com/office/drawing/2014/main" id="{C8C31B15-9609-4A1B-8920-385DC12FE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3344863"/>
            <a:ext cx="448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58380" name="TextBox 26">
            <a:extLst>
              <a:ext uri="{FF2B5EF4-FFF2-40B4-BE49-F238E27FC236}">
                <a16:creationId xmlns:a16="http://schemas.microsoft.com/office/drawing/2014/main" id="{8E90F4BB-5232-492E-A12F-A3C740D96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6" y="3111500"/>
            <a:ext cx="4487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Menjamin pencapai-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8381" name="TextBox 27">
            <a:extLst>
              <a:ext uri="{FF2B5EF4-FFF2-40B4-BE49-F238E27FC236}">
                <a16:creationId xmlns:a16="http://schemas.microsoft.com/office/drawing/2014/main" id="{FF7582A6-8479-4887-B15F-3E7B67932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679825"/>
            <a:ext cx="4487863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an rencana dengan control &amp; penyelesai- an masalah secara formal &amp; informal,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Membandingkan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Rencana dg pelaks</a:t>
            </a:r>
            <a:endParaRPr lang="id-ID" altLang="en-US" sz="3600" b="1">
              <a:solidFill>
                <a:srgbClr val="FF0000"/>
              </a:solidFill>
            </a:endParaRPr>
          </a:p>
        </p:txBody>
      </p:sp>
      <p:sp>
        <p:nvSpPr>
          <p:cNvPr id="58382" name="TextBox 31">
            <a:extLst>
              <a:ext uri="{FF2B5EF4-FFF2-40B4-BE49-F238E27FC236}">
                <a16:creationId xmlns:a16="http://schemas.microsoft.com/office/drawing/2014/main" id="{D0402A64-4093-4AFF-8428-7EFB15F2D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2579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  </a:t>
            </a:r>
          </a:p>
        </p:txBody>
      </p:sp>
      <p:sp>
        <p:nvSpPr>
          <p:cNvPr id="58383" name="TextBox 34">
            <a:extLst>
              <a:ext uri="{FF2B5EF4-FFF2-40B4-BE49-F238E27FC236}">
                <a16:creationId xmlns:a16="http://schemas.microsoft.com/office/drawing/2014/main" id="{FB2484E6-20CD-445D-AF4A-2B7FF1910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1" y="3100388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384" name="TextBox 35">
            <a:extLst>
              <a:ext uri="{FF2B5EF4-FFF2-40B4-BE49-F238E27FC236}">
                <a16:creationId xmlns:a16="http://schemas.microsoft.com/office/drawing/2014/main" id="{4FB8F2DA-CC20-4077-B48F-0BB6E38E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1111250"/>
            <a:ext cx="4465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Memotivasi org agar bersemangat, tanpa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  <p:sp>
        <p:nvSpPr>
          <p:cNvPr id="58385" name="TextBox 37">
            <a:extLst>
              <a:ext uri="{FF2B5EF4-FFF2-40B4-BE49-F238E27FC236}">
                <a16:creationId xmlns:a16="http://schemas.microsoft.com/office/drawing/2014/main" id="{D4FE71E1-4761-4928-9179-F6CA741B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2078039"/>
            <a:ext cx="44656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menekan mrk dengan arahan langsung spt mekanisme control tetapi dg kepuasan thd pencapaian kebu-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tuhan dasar manusia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spt rasa memiliki, di-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dihargai</a:t>
            </a:r>
            <a:endParaRPr lang="id-ID" altLang="en-US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9">
            <a:extLst>
              <a:ext uri="{FF2B5EF4-FFF2-40B4-BE49-F238E27FC236}">
                <a16:creationId xmlns:a16="http://schemas.microsoft.com/office/drawing/2014/main" id="{AD3E2301-A5B8-4632-A793-7E54312C2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920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Manajemen</a:t>
            </a:r>
          </a:p>
        </p:txBody>
      </p:sp>
      <p:sp>
        <p:nvSpPr>
          <p:cNvPr id="59395" name="TextBox 10">
            <a:extLst>
              <a:ext uri="{FF2B5EF4-FFF2-40B4-BE49-F238E27FC236}">
                <a16:creationId xmlns:a16="http://schemas.microsoft.com/office/drawing/2014/main" id="{491461DB-7C43-4039-ABEE-DA82D3C31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1920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Kepemimpinan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C7CF0D-BDA7-4008-8E22-046487625ACC}"/>
              </a:ext>
            </a:extLst>
          </p:cNvPr>
          <p:cNvCxnSpPr/>
          <p:nvPr/>
        </p:nvCxnSpPr>
        <p:spPr>
          <a:xfrm flipH="1">
            <a:off x="6051550" y="990600"/>
            <a:ext cx="44450" cy="5715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88810B-B499-4CC4-906F-C8B3DEF887B2}"/>
              </a:ext>
            </a:extLst>
          </p:cNvPr>
          <p:cNvCxnSpPr/>
          <p:nvPr/>
        </p:nvCxnSpPr>
        <p:spPr>
          <a:xfrm>
            <a:off x="1546225" y="1030288"/>
            <a:ext cx="90995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224844-FEA7-4C56-B7BB-CA081202FD8F}"/>
              </a:ext>
            </a:extLst>
          </p:cNvPr>
          <p:cNvCxnSpPr/>
          <p:nvPr/>
        </p:nvCxnSpPr>
        <p:spPr>
          <a:xfrm>
            <a:off x="5791200" y="1484313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9" name="TextBox 19">
            <a:extLst>
              <a:ext uri="{FF2B5EF4-FFF2-40B4-BE49-F238E27FC236}">
                <a16:creationId xmlns:a16="http://schemas.microsoft.com/office/drawing/2014/main" id="{9C088FCD-8F7A-4D77-93D3-837E4FBC5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10382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4. Memiliki  enam </a:t>
            </a:r>
          </a:p>
        </p:txBody>
      </p:sp>
      <p:sp>
        <p:nvSpPr>
          <p:cNvPr id="59400" name="TextBox 21">
            <a:extLst>
              <a:ext uri="{FF2B5EF4-FFF2-40B4-BE49-F238E27FC236}">
                <a16:creationId xmlns:a16="http://schemas.microsoft.com/office/drawing/2014/main" id="{4212DFF3-AD42-4BF1-9E4B-2F60318AD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2078038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59401" name="TextBox 22">
            <a:extLst>
              <a:ext uri="{FF2B5EF4-FFF2-40B4-BE49-F238E27FC236}">
                <a16:creationId xmlns:a16="http://schemas.microsoft.com/office/drawing/2014/main" id="{F1D354D8-87CF-4636-979D-CB8ACD3E4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9" y="998538"/>
            <a:ext cx="4478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Memiliki sembilan</a:t>
            </a:r>
          </a:p>
        </p:txBody>
      </p:sp>
      <p:sp>
        <p:nvSpPr>
          <p:cNvPr id="59402" name="TextBox 23">
            <a:extLst>
              <a:ext uri="{FF2B5EF4-FFF2-40B4-BE49-F238E27FC236}">
                <a16:creationId xmlns:a16="http://schemas.microsoft.com/office/drawing/2014/main" id="{8F450F30-834B-4352-AA9E-89DDCD58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1" y="1431926"/>
            <a:ext cx="431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m</a:t>
            </a:r>
            <a:r>
              <a:rPr lang="id-ID" altLang="en-US" sz="3600" b="1">
                <a:solidFill>
                  <a:srgbClr val="000000"/>
                </a:solidFill>
              </a:rPr>
              <a:t>odel kepem. dik.</a:t>
            </a:r>
          </a:p>
        </p:txBody>
      </p:sp>
      <p:sp>
        <p:nvSpPr>
          <p:cNvPr id="59403" name="TextBox 24">
            <a:extLst>
              <a:ext uri="{FF2B5EF4-FFF2-40B4-BE49-F238E27FC236}">
                <a16:creationId xmlns:a16="http://schemas.microsoft.com/office/drawing/2014/main" id="{0BFD8307-DDD4-479E-B484-6D905F55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1452563"/>
            <a:ext cx="448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model </a:t>
            </a:r>
          </a:p>
        </p:txBody>
      </p:sp>
      <p:sp>
        <p:nvSpPr>
          <p:cNvPr id="59404" name="TextBox 25">
            <a:extLst>
              <a:ext uri="{FF2B5EF4-FFF2-40B4-BE49-F238E27FC236}">
                <a16:creationId xmlns:a16="http://schemas.microsoft.com/office/drawing/2014/main" id="{2ED2DBF5-BA15-47AE-BC4C-9610615D5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974851"/>
            <a:ext cx="448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a. Formal</a:t>
            </a:r>
          </a:p>
        </p:txBody>
      </p:sp>
      <p:sp>
        <p:nvSpPr>
          <p:cNvPr id="59405" name="TextBox 26">
            <a:extLst>
              <a:ext uri="{FF2B5EF4-FFF2-40B4-BE49-F238E27FC236}">
                <a16:creationId xmlns:a16="http://schemas.microsoft.com/office/drawing/2014/main" id="{DE033849-604F-4F25-BB6A-D21CD5B97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2392363"/>
            <a:ext cx="448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b. Kolegial</a:t>
            </a:r>
          </a:p>
        </p:txBody>
      </p:sp>
      <p:sp>
        <p:nvSpPr>
          <p:cNvPr id="59406" name="TextBox 27">
            <a:extLst>
              <a:ext uri="{FF2B5EF4-FFF2-40B4-BE49-F238E27FC236}">
                <a16:creationId xmlns:a16="http://schemas.microsoft.com/office/drawing/2014/main" id="{9AF99A9B-BB9D-486D-A10F-D2AA5D7FE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2836863"/>
            <a:ext cx="448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c. Politik</a:t>
            </a:r>
          </a:p>
        </p:txBody>
      </p:sp>
      <p:sp>
        <p:nvSpPr>
          <p:cNvPr id="59407" name="TextBox 28">
            <a:extLst>
              <a:ext uri="{FF2B5EF4-FFF2-40B4-BE49-F238E27FC236}">
                <a16:creationId xmlns:a16="http://schemas.microsoft.com/office/drawing/2014/main" id="{B36A99E4-EABB-47BD-B6F5-BDE1547F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3333751"/>
            <a:ext cx="448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d. Subjektif</a:t>
            </a:r>
          </a:p>
        </p:txBody>
      </p:sp>
      <p:sp>
        <p:nvSpPr>
          <p:cNvPr id="59408" name="TextBox 29">
            <a:extLst>
              <a:ext uri="{FF2B5EF4-FFF2-40B4-BE49-F238E27FC236}">
                <a16:creationId xmlns:a16="http://schemas.microsoft.com/office/drawing/2014/main" id="{87747557-011D-4215-B772-04FDCCDFD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1" y="3814763"/>
            <a:ext cx="448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</a:t>
            </a:r>
            <a:r>
              <a:rPr lang="id-ID" altLang="en-US" sz="3600" b="1" i="1">
                <a:solidFill>
                  <a:srgbClr val="FF0000"/>
                </a:solidFill>
              </a:rPr>
              <a:t>e. Ambiguty</a:t>
            </a:r>
          </a:p>
        </p:txBody>
      </p:sp>
      <p:sp>
        <p:nvSpPr>
          <p:cNvPr id="59409" name="TextBox 31">
            <a:extLst>
              <a:ext uri="{FF2B5EF4-FFF2-40B4-BE49-F238E27FC236}">
                <a16:creationId xmlns:a16="http://schemas.microsoft.com/office/drawing/2014/main" id="{3CE9D9E8-3147-443E-A27C-49BA999D6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257926"/>
            <a:ext cx="448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       </a:t>
            </a:r>
          </a:p>
        </p:txBody>
      </p:sp>
      <p:sp>
        <p:nvSpPr>
          <p:cNvPr id="59410" name="TextBox 32">
            <a:extLst>
              <a:ext uri="{FF2B5EF4-FFF2-40B4-BE49-F238E27FC236}">
                <a16:creationId xmlns:a16="http://schemas.microsoft.com/office/drawing/2014/main" id="{19C577F8-FFC5-41B5-B80A-8FD926405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364" y="1974851"/>
            <a:ext cx="446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a. Manajerial</a:t>
            </a:r>
          </a:p>
        </p:txBody>
      </p:sp>
      <p:sp>
        <p:nvSpPr>
          <p:cNvPr id="59411" name="TextBox 33">
            <a:extLst>
              <a:ext uri="{FF2B5EF4-FFF2-40B4-BE49-F238E27FC236}">
                <a16:creationId xmlns:a16="http://schemas.microsoft.com/office/drawing/2014/main" id="{90FA8804-BF65-4CD9-8809-534D8D779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4" y="2420938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b. Partisipatif</a:t>
            </a:r>
          </a:p>
        </p:txBody>
      </p:sp>
      <p:sp>
        <p:nvSpPr>
          <p:cNvPr id="59412" name="TextBox 34">
            <a:extLst>
              <a:ext uri="{FF2B5EF4-FFF2-40B4-BE49-F238E27FC236}">
                <a16:creationId xmlns:a16="http://schemas.microsoft.com/office/drawing/2014/main" id="{66415543-2EF8-44CA-B585-81D39CE8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1" y="2809876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c. Transaksional</a:t>
            </a:r>
          </a:p>
        </p:txBody>
      </p:sp>
      <p:sp>
        <p:nvSpPr>
          <p:cNvPr id="59413" name="TextBox 35">
            <a:extLst>
              <a:ext uri="{FF2B5EF4-FFF2-40B4-BE49-F238E27FC236}">
                <a16:creationId xmlns:a16="http://schemas.microsoft.com/office/drawing/2014/main" id="{A5390E70-331E-49C7-8EE0-E95D4A34E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9" y="3333751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d. Postmodern</a:t>
            </a:r>
          </a:p>
        </p:txBody>
      </p:sp>
      <p:sp>
        <p:nvSpPr>
          <p:cNvPr id="59414" name="TextBox 36">
            <a:extLst>
              <a:ext uri="{FF2B5EF4-FFF2-40B4-BE49-F238E27FC236}">
                <a16:creationId xmlns:a16="http://schemas.microsoft.com/office/drawing/2014/main" id="{3AFB2A19-5F1D-4D95-BA3B-980F68920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1" y="3781426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e. Kontingensi</a:t>
            </a:r>
          </a:p>
        </p:txBody>
      </p:sp>
      <p:sp>
        <p:nvSpPr>
          <p:cNvPr id="59415" name="TextBox 37">
            <a:extLst>
              <a:ext uri="{FF2B5EF4-FFF2-40B4-BE49-F238E27FC236}">
                <a16:creationId xmlns:a16="http://schemas.microsoft.com/office/drawing/2014/main" id="{EFDBC2E7-FB93-48A7-B24E-D454F0F3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1" y="4329113"/>
            <a:ext cx="446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f.  Moral</a:t>
            </a:r>
          </a:p>
        </p:txBody>
      </p:sp>
      <p:sp>
        <p:nvSpPr>
          <p:cNvPr id="59416" name="TextBox 38">
            <a:extLst>
              <a:ext uri="{FF2B5EF4-FFF2-40B4-BE49-F238E27FC236}">
                <a16:creationId xmlns:a16="http://schemas.microsoft.com/office/drawing/2014/main" id="{CE868A7B-E429-4F53-93B3-33300BD0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329113"/>
            <a:ext cx="448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FF0000"/>
                </a:solidFill>
              </a:rPr>
              <a:t>     f</a:t>
            </a:r>
            <a:r>
              <a:rPr lang="id-ID" altLang="en-US" sz="3600" b="1" i="1">
                <a:solidFill>
                  <a:srgbClr val="FF0000"/>
                </a:solidFill>
              </a:rPr>
              <a:t>. </a:t>
            </a:r>
            <a:r>
              <a:rPr lang="id-ID" altLang="en-US" sz="3600" b="1">
                <a:solidFill>
                  <a:srgbClr val="FF0000"/>
                </a:solidFill>
              </a:rPr>
              <a:t>Kultural</a:t>
            </a:r>
          </a:p>
        </p:txBody>
      </p:sp>
      <p:sp>
        <p:nvSpPr>
          <p:cNvPr id="59417" name="TextBox 39">
            <a:extLst>
              <a:ext uri="{FF2B5EF4-FFF2-40B4-BE49-F238E27FC236}">
                <a16:creationId xmlns:a16="http://schemas.microsoft.com/office/drawing/2014/main" id="{6C9A62C7-A1EB-4F33-A0C4-4FA619F27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4" y="4800601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g. Transformasional</a:t>
            </a:r>
          </a:p>
        </p:txBody>
      </p:sp>
      <p:sp>
        <p:nvSpPr>
          <p:cNvPr id="59418" name="TextBox 40">
            <a:extLst>
              <a:ext uri="{FF2B5EF4-FFF2-40B4-BE49-F238E27FC236}">
                <a16:creationId xmlns:a16="http://schemas.microsoft.com/office/drawing/2014/main" id="{002760FF-6DB7-4F1B-9671-D264570DD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9" y="5375276"/>
            <a:ext cx="446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h. Interpersonal</a:t>
            </a:r>
          </a:p>
        </p:txBody>
      </p:sp>
      <p:sp>
        <p:nvSpPr>
          <p:cNvPr id="59419" name="TextBox 41">
            <a:extLst>
              <a:ext uri="{FF2B5EF4-FFF2-40B4-BE49-F238E27FC236}">
                <a16:creationId xmlns:a16="http://schemas.microsoft.com/office/drawing/2014/main" id="{959A83C9-3943-4010-966A-C923E778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6" y="5891213"/>
            <a:ext cx="446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>
                <a:solidFill>
                  <a:srgbClr val="000000"/>
                </a:solidFill>
              </a:rPr>
              <a:t>  i. Intruksional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BFF955DA-C9B6-4BC3-8138-40C52B8BE94A}"/>
              </a:ext>
            </a:extLst>
          </p:cNvPr>
          <p:cNvSpPr/>
          <p:nvPr/>
        </p:nvSpPr>
        <p:spPr>
          <a:xfrm>
            <a:off x="4276726" y="2154238"/>
            <a:ext cx="2087563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7468CF13-103E-4CD0-BEE8-E5D5AD5FA723}"/>
              </a:ext>
            </a:extLst>
          </p:cNvPr>
          <p:cNvSpPr/>
          <p:nvPr/>
        </p:nvSpPr>
        <p:spPr>
          <a:xfrm>
            <a:off x="4268789" y="2597151"/>
            <a:ext cx="2085975" cy="3222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211A77A8-D14D-452D-8AF1-8EFF237E2E94}"/>
              </a:ext>
            </a:extLst>
          </p:cNvPr>
          <p:cNvSpPr/>
          <p:nvPr/>
        </p:nvSpPr>
        <p:spPr>
          <a:xfrm>
            <a:off x="4268789" y="3054351"/>
            <a:ext cx="2085975" cy="3222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5BAE5C4C-5EE2-4A15-92AC-EF80860AD41D}"/>
              </a:ext>
            </a:extLst>
          </p:cNvPr>
          <p:cNvSpPr/>
          <p:nvPr/>
        </p:nvSpPr>
        <p:spPr>
          <a:xfrm>
            <a:off x="4276726" y="3525838"/>
            <a:ext cx="2087563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6EF8BA37-6AE7-48B8-9E46-4CE9B74862E6}"/>
              </a:ext>
            </a:extLst>
          </p:cNvPr>
          <p:cNvSpPr/>
          <p:nvPr/>
        </p:nvSpPr>
        <p:spPr>
          <a:xfrm>
            <a:off x="4276726" y="4041775"/>
            <a:ext cx="2087563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965247D0-09DD-43F4-82D7-DC8CDF33D9A3}"/>
              </a:ext>
            </a:extLst>
          </p:cNvPr>
          <p:cNvSpPr/>
          <p:nvPr/>
        </p:nvSpPr>
        <p:spPr>
          <a:xfrm>
            <a:off x="4276726" y="4513263"/>
            <a:ext cx="2087563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5505D580-7606-45BB-8A4A-0100959A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83" y="-289063"/>
            <a:ext cx="8534400" cy="1507067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Kesimpulan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E7C551A8-E2B5-4ABC-89BE-DC01BEE8E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4800" i="1"/>
              <a:t>Manager</a:t>
            </a:r>
            <a:r>
              <a:rPr lang="en-US" altLang="en-US" sz="4800"/>
              <a:t> lebih focus pada efisiensi dan kegiatan bukan kepada manusia.</a:t>
            </a:r>
          </a:p>
          <a:p>
            <a:r>
              <a:rPr lang="en-US" altLang="en-US" sz="4800" i="1"/>
              <a:t>Leader </a:t>
            </a:r>
            <a:r>
              <a:rPr lang="en-US" altLang="en-US" sz="4800"/>
              <a:t>lebih focus pada efektivitas dan pada manusia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7E42-3795-4E02-9E81-0965C1F50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"/>
            <a:ext cx="8229600" cy="65532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800" dirty="0"/>
              <a:t>Orang yang focus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kaku</a:t>
            </a:r>
            <a:r>
              <a:rPr lang="en-US" sz="4800" dirty="0"/>
              <a:t> </a:t>
            </a: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melaksanakan</a:t>
            </a:r>
            <a:r>
              <a:rPr lang="en-US" sz="4800" dirty="0"/>
              <a:t> </a:t>
            </a:r>
            <a:r>
              <a:rPr lang="en-US" sz="4800" dirty="0" err="1"/>
              <a:t>aturan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prosedur</a:t>
            </a:r>
            <a:r>
              <a:rPr lang="en-US" sz="4800" dirty="0"/>
              <a:t> </a:t>
            </a:r>
            <a:r>
              <a:rPr lang="en-US" sz="4800" dirty="0" err="1"/>
              <a:t>disebut</a:t>
            </a:r>
            <a:r>
              <a:rPr lang="en-US" sz="4800" dirty="0"/>
              <a:t> </a:t>
            </a:r>
            <a:r>
              <a:rPr lang="en-US" sz="4800" dirty="0" err="1"/>
              <a:t>memiliki</a:t>
            </a:r>
            <a:r>
              <a:rPr lang="en-US" sz="4800" dirty="0"/>
              <a:t> </a:t>
            </a:r>
            <a:r>
              <a:rPr lang="en-US" sz="4800" dirty="0" err="1"/>
              <a:t>paham</a:t>
            </a:r>
            <a:r>
              <a:rPr lang="en-US" sz="4800" dirty="0"/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managerialism</a:t>
            </a:r>
            <a:r>
              <a:rPr lang="en-US" sz="4800" i="1" dirty="0">
                <a:solidFill>
                  <a:srgbClr val="FF0000"/>
                </a:solidFill>
              </a:rPr>
              <a:t>.</a:t>
            </a:r>
            <a:r>
              <a:rPr lang="en-US" sz="4800" i="1" dirty="0"/>
              <a:t> </a:t>
            </a:r>
            <a:r>
              <a:rPr lang="en-US" sz="4800" dirty="0"/>
              <a:t>Orang </a:t>
            </a:r>
            <a:r>
              <a:rPr lang="en-US" sz="4800" dirty="0" err="1"/>
              <a:t>tersebut</a:t>
            </a:r>
            <a:r>
              <a:rPr lang="en-US" sz="4800" dirty="0"/>
              <a:t> </a:t>
            </a:r>
            <a:r>
              <a:rPr lang="en-US" sz="4800" dirty="0" err="1"/>
              <a:t>melaksanakan</a:t>
            </a:r>
            <a:r>
              <a:rPr lang="en-US" sz="4800" dirty="0"/>
              <a:t> </a:t>
            </a:r>
            <a:r>
              <a:rPr lang="en-US" sz="4800" dirty="0" err="1"/>
              <a:t>aturan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prosedur</a:t>
            </a:r>
            <a:r>
              <a:rPr lang="en-US" sz="4800" dirty="0"/>
              <a:t> </a:t>
            </a:r>
            <a:r>
              <a:rPr lang="en-US" sz="4800" dirty="0" err="1"/>
              <a:t>secara</a:t>
            </a:r>
            <a:r>
              <a:rPr lang="en-US" sz="4800" dirty="0"/>
              <a:t> yang </a:t>
            </a:r>
            <a:r>
              <a:rPr lang="en-US" sz="4800" dirty="0" err="1"/>
              <a:t>tertulis</a:t>
            </a:r>
            <a:r>
              <a:rPr lang="en-US" sz="4800" dirty="0"/>
              <a:t> </a:t>
            </a:r>
            <a:r>
              <a:rPr lang="id-ID" sz="4800" dirty="0"/>
              <a:t>dan tidak </a:t>
            </a:r>
            <a:r>
              <a:rPr lang="en-US" sz="4800" dirty="0" err="1"/>
              <a:t>melaksanakan</a:t>
            </a:r>
            <a:r>
              <a:rPr lang="en-US" sz="4800" dirty="0"/>
              <a:t> </a:t>
            </a:r>
            <a:r>
              <a:rPr lang="en-US" sz="4800" dirty="0" err="1"/>
              <a:t>aturan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prosedur</a:t>
            </a:r>
            <a:r>
              <a:rPr lang="en-US" sz="4800" dirty="0"/>
              <a:t> yang </a:t>
            </a:r>
            <a:r>
              <a:rPr lang="en-US" sz="4800" dirty="0" err="1"/>
              <a:t>ters</a:t>
            </a:r>
            <a:r>
              <a:rPr lang="id-ID" sz="4800"/>
              <a:t>irat </a:t>
            </a:r>
            <a:r>
              <a:rPr lang="en-US" sz="4800"/>
              <a:t>(</a:t>
            </a:r>
            <a:r>
              <a:rPr lang="en-US" sz="4800" dirty="0" err="1"/>
              <a:t>kontekstual</a:t>
            </a:r>
            <a:r>
              <a:rPr lang="en-US" sz="4800" dirty="0"/>
              <a:t>).</a:t>
            </a:r>
            <a:endParaRPr lang="id-ID" sz="4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3">
            <a:extLst>
              <a:ext uri="{FF2B5EF4-FFF2-40B4-BE49-F238E27FC236}">
                <a16:creationId xmlns:a16="http://schemas.microsoft.com/office/drawing/2014/main" id="{DB3B96EE-430D-4862-BA1B-02F005DE212D}"/>
              </a:ext>
            </a:extLst>
          </p:cNvPr>
          <p:cNvGrpSpPr>
            <a:grpSpLocks/>
          </p:cNvGrpSpPr>
          <p:nvPr/>
        </p:nvGrpSpPr>
        <p:grpSpPr bwMode="auto">
          <a:xfrm>
            <a:off x="3915015" y="2884209"/>
            <a:ext cx="2887149" cy="2228505"/>
            <a:chOff x="4071" y="1716"/>
            <a:chExt cx="1006" cy="825"/>
          </a:xfrm>
          <a:solidFill>
            <a:srgbClr val="FF0000"/>
          </a:solidFill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2ABAD627-A900-40A1-A225-C11303999D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6C7C61D6-41F9-44F7-840A-315743D5DC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7D7C36DF-9B7F-4DD3-A1DB-693CDFAECB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96E05CEE-0163-4528-9E03-DE04AD1FC9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B613DDF2-28C2-44AF-AB72-81FFCBADC4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29E498CE-04E3-4DD5-85A1-54E987738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  <a:grpFill/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E95BE4BD-FA78-4FB2-AB36-5540333A89F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535C813E-2B09-414E-B8E2-301B3165CC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3A493BCE-B80C-49DC-B859-5EB5138A15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1EE041DF-355A-49BC-9048-6809267D3D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299F5C76-3CF9-43D4-B1D9-927E2E8D846E}"/>
              </a:ext>
            </a:extLst>
          </p:cNvPr>
          <p:cNvGrpSpPr>
            <a:grpSpLocks/>
          </p:cNvGrpSpPr>
          <p:nvPr/>
        </p:nvGrpSpPr>
        <p:grpSpPr bwMode="auto">
          <a:xfrm>
            <a:off x="3722834" y="3229270"/>
            <a:ext cx="3803650" cy="2236788"/>
            <a:chOff x="1562" y="1567"/>
            <a:chExt cx="2396" cy="1409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CF6098AB-5BDE-4C41-B62F-031B93A4340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8826071">
              <a:off x="3552" y="1638"/>
              <a:ext cx="406" cy="311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0CE8AC4A-3CDE-442C-B5A7-8E3E57D78E1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AF5EBC73-4DEB-467E-BA18-51AD9412C1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553729">
              <a:off x="1562" y="1567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15FF36D7-5721-461A-A7A2-A5D3110082C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7DF4AE9D-3EB7-4AE5-99E1-583DBA5838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30617" y="3268231"/>
            <a:ext cx="24432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Leadership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is art &amp; science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D51C65CA-0676-484C-8C54-2D69E88C19FE}"/>
              </a:ext>
            </a:extLst>
          </p:cNvPr>
          <p:cNvGrpSpPr>
            <a:grpSpLocks/>
          </p:cNvGrpSpPr>
          <p:nvPr/>
        </p:nvGrpSpPr>
        <p:grpSpPr bwMode="auto">
          <a:xfrm>
            <a:off x="6773915" y="1280370"/>
            <a:ext cx="2938848" cy="2160787"/>
            <a:chOff x="2789" y="1735"/>
            <a:chExt cx="847" cy="688"/>
          </a:xfrm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BB927819-57A0-4B68-A161-8F4C4E4937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8149A038-1C99-497C-85D5-145FD3E9E2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5A86CC8A-2368-4895-AF4F-D580A4017F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F72C3F1B-2A05-43C6-B53C-5AE3BB3485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90573831-6938-4B64-B18F-380A1FD2C7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577FFCB9-E413-41A0-B1F1-E2386180A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66ABF852-D85B-4012-9384-3452E00FB4E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01AA20F3-4407-49A8-A87D-298A5BBBDC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83CEB6E3-5A87-4D7E-A904-3CE8E00089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BEA60C1E-BFD1-48B2-82DD-D52CD3C4364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800" name="Text Box 31">
            <a:extLst>
              <a:ext uri="{FF2B5EF4-FFF2-40B4-BE49-F238E27FC236}">
                <a16:creationId xmlns:a16="http://schemas.microsoft.com/office/drawing/2014/main" id="{E9C459C3-FB51-4CE4-A812-24F6C8D572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316892" y="2146038"/>
            <a:ext cx="208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philosophical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art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2CBF9497-DA5B-463A-8297-0CD17AE2ECBA}"/>
              </a:ext>
            </a:extLst>
          </p:cNvPr>
          <p:cNvGrpSpPr>
            <a:grpSpLocks/>
          </p:cNvGrpSpPr>
          <p:nvPr/>
        </p:nvGrpSpPr>
        <p:grpSpPr bwMode="auto">
          <a:xfrm>
            <a:off x="6531689" y="4802219"/>
            <a:ext cx="2839993" cy="2160787"/>
            <a:chOff x="864" y="1776"/>
            <a:chExt cx="851" cy="734"/>
          </a:xfrm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1DE1B8A9-7CB1-4113-B163-1B631D04DB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DB03A9D7-AA14-4D97-B2DB-69BD1D06EB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46A35B37-7B10-4B05-BCF2-A257F0AD1B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7C50DC80-5216-44AA-A339-0F3146CB32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8E5BD99C-EE18-46BF-A108-8AA1B7E324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5BCD22A5-2834-489B-B5F4-C7152A1185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0769A464-7074-4B9C-B03B-1C5362BBA6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AC7D3709-1720-4DB1-8137-9F6C4D3207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5" name="Oval 41">
              <a:extLst>
                <a:ext uri="{FF2B5EF4-FFF2-40B4-BE49-F238E27FC236}">
                  <a16:creationId xmlns:a16="http://schemas.microsoft.com/office/drawing/2014/main" id="{743C73E8-6FEE-42A7-AA3B-E23DF3D0E1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6" name="Text Box 42">
              <a:extLst>
                <a:ext uri="{FF2B5EF4-FFF2-40B4-BE49-F238E27FC236}">
                  <a16:creationId xmlns:a16="http://schemas.microsoft.com/office/drawing/2014/main" id="{74BB0A3E-BD9F-4E59-BA6D-F560769802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40" y="2014"/>
              <a:ext cx="3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 fine art</a:t>
              </a:r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64C92B16-B6E4-48CE-B2ED-27B44AA598E5}"/>
              </a:ext>
            </a:extLst>
          </p:cNvPr>
          <p:cNvGrpSpPr>
            <a:grpSpLocks/>
          </p:cNvGrpSpPr>
          <p:nvPr/>
        </p:nvGrpSpPr>
        <p:grpSpPr bwMode="auto">
          <a:xfrm>
            <a:off x="1533260" y="1111013"/>
            <a:ext cx="2886556" cy="2371219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B8F3C5AB-239D-4184-9727-CF0F464717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B3011F96-7076-4373-8418-FEFE8CAB11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C9F288E6-D2C5-458B-90E3-9621F742AE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D4225DAD-DDF1-4078-B5E8-293D38F002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98BB1C71-2EB9-45BD-8C0B-6E973337AB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B4E77554-B474-418C-975A-732FFB0129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5AC5E56E-F236-4D35-B2A2-944B1814E3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5" name="Oval 51">
              <a:extLst>
                <a:ext uri="{FF2B5EF4-FFF2-40B4-BE49-F238E27FC236}">
                  <a16:creationId xmlns:a16="http://schemas.microsoft.com/office/drawing/2014/main" id="{62E35BB5-60B5-4EE9-AE30-A0C3E58354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6" name="Oval 52">
              <a:extLst>
                <a:ext uri="{FF2B5EF4-FFF2-40B4-BE49-F238E27FC236}">
                  <a16:creationId xmlns:a16="http://schemas.microsoft.com/office/drawing/2014/main" id="{11B694BD-7002-46B3-88DE-6DE58DC219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Text Box 53">
            <a:extLst>
              <a:ext uri="{FF2B5EF4-FFF2-40B4-BE49-F238E27FC236}">
                <a16:creationId xmlns:a16="http://schemas.microsoft.com/office/drawing/2014/main" id="{CF5E6F47-6FC7-469D-AAFF-0455DED963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71039" y="1883248"/>
            <a:ext cx="17845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A performing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art</a:t>
            </a:r>
          </a:p>
        </p:txBody>
      </p:sp>
      <p:grpSp>
        <p:nvGrpSpPr>
          <p:cNvPr id="33804" name="Group 54">
            <a:extLst>
              <a:ext uri="{FF2B5EF4-FFF2-40B4-BE49-F238E27FC236}">
                <a16:creationId xmlns:a16="http://schemas.microsoft.com/office/drawing/2014/main" id="{D52AD205-9DA9-40B2-BA88-57B1590C2964}"/>
              </a:ext>
            </a:extLst>
          </p:cNvPr>
          <p:cNvGrpSpPr>
            <a:grpSpLocks/>
          </p:cNvGrpSpPr>
          <p:nvPr/>
        </p:nvGrpSpPr>
        <p:grpSpPr bwMode="auto">
          <a:xfrm>
            <a:off x="1682050" y="4669783"/>
            <a:ext cx="3104807" cy="2258432"/>
            <a:chOff x="1685" y="3239"/>
            <a:chExt cx="844" cy="688"/>
          </a:xfrm>
        </p:grpSpPr>
        <p:grpSp>
          <p:nvGrpSpPr>
            <p:cNvPr id="33816" name="Group 55">
              <a:extLst>
                <a:ext uri="{FF2B5EF4-FFF2-40B4-BE49-F238E27FC236}">
                  <a16:creationId xmlns:a16="http://schemas.microsoft.com/office/drawing/2014/main" id="{FCCD1BD1-5598-44E5-BEAD-CCF9865E5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5" y="3239"/>
              <a:ext cx="844" cy="688"/>
              <a:chOff x="2832" y="1842"/>
              <a:chExt cx="844" cy="688"/>
            </a:xfrm>
          </p:grpSpPr>
          <p:sp>
            <p:nvSpPr>
              <p:cNvPr id="33818" name="Oval 56">
                <a:extLst>
                  <a:ext uri="{FF2B5EF4-FFF2-40B4-BE49-F238E27FC236}">
                    <a16:creationId xmlns:a16="http://schemas.microsoft.com/office/drawing/2014/main" id="{DF13E9F5-A26A-4036-94BE-E6AFF6DCA5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19" name="Oval 57">
                <a:extLst>
                  <a:ext uri="{FF2B5EF4-FFF2-40B4-BE49-F238E27FC236}">
                    <a16:creationId xmlns:a16="http://schemas.microsoft.com/office/drawing/2014/main" id="{8956281B-6477-46EE-ABD5-E0D1D15142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Oval 58">
                <a:extLst>
                  <a:ext uri="{FF2B5EF4-FFF2-40B4-BE49-F238E27FC236}">
                    <a16:creationId xmlns:a16="http://schemas.microsoft.com/office/drawing/2014/main" id="{8ECEC664-DFC8-4766-B8CA-0F3C32367E4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18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Oval 59">
                <a:extLst>
                  <a:ext uri="{FF2B5EF4-FFF2-40B4-BE49-F238E27FC236}">
                    <a16:creationId xmlns:a16="http://schemas.microsoft.com/office/drawing/2014/main" id="{10238B0B-9400-4EC7-A5FF-356FB3B021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24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Oval 60">
                <a:extLst>
                  <a:ext uri="{FF2B5EF4-FFF2-40B4-BE49-F238E27FC236}">
                    <a16:creationId xmlns:a16="http://schemas.microsoft.com/office/drawing/2014/main" id="{432B0DB9-E7AD-443A-A6D5-1489AEEC870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28" y="2024"/>
                <a:ext cx="709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3823" name="Group 61">
                <a:extLst>
                  <a:ext uri="{FF2B5EF4-FFF2-40B4-BE49-F238E27FC236}">
                    <a16:creationId xmlns:a16="http://schemas.microsoft.com/office/drawing/2014/main" id="{1D198626-E926-4B21-B50A-58B0A4646B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33824" name="Oval 62">
                  <a:extLst>
                    <a:ext uri="{FF2B5EF4-FFF2-40B4-BE49-F238E27FC236}">
                      <a16:creationId xmlns:a16="http://schemas.microsoft.com/office/drawing/2014/main" id="{132D36E2-1C3E-4F5C-9B2B-3511F0FCBA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25" name="Oval 63">
                  <a:extLst>
                    <a:ext uri="{FF2B5EF4-FFF2-40B4-BE49-F238E27FC236}">
                      <a16:creationId xmlns:a16="http://schemas.microsoft.com/office/drawing/2014/main" id="{F08F89F6-7E74-4FD8-AB7D-373CC978A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26" name="Oval 64">
                  <a:extLst>
                    <a:ext uri="{FF2B5EF4-FFF2-40B4-BE49-F238E27FC236}">
                      <a16:creationId xmlns:a16="http://schemas.microsoft.com/office/drawing/2014/main" id="{EF1D19A5-E4E2-4CEB-B33A-C310B02042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27" name="Oval 65">
                  <a:extLst>
                    <a:ext uri="{FF2B5EF4-FFF2-40B4-BE49-F238E27FC236}">
                      <a16:creationId xmlns:a16="http://schemas.microsoft.com/office/drawing/2014/main" id="{0431977F-8AC2-4649-8D31-A042BE45D2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3817" name="Text Box 66">
              <a:extLst>
                <a:ext uri="{FF2B5EF4-FFF2-40B4-BE49-F238E27FC236}">
                  <a16:creationId xmlns:a16="http://schemas.microsoft.com/office/drawing/2014/main" id="{1F91EF69-AC76-4CCA-B16E-95692A61C80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05" y="3505"/>
              <a:ext cx="45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 martial art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918F01D-9FC2-4059-A245-B4CDF7825907}"/>
              </a:ext>
            </a:extLst>
          </p:cNvPr>
          <p:cNvSpPr txBox="1"/>
          <p:nvPr/>
        </p:nvSpPr>
        <p:spPr>
          <a:xfrm>
            <a:off x="9835978" y="6238591"/>
            <a:ext cx="235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Goetsch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Davis, 2014)</a:t>
            </a:r>
          </a:p>
        </p:txBody>
      </p:sp>
    </p:spTree>
    <p:extLst>
      <p:ext uri="{BB962C8B-B14F-4D97-AF65-F5344CB8AC3E}">
        <p14:creationId xmlns:p14="http://schemas.microsoft.com/office/powerpoint/2010/main" val="164134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68B15D2-1FB8-4B39-913B-2A97F406A5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1" y="981076"/>
            <a:ext cx="8062913" cy="2524125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chemeClr val="tx2"/>
                </a:solidFill>
              </a:rPr>
              <a:t>Peran</a:t>
            </a:r>
            <a:r>
              <a:rPr lang="id-ID" altLang="en-US" sz="5000">
                <a:solidFill>
                  <a:schemeClr val="tx2"/>
                </a:solidFill>
              </a:rPr>
              <a:t>an</a:t>
            </a:r>
            <a:r>
              <a:rPr lang="en-US" altLang="en-US" sz="5000">
                <a:solidFill>
                  <a:schemeClr val="tx2"/>
                </a:solidFill>
              </a:rPr>
              <a:t> Mana </a:t>
            </a:r>
            <a:r>
              <a:rPr lang="id-ID" altLang="en-US" sz="5000">
                <a:solidFill>
                  <a:schemeClr val="tx2"/>
                </a:solidFill>
              </a:rPr>
              <a:t>y</a:t>
            </a:r>
            <a:r>
              <a:rPr lang="en-US" altLang="en-US" sz="5000">
                <a:solidFill>
                  <a:schemeClr val="tx2"/>
                </a:solidFill>
              </a:rPr>
              <a:t>ang Lebih Penting bagi Pemimpinan Pendidikan?</a:t>
            </a:r>
            <a:endParaRPr lang="en-GB" altLang="en-US" sz="5000">
              <a:solidFill>
                <a:schemeClr val="tx2"/>
              </a:solidFill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F8285C5-488A-423E-AC11-B7544ED847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800850" cy="2135188"/>
          </a:xfrm>
        </p:spPr>
        <p:txBody>
          <a:bodyPr/>
          <a:lstStyle/>
          <a:p>
            <a:pPr eaLnBrk="1" hangingPunct="1"/>
            <a:r>
              <a:rPr lang="id-ID" altLang="en-US" sz="6500" i="1"/>
              <a:t>Manager</a:t>
            </a:r>
            <a:r>
              <a:rPr lang="id-ID" altLang="en-US" sz="6500"/>
              <a:t> </a:t>
            </a:r>
            <a:r>
              <a:rPr lang="en-US" altLang="en-US" sz="6500"/>
              <a:t>atau </a:t>
            </a:r>
            <a:r>
              <a:rPr lang="id-ID" altLang="en-US" sz="6500" i="1"/>
              <a:t>Leader</a:t>
            </a:r>
            <a:r>
              <a:rPr lang="en-US" altLang="en-US" sz="6500"/>
              <a:t>?</a:t>
            </a:r>
            <a:endParaRPr lang="en-GB" altLang="en-US" sz="650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6E199-173F-468B-8DA9-772D197B2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 lnSpcReduction="10000"/>
          </a:bodyPr>
          <a:lstStyle/>
          <a:p>
            <a:pPr marL="342876" indent="-342876">
              <a:buFont typeface="Arial" charset="0"/>
              <a:buChar char="•"/>
              <a:defRPr/>
            </a:pPr>
            <a:r>
              <a:rPr lang="id-ID" sz="4400" b="1" i="1" dirty="0"/>
              <a:t>Manager</a:t>
            </a:r>
            <a:r>
              <a:rPr lang="id-ID" sz="4400" b="1" dirty="0"/>
              <a:t> dapat menjadi </a:t>
            </a:r>
            <a:r>
              <a:rPr lang="id-ID" sz="4400" b="1" i="1" dirty="0"/>
              <a:t>leader</a:t>
            </a:r>
          </a:p>
          <a:p>
            <a:pPr marL="342876" indent="-342876">
              <a:buFont typeface="Arial" charset="0"/>
              <a:buChar char="•"/>
              <a:defRPr/>
            </a:pPr>
            <a:r>
              <a:rPr lang="id-ID" sz="4400" b="1" i="1" dirty="0"/>
              <a:t>Leader </a:t>
            </a:r>
            <a:r>
              <a:rPr lang="id-ID" sz="4400" b="1" dirty="0"/>
              <a:t>tidak dapat menjadi </a:t>
            </a:r>
            <a:r>
              <a:rPr lang="id-ID" sz="4400" b="1" i="1" dirty="0"/>
              <a:t>manager.</a:t>
            </a:r>
          </a:p>
          <a:p>
            <a:pPr marL="342876" indent="-342876">
              <a:buFont typeface="Arial" charset="0"/>
              <a:buChar char="•"/>
              <a:defRPr/>
            </a:pPr>
            <a:r>
              <a:rPr lang="id-ID" sz="4400" b="1" dirty="0"/>
              <a:t>Kepala sekolah memerankan keduanya.</a:t>
            </a:r>
          </a:p>
          <a:p>
            <a:pPr marL="0" indent="0">
              <a:buNone/>
              <a:defRPr/>
            </a:pPr>
            <a:r>
              <a:rPr lang="id-ID" sz="4400" b="1" i="1" dirty="0"/>
              <a:t>   </a:t>
            </a:r>
            <a:r>
              <a:rPr lang="id-ID" sz="4400" b="1" dirty="0"/>
              <a:t>Ingat EMASLIM</a:t>
            </a:r>
            <a:r>
              <a:rPr lang="en-US" sz="4400" b="1" dirty="0"/>
              <a:t> </a:t>
            </a:r>
            <a:r>
              <a:rPr lang="en-US" sz="3600" b="1" dirty="0"/>
              <a:t>(Educator, Manager, Administrator, Supervisor, Leader, </a:t>
            </a:r>
            <a:r>
              <a:rPr lang="en-US" sz="3600" b="1" dirty="0" err="1"/>
              <a:t>Inovator</a:t>
            </a:r>
            <a:r>
              <a:rPr lang="en-US" sz="3600" b="1" dirty="0"/>
              <a:t>, and Motivator).</a:t>
            </a:r>
          </a:p>
          <a:p>
            <a:pPr marL="0" indent="0">
              <a:buNone/>
              <a:defRPr/>
            </a:pPr>
            <a:r>
              <a:rPr lang="id-ID" sz="4400" b="1" i="1" dirty="0"/>
              <a:t>   </a:t>
            </a:r>
            <a:r>
              <a:rPr lang="id-ID" sz="3600" b="1" i="1" dirty="0"/>
              <a:t>Leader + manager = managerial </a:t>
            </a:r>
          </a:p>
          <a:p>
            <a:pPr marL="0" indent="0">
              <a:buNone/>
              <a:defRPr/>
            </a:pPr>
            <a:r>
              <a:rPr lang="id-ID" sz="3600" b="1" i="1" dirty="0"/>
              <a:t>   Leadership </a:t>
            </a:r>
            <a:r>
              <a:rPr lang="id-ID" sz="3600" b="1" dirty="0"/>
              <a:t>(Sharma, 2009).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2516686-AED6-4E4A-8EF4-0035A84BFB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/>
            <a:r>
              <a:rPr lang="id-ID" altLang="en-US" sz="4400" i="1">
                <a:solidFill>
                  <a:schemeClr val="tx1"/>
                </a:solidFill>
              </a:rPr>
              <a:t>The best manager tend to become good leader because they develop leadership ablities and skills through practicing good management techniques seldom is there effective leader who has not been a good manager  </a:t>
            </a:r>
            <a:r>
              <a:rPr lang="id-ID" altLang="en-US" sz="4400">
                <a:solidFill>
                  <a:srgbClr val="C00000"/>
                </a:solidFill>
              </a:rPr>
              <a:t>(Sharma, 2009)</a:t>
            </a:r>
            <a:endParaRPr lang="en-GB" altLang="en-US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B67C6BDF-21FD-4CE4-B545-2AB54DF9F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id-ID" altLang="en-US"/>
            </a:br>
            <a:br>
              <a:rPr lang="id-ID" altLang="en-US"/>
            </a:br>
            <a:br>
              <a:rPr lang="id-ID" altLang="en-US"/>
            </a:br>
            <a:br>
              <a:rPr lang="id-ID" altLang="en-US"/>
            </a:br>
            <a:r>
              <a:rPr lang="id-ID" altLang="en-US" i="1">
                <a:solidFill>
                  <a:schemeClr val="tx1"/>
                </a:solidFill>
              </a:rPr>
              <a:t>P</a:t>
            </a:r>
            <a:r>
              <a:rPr lang="en-US" altLang="en-US" i="1">
                <a:solidFill>
                  <a:schemeClr val="tx1"/>
                </a:solidFill>
              </a:rPr>
              <a:t>rincipals must learn how to balance the role of leader and manager  </a:t>
            </a:r>
            <a:r>
              <a:rPr lang="en-US" altLang="en-US" sz="2800">
                <a:solidFill>
                  <a:srgbClr val="FF0000"/>
                </a:solidFill>
              </a:rPr>
              <a:t>(Smith, Stuart, C., &amp; Piele, Phillip, K. (2006). </a:t>
            </a:r>
            <a:endParaRPr lang="id-ID" altLang="en-US" sz="2800">
              <a:solidFill>
                <a:srgbClr val="FF0000"/>
              </a:solidFill>
            </a:endParaRPr>
          </a:p>
        </p:txBody>
      </p:sp>
      <p:sp>
        <p:nvSpPr>
          <p:cNvPr id="49155" name="Footer Placeholder 3">
            <a:extLst>
              <a:ext uri="{FF2B5EF4-FFF2-40B4-BE49-F238E27FC236}">
                <a16:creationId xmlns:a16="http://schemas.microsoft.com/office/drawing/2014/main" id="{4BD4C18B-689C-434A-9DF7-683D98BB0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>
                <a:solidFill>
                  <a:srgbClr val="FFFF00"/>
                </a:solidFill>
              </a:rPr>
              <a:t>DITTENDIK 2010</a:t>
            </a:r>
          </a:p>
        </p:txBody>
      </p:sp>
      <p:sp>
        <p:nvSpPr>
          <p:cNvPr id="49156" name="Slide Number Placeholder 4">
            <a:extLst>
              <a:ext uri="{FF2B5EF4-FFF2-40B4-BE49-F238E27FC236}">
                <a16:creationId xmlns:a16="http://schemas.microsoft.com/office/drawing/2014/main" id="{B05A8AA6-7B60-4BC1-87A1-725F7992CA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A167EE-F35C-434A-9195-2FF2843A8477}" type="slidenum">
              <a:rPr lang="en-CA" altLang="en-US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121C4-ED85-42A6-B9BE-FBFF9C05C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" y="202019"/>
            <a:ext cx="11982893" cy="589398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kepemimpinan</a:t>
            </a:r>
            <a:r>
              <a:rPr lang="en-US" sz="2800" dirty="0"/>
              <a:t> </a:t>
            </a:r>
            <a:r>
              <a:rPr lang="en-US" sz="2800" dirty="0" err="1"/>
              <a:t>berkenaan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epistemologi</a:t>
            </a:r>
            <a:r>
              <a:rPr lang="en-US" sz="2800" dirty="0"/>
              <a:t> </a:t>
            </a:r>
            <a:r>
              <a:rPr lang="en-US" sz="2800" dirty="0" err="1"/>
              <a:t>kepemimpinan</a:t>
            </a:r>
            <a:r>
              <a:rPr lang="en-US" sz="2800" dirty="0"/>
              <a:t> yang  </a:t>
            </a:r>
            <a:r>
              <a:rPr lang="en-US" sz="2800" dirty="0" err="1"/>
              <a:t>menjawab</a:t>
            </a:r>
            <a:r>
              <a:rPr lang="en-US" sz="2800" dirty="0"/>
              <a:t> </a:t>
            </a:r>
            <a:r>
              <a:rPr lang="en-US" sz="2800" dirty="0" err="1"/>
              <a:t>pertanyaan</a:t>
            </a:r>
            <a:r>
              <a:rPr lang="en-US" sz="2800" dirty="0"/>
              <a:t>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memimpin</a:t>
            </a:r>
            <a:r>
              <a:rPr lang="en-US" sz="2800" dirty="0"/>
              <a:t> agar </a:t>
            </a:r>
            <a:r>
              <a:rPr lang="en-US" sz="2800" dirty="0" err="1"/>
              <a:t>sukses</a:t>
            </a:r>
            <a:r>
              <a:rPr lang="en-US" sz="2800" dirty="0"/>
              <a:t>? </a:t>
            </a:r>
            <a:r>
              <a:rPr lang="en-US" sz="2800" dirty="0" err="1"/>
              <a:t>Menurut</a:t>
            </a:r>
            <a:r>
              <a:rPr lang="en-US" sz="2800" dirty="0"/>
              <a:t> Ulrich </a:t>
            </a:r>
            <a:r>
              <a:rPr lang="en-US" sz="2800" dirty="0" err="1"/>
              <a:t>ada</a:t>
            </a:r>
            <a:r>
              <a:rPr lang="en-US" sz="2800" dirty="0"/>
              <a:t> lima </a:t>
            </a:r>
            <a:r>
              <a:rPr lang="en-US" sz="2800" dirty="0" err="1"/>
              <a:t>pertanyaan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dijawab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pemimpin</a:t>
            </a:r>
            <a:r>
              <a:rPr lang="en-US" sz="2800" dirty="0"/>
              <a:t> yang </a:t>
            </a:r>
            <a:r>
              <a:rPr lang="en-US" sz="2800" dirty="0" err="1"/>
              <a:t>sukses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: </a:t>
            </a:r>
          </a:p>
          <a:p>
            <a:r>
              <a:rPr lang="en-US" sz="2800" i="1" dirty="0"/>
              <a:t>What to know? </a:t>
            </a:r>
          </a:p>
          <a:p>
            <a:r>
              <a:rPr lang="en-US" sz="2800" i="1" dirty="0"/>
              <a:t>How to be? What to do?</a:t>
            </a:r>
            <a:r>
              <a:rPr lang="en-US" sz="2800" dirty="0"/>
              <a:t> </a:t>
            </a:r>
          </a:p>
          <a:p>
            <a:r>
              <a:rPr lang="en-US" sz="2800" i="1" dirty="0"/>
              <a:t>What to know </a:t>
            </a:r>
            <a:r>
              <a:rPr lang="en-US" sz="2800" dirty="0" err="1"/>
              <a:t>dijawab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kepemimpinan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15 Bab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kuliah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. </a:t>
            </a:r>
          </a:p>
          <a:p>
            <a:r>
              <a:rPr lang="en-US" sz="2800" i="1" dirty="0"/>
              <a:t>How to be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pemimpin</a:t>
            </a:r>
            <a:r>
              <a:rPr lang="en-US" sz="2800" dirty="0"/>
              <a:t> yang </a:t>
            </a:r>
            <a:r>
              <a:rPr lang="en-US" sz="2800" dirty="0" err="1"/>
              <a:t>penuh</a:t>
            </a:r>
            <a:r>
              <a:rPr lang="en-US" sz="2800" dirty="0"/>
              <a:t> </a:t>
            </a:r>
            <a:r>
              <a:rPr lang="en-US" sz="2800" dirty="0" err="1"/>
              <a:t>perhatian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dan motif </a:t>
            </a:r>
            <a:r>
              <a:rPr lang="en-US" sz="2800" dirty="0" err="1"/>
              <a:t>antara</a:t>
            </a:r>
            <a:r>
              <a:rPr lang="en-US" sz="2800" dirty="0"/>
              <a:t> lain </a:t>
            </a:r>
            <a:r>
              <a:rPr lang="en-US" sz="2800" dirty="0" err="1"/>
              <a:t>integritas</a:t>
            </a:r>
            <a:r>
              <a:rPr lang="en-US" sz="2800" dirty="0"/>
              <a:t>, </a:t>
            </a:r>
            <a:r>
              <a:rPr lang="en-US" sz="2800" dirty="0" err="1"/>
              <a:t>ambisi</a:t>
            </a:r>
            <a:r>
              <a:rPr lang="en-US" sz="2800" dirty="0"/>
              <a:t>, </a:t>
            </a:r>
            <a:r>
              <a:rPr lang="en-US" sz="2800" dirty="0" err="1"/>
              <a:t>peduli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orang lain, </a:t>
            </a:r>
            <a:r>
              <a:rPr lang="en-US" sz="2800" dirty="0" err="1"/>
              <a:t>setia</a:t>
            </a:r>
            <a:r>
              <a:rPr lang="en-US" sz="2800" dirty="0"/>
              <a:t>, dan </a:t>
            </a:r>
            <a:r>
              <a:rPr lang="en-US" sz="2800" dirty="0" err="1"/>
              <a:t>percaya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. </a:t>
            </a:r>
          </a:p>
          <a:p>
            <a:r>
              <a:rPr lang="en-US" sz="2800" i="1" dirty="0"/>
              <a:t>What to do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pemimpin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nyata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00D24-97C1-42FD-948C-CFEED810B3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9E20-87F3-412C-8CD6-8403136AF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2FAA03-5660-4F53-8D20-2EDB6114AE5B}" type="slidenum">
              <a:rPr lang="en-CA" altLang="en-US" smtClean="0"/>
              <a:pPr>
                <a:defRPr/>
              </a:pPr>
              <a:t>24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61352294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75D0FC-0EBD-4085-8AEB-BC22BC6554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2" y="1"/>
            <a:ext cx="1206290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150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7623CC-CA75-498E-A78A-6B875146EE92}"/>
              </a:ext>
            </a:extLst>
          </p:cNvPr>
          <p:cNvSpPr/>
          <p:nvPr/>
        </p:nvSpPr>
        <p:spPr>
          <a:xfrm>
            <a:off x="333153" y="529441"/>
            <a:ext cx="1152569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(1) </a:t>
            </a:r>
            <a:r>
              <a:rPr lang="en-US" sz="3200" dirty="0" err="1"/>
              <a:t>Pendahuluan</a:t>
            </a:r>
            <a:r>
              <a:rPr lang="en-US" sz="3200" dirty="0"/>
              <a:t> (</a:t>
            </a:r>
            <a:r>
              <a:rPr lang="en-US" sz="3200" dirty="0" err="1"/>
              <a:t>Kuliah</a:t>
            </a:r>
            <a:r>
              <a:rPr lang="en-US" sz="3200" dirty="0"/>
              <a:t> 1)</a:t>
            </a:r>
          </a:p>
          <a:p>
            <a:pPr algn="just"/>
            <a:r>
              <a:rPr lang="en-US" sz="3200" dirty="0"/>
              <a:t>(2) Beda </a:t>
            </a:r>
            <a:r>
              <a:rPr lang="en-US" sz="3200" dirty="0" err="1"/>
              <a:t>Manajer</a:t>
            </a:r>
            <a:r>
              <a:rPr lang="en-US" sz="3200" dirty="0"/>
              <a:t>/</a:t>
            </a:r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 </a:t>
            </a:r>
          </a:p>
          <a:p>
            <a:pPr algn="just"/>
            <a:r>
              <a:rPr lang="en-US" sz="3200" i="1" dirty="0"/>
              <a:t>      Leader/Leadership </a:t>
            </a:r>
            <a:r>
              <a:rPr lang="en-US" sz="3200" dirty="0"/>
              <a:t>dan </a:t>
            </a:r>
            <a:r>
              <a:rPr lang="en-US" sz="3200" dirty="0" err="1"/>
              <a:t>Pendekatan</a:t>
            </a:r>
            <a:r>
              <a:rPr lang="en-US" sz="3200" dirty="0"/>
              <a:t> </a:t>
            </a:r>
            <a:r>
              <a:rPr lang="en-US" sz="3200" dirty="0" err="1"/>
              <a:t>Kekuasaan</a:t>
            </a:r>
            <a:r>
              <a:rPr lang="en-US" sz="3200" dirty="0"/>
              <a:t>  </a:t>
            </a:r>
          </a:p>
          <a:p>
            <a:pPr algn="just"/>
            <a:r>
              <a:rPr lang="en-US" sz="3200" dirty="0"/>
              <a:t>      (</a:t>
            </a:r>
            <a:r>
              <a:rPr lang="en-US" sz="3200" dirty="0" err="1"/>
              <a:t>Kuliah</a:t>
            </a:r>
            <a:r>
              <a:rPr lang="en-US" sz="3200" dirty="0"/>
              <a:t> 2).</a:t>
            </a:r>
          </a:p>
          <a:p>
            <a:pPr algn="just"/>
            <a:r>
              <a:rPr lang="en-US" sz="3200" dirty="0"/>
              <a:t>(3) </a:t>
            </a:r>
            <a:r>
              <a:rPr lang="en-US" sz="3200" dirty="0" err="1"/>
              <a:t>Pendekatan</a:t>
            </a:r>
            <a:r>
              <a:rPr lang="en-US" sz="3200" dirty="0"/>
              <a:t> Trait dan </a:t>
            </a:r>
            <a:r>
              <a:rPr lang="en-US" sz="3200" dirty="0" err="1"/>
              <a:t>Keterampilan</a:t>
            </a:r>
            <a:r>
              <a:rPr lang="en-US" sz="3200" dirty="0"/>
              <a:t> (</a:t>
            </a:r>
            <a:r>
              <a:rPr lang="en-US" sz="3200" dirty="0" err="1"/>
              <a:t>Kuliah</a:t>
            </a:r>
            <a:r>
              <a:rPr lang="en-US" sz="3200" dirty="0"/>
              <a:t> 3)</a:t>
            </a:r>
          </a:p>
          <a:p>
            <a:pPr algn="just"/>
            <a:r>
              <a:rPr lang="en-US" sz="3200" dirty="0"/>
              <a:t>(4) </a:t>
            </a:r>
            <a:r>
              <a:rPr lang="en-US" sz="3200" dirty="0" err="1"/>
              <a:t>Pendekatan</a:t>
            </a:r>
            <a:r>
              <a:rPr lang="en-US" sz="3200" dirty="0"/>
              <a:t> Gaya (1960-an-sekarang) (</a:t>
            </a:r>
            <a:r>
              <a:rPr lang="en-US" sz="3200" dirty="0" err="1"/>
              <a:t>Kuliah</a:t>
            </a:r>
            <a:r>
              <a:rPr lang="en-US" sz="3200" dirty="0"/>
              <a:t> 4)</a:t>
            </a:r>
          </a:p>
          <a:p>
            <a:pPr marL="514350" indent="-514350" algn="just">
              <a:buAutoNum type="arabicParenBoth" startAt="5"/>
            </a:pPr>
            <a:r>
              <a:rPr lang="en-US" sz="3200" dirty="0" err="1"/>
              <a:t>Pendekatan</a:t>
            </a:r>
            <a:r>
              <a:rPr lang="en-US" sz="3200" dirty="0"/>
              <a:t> </a:t>
            </a:r>
            <a:r>
              <a:rPr lang="en-US" sz="3200" dirty="0" err="1"/>
              <a:t>Situasional</a:t>
            </a:r>
            <a:r>
              <a:rPr lang="en-US" sz="3200" dirty="0"/>
              <a:t> (1940-an-1970-an), </a:t>
            </a:r>
            <a:r>
              <a:rPr lang="en-US" sz="3200" dirty="0" err="1"/>
              <a:t>Teori</a:t>
            </a:r>
            <a:r>
              <a:rPr lang="en-US" sz="3200" dirty="0"/>
              <a:t> </a:t>
            </a:r>
            <a:r>
              <a:rPr lang="en-US" sz="3200" dirty="0" err="1"/>
              <a:t>Kontingensi</a:t>
            </a:r>
            <a:r>
              <a:rPr lang="en-US" sz="3200" dirty="0"/>
              <a:t>,  dan </a:t>
            </a:r>
            <a:r>
              <a:rPr lang="en-US" sz="3200" dirty="0" err="1"/>
              <a:t>Adaptif</a:t>
            </a:r>
            <a:r>
              <a:rPr lang="en-US" sz="3200" dirty="0"/>
              <a:t> (</a:t>
            </a:r>
            <a:r>
              <a:rPr lang="en-US" sz="3200" dirty="0" err="1"/>
              <a:t>Kuliah</a:t>
            </a:r>
            <a:r>
              <a:rPr lang="en-US" sz="3200" dirty="0"/>
              <a:t> 5)</a:t>
            </a:r>
          </a:p>
          <a:p>
            <a:pPr algn="just"/>
            <a:r>
              <a:rPr lang="en-US" sz="3200" dirty="0"/>
              <a:t>(6) </a:t>
            </a:r>
            <a:r>
              <a:rPr lang="en-US" sz="3200" dirty="0" err="1"/>
              <a:t>Teori</a:t>
            </a:r>
            <a:r>
              <a:rPr lang="en-US" sz="3200" dirty="0"/>
              <a:t>  </a:t>
            </a:r>
            <a:r>
              <a:rPr lang="en-US" sz="3200" i="1" dirty="0"/>
              <a:t>Path-Goal</a:t>
            </a:r>
            <a:r>
              <a:rPr lang="en-US" sz="3200" dirty="0"/>
              <a:t>, dan  </a:t>
            </a:r>
            <a:r>
              <a:rPr lang="en-US" sz="3200" i="1" dirty="0"/>
              <a:t>Leader-Member Exchange</a:t>
            </a:r>
            <a:r>
              <a:rPr lang="en-US" sz="3200" dirty="0"/>
              <a:t>,  </a:t>
            </a:r>
          </a:p>
          <a:p>
            <a:pPr algn="just"/>
            <a:r>
              <a:rPr lang="en-US" sz="3200" dirty="0"/>
              <a:t>      dan </a:t>
            </a:r>
            <a:r>
              <a:rPr lang="en-US" sz="3200" dirty="0" err="1"/>
              <a:t>Psikodinamik</a:t>
            </a:r>
            <a:r>
              <a:rPr lang="en-US" sz="3200" dirty="0"/>
              <a:t> (</a:t>
            </a:r>
            <a:r>
              <a:rPr lang="en-US" sz="3200" dirty="0" err="1"/>
              <a:t>Kuliah</a:t>
            </a:r>
            <a:r>
              <a:rPr lang="en-US" sz="3200" dirty="0"/>
              <a:t> 6)          </a:t>
            </a:r>
          </a:p>
          <a:p>
            <a:pPr algn="just"/>
            <a:r>
              <a:rPr lang="en-US" sz="3200" dirty="0"/>
              <a:t>(7) </a:t>
            </a:r>
            <a:r>
              <a:rPr lang="en-US" sz="3200" dirty="0" err="1"/>
              <a:t>Kepemimpinan</a:t>
            </a:r>
            <a:r>
              <a:rPr lang="en-US" sz="3200" dirty="0"/>
              <a:t> </a:t>
            </a:r>
            <a:r>
              <a:rPr lang="en-US" sz="3200" dirty="0" err="1"/>
              <a:t>Partisipatif</a:t>
            </a:r>
            <a:r>
              <a:rPr lang="en-US" sz="3200" dirty="0"/>
              <a:t> dan </a:t>
            </a:r>
            <a:r>
              <a:rPr lang="en-US" sz="3200" dirty="0" err="1"/>
              <a:t>Pemberdayaan</a:t>
            </a:r>
            <a:r>
              <a:rPr lang="en-US" sz="3200" dirty="0"/>
              <a:t> </a:t>
            </a:r>
          </a:p>
          <a:p>
            <a:pPr algn="just"/>
            <a:r>
              <a:rPr lang="en-US" sz="3200" dirty="0"/>
              <a:t>     (</a:t>
            </a:r>
            <a:r>
              <a:rPr lang="en-US" sz="3200" dirty="0" err="1"/>
              <a:t>Kuliah</a:t>
            </a:r>
            <a:r>
              <a:rPr lang="en-US" sz="3200" dirty="0"/>
              <a:t> 7) </a:t>
            </a:r>
          </a:p>
          <a:p>
            <a:pPr algn="just"/>
            <a:r>
              <a:rPr lang="en-US" sz="3200" dirty="0"/>
              <a:t>(8) </a:t>
            </a:r>
            <a:r>
              <a:rPr lang="en-US" sz="3200" dirty="0" err="1"/>
              <a:t>Ujian</a:t>
            </a:r>
            <a:r>
              <a:rPr lang="en-US" sz="3200" dirty="0"/>
              <a:t> </a:t>
            </a:r>
            <a:r>
              <a:rPr lang="en-US" sz="3200" dirty="0" err="1"/>
              <a:t>tengah</a:t>
            </a:r>
            <a:r>
              <a:rPr lang="en-US" sz="3200" dirty="0"/>
              <a:t> Semester (</a:t>
            </a:r>
            <a:r>
              <a:rPr lang="en-US" sz="3200" dirty="0" err="1"/>
              <a:t>Kuliah</a:t>
            </a:r>
            <a:r>
              <a:rPr lang="en-US" sz="3200" dirty="0"/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val="1071302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A54B4-7F97-4300-9062-97409DE5F344}"/>
              </a:ext>
            </a:extLst>
          </p:cNvPr>
          <p:cNvSpPr/>
          <p:nvPr/>
        </p:nvSpPr>
        <p:spPr>
          <a:xfrm>
            <a:off x="457200" y="477384"/>
            <a:ext cx="1157885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 </a:t>
            </a:r>
            <a:r>
              <a:rPr lang="en-US" sz="3600" dirty="0"/>
              <a:t>(9) </a:t>
            </a:r>
            <a:r>
              <a:rPr lang="en-US" sz="3600" dirty="0" err="1"/>
              <a:t>Kepemimpinan</a:t>
            </a:r>
            <a:r>
              <a:rPr lang="en-US" sz="3600" dirty="0"/>
              <a:t> </a:t>
            </a:r>
            <a:r>
              <a:rPr lang="en-US" sz="3600" i="1" dirty="0"/>
              <a:t>Distributed</a:t>
            </a:r>
            <a:r>
              <a:rPr lang="en-US" sz="3600" dirty="0"/>
              <a:t> dan </a:t>
            </a:r>
            <a:r>
              <a:rPr lang="en-US" sz="3600" i="1" dirty="0"/>
              <a:t>Invitational</a:t>
            </a:r>
            <a:r>
              <a:rPr lang="en-US" sz="3600" dirty="0"/>
              <a:t> </a:t>
            </a:r>
          </a:p>
          <a:p>
            <a:r>
              <a:rPr lang="en-US" sz="3600" dirty="0"/>
              <a:t>       (</a:t>
            </a:r>
            <a:r>
              <a:rPr lang="en-US" sz="3600" dirty="0" err="1"/>
              <a:t>Kuliah</a:t>
            </a:r>
            <a:r>
              <a:rPr lang="en-US" sz="3600" dirty="0"/>
              <a:t> 9)</a:t>
            </a:r>
          </a:p>
          <a:p>
            <a:r>
              <a:rPr lang="en-US" sz="3600" dirty="0"/>
              <a:t>(10)	</a:t>
            </a:r>
            <a:r>
              <a:rPr lang="en-US" sz="3600" dirty="0" err="1"/>
              <a:t>Kepemimpinan</a:t>
            </a:r>
            <a:r>
              <a:rPr lang="en-US" sz="3600" dirty="0"/>
              <a:t> </a:t>
            </a:r>
            <a:r>
              <a:rPr lang="en-US" sz="3600" dirty="0" err="1"/>
              <a:t>Instruksional</a:t>
            </a:r>
            <a:r>
              <a:rPr lang="en-US" sz="3600" dirty="0"/>
              <a:t> (</a:t>
            </a:r>
            <a:r>
              <a:rPr lang="en-US" sz="3600" dirty="0" err="1"/>
              <a:t>Kuliah</a:t>
            </a:r>
            <a:r>
              <a:rPr lang="en-US" sz="3600" dirty="0"/>
              <a:t> 10)</a:t>
            </a:r>
          </a:p>
          <a:p>
            <a:r>
              <a:rPr lang="en-US" sz="3600" dirty="0"/>
              <a:t>(11)	</a:t>
            </a:r>
            <a:r>
              <a:rPr lang="en-US" sz="3600" dirty="0" err="1"/>
              <a:t>Karismatik</a:t>
            </a:r>
            <a:r>
              <a:rPr lang="en-US" sz="3600" dirty="0"/>
              <a:t> dan </a:t>
            </a:r>
            <a:r>
              <a:rPr lang="en-US" sz="3600" dirty="0" err="1"/>
              <a:t>Transformasional</a:t>
            </a:r>
            <a:r>
              <a:rPr lang="en-US" sz="3600" dirty="0"/>
              <a:t> (</a:t>
            </a:r>
            <a:r>
              <a:rPr lang="en-US" sz="3600" dirty="0" err="1"/>
              <a:t>Kuliah</a:t>
            </a:r>
            <a:r>
              <a:rPr lang="en-US" sz="3600" dirty="0"/>
              <a:t> 11).</a:t>
            </a:r>
          </a:p>
          <a:p>
            <a:pPr marL="742950" indent="-742950">
              <a:buAutoNum type="arabicParenBoth" startAt="12"/>
            </a:pPr>
            <a:r>
              <a:rPr lang="en-US" sz="3600" dirty="0" err="1"/>
              <a:t>Kepemimpinan</a:t>
            </a:r>
            <a:r>
              <a:rPr lang="en-US" sz="3600" dirty="0"/>
              <a:t> </a:t>
            </a:r>
            <a:r>
              <a:rPr lang="en-US" sz="3600" dirty="0" err="1"/>
              <a:t>Etika</a:t>
            </a:r>
            <a:r>
              <a:rPr lang="en-US" sz="3600" dirty="0"/>
              <a:t>, </a:t>
            </a:r>
            <a:r>
              <a:rPr lang="en-US" sz="3600" dirty="0" err="1"/>
              <a:t>Pelayan</a:t>
            </a:r>
            <a:r>
              <a:rPr lang="en-US" sz="3600" dirty="0"/>
              <a:t>, Spiritual, dan  </a:t>
            </a:r>
          </a:p>
          <a:p>
            <a:r>
              <a:rPr lang="en-US" sz="3600" dirty="0"/>
              <a:t>      </a:t>
            </a:r>
            <a:r>
              <a:rPr lang="en-US" sz="3600" dirty="0" err="1"/>
              <a:t>Otentik</a:t>
            </a:r>
            <a:r>
              <a:rPr lang="en-US" sz="3600" dirty="0"/>
              <a:t> (</a:t>
            </a:r>
            <a:r>
              <a:rPr lang="en-US" sz="3600" dirty="0" err="1"/>
              <a:t>Kuliah</a:t>
            </a:r>
            <a:r>
              <a:rPr lang="en-US" sz="3600" dirty="0"/>
              <a:t> 12). </a:t>
            </a:r>
          </a:p>
          <a:p>
            <a:pPr marL="742950" indent="-742950">
              <a:buAutoNum type="arabicParenBoth" startAt="13"/>
            </a:pPr>
            <a:r>
              <a:rPr lang="en-US" sz="3600" dirty="0" err="1"/>
              <a:t>Kepemimpinan</a:t>
            </a:r>
            <a:r>
              <a:rPr lang="en-US" sz="3600" dirty="0"/>
              <a:t> </a:t>
            </a:r>
            <a:r>
              <a:rPr lang="en-US" sz="3600" dirty="0" err="1"/>
              <a:t>Emosional</a:t>
            </a:r>
            <a:r>
              <a:rPr lang="en-US" sz="3600" dirty="0"/>
              <a:t>. Moral, dan </a:t>
            </a:r>
          </a:p>
          <a:p>
            <a:r>
              <a:rPr lang="en-US" sz="3600" dirty="0"/>
              <a:t>       Postmodern (</a:t>
            </a:r>
            <a:r>
              <a:rPr lang="en-US" sz="3600" dirty="0" err="1"/>
              <a:t>Kuliah</a:t>
            </a:r>
            <a:r>
              <a:rPr lang="en-US" sz="3600" dirty="0"/>
              <a:t> 13).</a:t>
            </a:r>
          </a:p>
          <a:p>
            <a:r>
              <a:rPr lang="en-US" sz="3600" dirty="0"/>
              <a:t>(14)	</a:t>
            </a:r>
            <a:r>
              <a:rPr lang="en-US" sz="3600" dirty="0" err="1"/>
              <a:t>Kepemimpinan</a:t>
            </a:r>
            <a:r>
              <a:rPr lang="en-US" sz="3600" dirty="0"/>
              <a:t> Tim (</a:t>
            </a:r>
            <a:r>
              <a:rPr lang="en-US" sz="3600" dirty="0" err="1"/>
              <a:t>Kuliah</a:t>
            </a:r>
            <a:r>
              <a:rPr lang="en-US" sz="3600" dirty="0"/>
              <a:t> 14) </a:t>
            </a:r>
          </a:p>
          <a:p>
            <a:r>
              <a:rPr lang="en-US" sz="3600" dirty="0"/>
              <a:t>(15)	</a:t>
            </a:r>
            <a:r>
              <a:rPr lang="en-US" sz="3600" dirty="0" err="1"/>
              <a:t>Kepemimpinan</a:t>
            </a:r>
            <a:r>
              <a:rPr lang="en-US" sz="3600" dirty="0"/>
              <a:t> </a:t>
            </a:r>
            <a:r>
              <a:rPr lang="en-US" sz="3600" i="1" dirty="0" err="1"/>
              <a:t>Entreprenuerial</a:t>
            </a:r>
            <a:r>
              <a:rPr lang="en-US" sz="3600" i="1" dirty="0"/>
              <a:t> </a:t>
            </a:r>
            <a:r>
              <a:rPr lang="en-US" sz="3600" dirty="0"/>
              <a:t>(</a:t>
            </a:r>
            <a:r>
              <a:rPr lang="en-US" sz="3600" dirty="0" err="1"/>
              <a:t>Kuliah</a:t>
            </a:r>
            <a:r>
              <a:rPr lang="en-US" sz="3600" dirty="0"/>
              <a:t> 15)</a:t>
            </a:r>
          </a:p>
          <a:p>
            <a:r>
              <a:rPr lang="en-US" sz="3600" dirty="0"/>
              <a:t>(16)	</a:t>
            </a:r>
            <a:r>
              <a:rPr lang="en-US" sz="3600" dirty="0" err="1"/>
              <a:t>Kepemimpinan</a:t>
            </a:r>
            <a:r>
              <a:rPr lang="en-US" sz="3600" dirty="0"/>
              <a:t> </a:t>
            </a:r>
            <a:r>
              <a:rPr lang="en-US" sz="3600" dirty="0" err="1"/>
              <a:t>Strategis</a:t>
            </a:r>
            <a:r>
              <a:rPr lang="en-US" sz="3600" dirty="0"/>
              <a:t> (</a:t>
            </a:r>
            <a:r>
              <a:rPr lang="en-US" sz="3600" dirty="0" err="1"/>
              <a:t>Kuliah</a:t>
            </a:r>
            <a:r>
              <a:rPr lang="en-US" sz="3600" dirty="0"/>
              <a:t> 16).</a:t>
            </a:r>
          </a:p>
        </p:txBody>
      </p:sp>
    </p:spTree>
    <p:extLst>
      <p:ext uri="{BB962C8B-B14F-4D97-AF65-F5344CB8AC3E}">
        <p14:creationId xmlns:p14="http://schemas.microsoft.com/office/powerpoint/2010/main" val="1438217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4C02D-A2DA-4D8E-8CE3-A6BF7C132954}"/>
              </a:ext>
            </a:extLst>
          </p:cNvPr>
          <p:cNvSpPr txBox="1"/>
          <p:nvPr/>
        </p:nvSpPr>
        <p:spPr>
          <a:xfrm>
            <a:off x="372139" y="2828835"/>
            <a:ext cx="10892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	</a:t>
            </a:r>
            <a:r>
              <a:rPr lang="en-US" sz="7200" b="1" dirty="0">
                <a:solidFill>
                  <a:srgbClr val="FF0000"/>
                </a:solidFill>
              </a:rPr>
              <a:t>PENDEKATAN KEKUASAAN</a:t>
            </a:r>
          </a:p>
        </p:txBody>
      </p:sp>
    </p:spTree>
    <p:extLst>
      <p:ext uri="{BB962C8B-B14F-4D97-AF65-F5344CB8AC3E}">
        <p14:creationId xmlns:p14="http://schemas.microsoft.com/office/powerpoint/2010/main" val="3275835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429756-1107-41F1-AD47-61A38F874F76}"/>
              </a:ext>
            </a:extLst>
          </p:cNvPr>
          <p:cNvSpPr txBox="1"/>
          <p:nvPr/>
        </p:nvSpPr>
        <p:spPr>
          <a:xfrm>
            <a:off x="191387" y="255181"/>
            <a:ext cx="12000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Kekuasaan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  <a:r>
              <a:rPr lang="en-US" sz="4400" dirty="0" err="1">
                <a:solidFill>
                  <a:schemeClr val="bg1"/>
                </a:solidFill>
              </a:rPr>
              <a:t>kewenangan</a:t>
            </a:r>
            <a:r>
              <a:rPr lang="en-US" sz="4400" dirty="0">
                <a:solidFill>
                  <a:schemeClr val="bg1"/>
                </a:solidFill>
              </a:rPr>
              <a:t>, dan </a:t>
            </a:r>
            <a:r>
              <a:rPr lang="en-US" sz="4400" dirty="0" err="1">
                <a:solidFill>
                  <a:schemeClr val="bg1"/>
                </a:solidFill>
              </a:rPr>
              <a:t>pengaruh</a:t>
            </a:r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FAF33-5730-4353-8AD7-0D25FEA90CF0}"/>
              </a:ext>
            </a:extLst>
          </p:cNvPr>
          <p:cNvSpPr txBox="1"/>
          <p:nvPr/>
        </p:nvSpPr>
        <p:spPr>
          <a:xfrm>
            <a:off x="191387" y="875244"/>
            <a:ext cx="12000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Kekuasaan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 err="1">
                <a:solidFill>
                  <a:schemeClr val="bg1"/>
                </a:solidFill>
              </a:rPr>
              <a:t>kapasitas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seseorang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utk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  <a:p>
            <a:r>
              <a:rPr lang="en-US" sz="4400" dirty="0">
                <a:solidFill>
                  <a:schemeClr val="bg1"/>
                </a:solidFill>
              </a:rPr>
              <a:t>                      </a:t>
            </a:r>
            <a:r>
              <a:rPr lang="en-US" sz="4400" dirty="0" err="1">
                <a:solidFill>
                  <a:schemeClr val="bg1"/>
                </a:solidFill>
              </a:rPr>
              <a:t>mempengaruhi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358E6-3C31-4591-AD30-3243114ABE77}"/>
              </a:ext>
            </a:extLst>
          </p:cNvPr>
          <p:cNvSpPr txBox="1"/>
          <p:nvPr/>
        </p:nvSpPr>
        <p:spPr>
          <a:xfrm>
            <a:off x="191387" y="2099936"/>
            <a:ext cx="12000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Kewenangan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 err="1">
                <a:solidFill>
                  <a:schemeClr val="bg1"/>
                </a:solidFill>
              </a:rPr>
              <a:t>hak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prerogatif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66E50-8F63-4A54-B4C0-7EFAF8760D13}"/>
              </a:ext>
            </a:extLst>
          </p:cNvPr>
          <p:cNvSpPr txBox="1"/>
          <p:nvPr/>
        </p:nvSpPr>
        <p:spPr>
          <a:xfrm>
            <a:off x="297711" y="2749044"/>
            <a:ext cx="12000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Pengaruh</a:t>
            </a:r>
            <a:r>
              <a:rPr lang="en-US" sz="4400" dirty="0">
                <a:solidFill>
                  <a:schemeClr val="bg1"/>
                </a:solidFill>
              </a:rPr>
              <a:t>      : </a:t>
            </a:r>
            <a:r>
              <a:rPr lang="en-US" sz="4400" dirty="0" err="1">
                <a:solidFill>
                  <a:schemeClr val="bg1"/>
                </a:solidFill>
              </a:rPr>
              <a:t>esensi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kepemimpinan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45EA6-D3E0-454A-9B30-3B5B31E7BFC7}"/>
              </a:ext>
            </a:extLst>
          </p:cNvPr>
          <p:cNvSpPr txBox="1"/>
          <p:nvPr/>
        </p:nvSpPr>
        <p:spPr>
          <a:xfrm>
            <a:off x="297711" y="3397108"/>
            <a:ext cx="12000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Pemimpin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dapat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menjalankan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kepemimpinan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jika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diberi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kekuasaan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EA565-9294-44D4-943E-93F8EFA7A3BD}"/>
              </a:ext>
            </a:extLst>
          </p:cNvPr>
          <p:cNvSpPr txBox="1"/>
          <p:nvPr/>
        </p:nvSpPr>
        <p:spPr>
          <a:xfrm>
            <a:off x="350874" y="4722281"/>
            <a:ext cx="12000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Kekuasaan</a:t>
            </a:r>
            <a:r>
              <a:rPr lang="en-US" sz="4400" dirty="0">
                <a:solidFill>
                  <a:schemeClr val="bg1"/>
                </a:solidFill>
              </a:rPr>
              <a:t> dan </a:t>
            </a:r>
            <a:r>
              <a:rPr lang="en-US" sz="4400" dirty="0" err="1">
                <a:solidFill>
                  <a:schemeClr val="bg1"/>
                </a:solidFill>
              </a:rPr>
              <a:t>pengaruh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timbal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balik</a:t>
            </a:r>
            <a:r>
              <a:rPr lang="en-US" sz="4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A9D60-ECBB-4B6E-844C-A5D80B241A98}"/>
              </a:ext>
            </a:extLst>
          </p:cNvPr>
          <p:cNvSpPr txBox="1"/>
          <p:nvPr/>
        </p:nvSpPr>
        <p:spPr>
          <a:xfrm>
            <a:off x="350874" y="5366448"/>
            <a:ext cx="12000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Filosofis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 err="1">
                <a:solidFill>
                  <a:schemeClr val="bg1"/>
                </a:solidFill>
              </a:rPr>
              <a:t>manusia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ingin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berkuasa</a:t>
            </a:r>
            <a:r>
              <a:rPr lang="en-US" sz="4400" dirty="0">
                <a:solidFill>
                  <a:schemeClr val="bg1"/>
                </a:solidFill>
              </a:rPr>
              <a:t> (Herzberg, Maslow, Alderfer, &amp; McClelland)</a:t>
            </a:r>
          </a:p>
        </p:txBody>
      </p:sp>
    </p:spTree>
    <p:extLst>
      <p:ext uri="{BB962C8B-B14F-4D97-AF65-F5344CB8AC3E}">
        <p14:creationId xmlns:p14="http://schemas.microsoft.com/office/powerpoint/2010/main" val="20002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05200" y="304800"/>
            <a:ext cx="21336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63148" y="304800"/>
            <a:ext cx="2042652" cy="190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98630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white"/>
                </a:solidFill>
                <a:latin typeface="Calibri"/>
              </a:rPr>
              <a:t>MANAJEMEN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98630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KEPEMIMPINAN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4248" y="2756113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MANAJEMEN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= </a:t>
            </a:r>
            <a:r>
              <a:rPr lang="id-ID" b="1" dirty="0">
                <a:solidFill>
                  <a:prstClr val="black"/>
                </a:solidFill>
                <a:latin typeface="Calibri"/>
              </a:rPr>
              <a:t>KEPEMIMPINAN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Amstrong</a:t>
            </a:r>
            <a:r>
              <a:rPr lang="en-US" b="1">
                <a:solidFill>
                  <a:prstClr val="black"/>
                </a:solidFill>
                <a:latin typeface="Calibri"/>
              </a:rPr>
              <a:t>, 2009: 7)</a:t>
            </a:r>
            <a:endParaRPr lang="id-ID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64194" y="3800168"/>
            <a:ext cx="21336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2794" y="4540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white"/>
                </a:solidFill>
                <a:latin typeface="Calibri"/>
              </a:rPr>
              <a:t>MANAJEMEN</a:t>
            </a:r>
          </a:p>
        </p:txBody>
      </p:sp>
      <p:sp>
        <p:nvSpPr>
          <p:cNvPr id="11" name="Oval 10"/>
          <p:cNvSpPr/>
          <p:nvPr/>
        </p:nvSpPr>
        <p:spPr>
          <a:xfrm>
            <a:off x="4994787" y="3726426"/>
            <a:ext cx="2042652" cy="190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8193" y="454066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KEPEMIMPINAN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8997" y="6059753"/>
            <a:ext cx="671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MANAJEMEN  TUMBANG TINDIH DENGAN KEPEMIMPINAN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Amstrong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, 2009: 7)</a:t>
            </a:r>
            <a:endParaRPr lang="id-ID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5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  <p:bldP spid="10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F:\extensa's data\My Pictures\untitled00.JPG"/>
          <p:cNvPicPr>
            <a:picLocks noChangeAspect="1" noChangeArrowheads="1"/>
          </p:cNvPicPr>
          <p:nvPr/>
        </p:nvPicPr>
        <p:blipFill>
          <a:blip r:embed="rId2"/>
          <a:srcRect l="9961" t="10313" r="10937" b="5312"/>
          <a:stretch>
            <a:fillRect/>
          </a:stretch>
        </p:blipFill>
        <p:spPr bwMode="auto">
          <a:xfrm>
            <a:off x="1551148" y="775396"/>
            <a:ext cx="9144000" cy="6082604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71414"/>
            <a:ext cx="8229600" cy="857256"/>
          </a:xfrm>
        </p:spPr>
        <p:txBody>
          <a:bodyPr>
            <a:noAutofit/>
          </a:bodyPr>
          <a:lstStyle/>
          <a:p>
            <a:pPr lvl="0" algn="r"/>
            <a:r>
              <a:rPr lang="en-US" sz="54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Rage Italic" pitchFamily="66" charset="0"/>
              </a:rPr>
              <a:t>Integrasi teori motivasi</a:t>
            </a:r>
            <a:endParaRPr lang="id-ID" sz="5400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Rage Italic" pitchFamily="66" charset="0"/>
            </a:endParaRPr>
          </a:p>
        </p:txBody>
      </p:sp>
      <p:sp>
        <p:nvSpPr>
          <p:cNvPr id="29700" name="AutoShape 4"/>
          <p:cNvSpPr>
            <a:spLocks/>
          </p:cNvSpPr>
          <p:nvPr/>
        </p:nvSpPr>
        <p:spPr bwMode="auto">
          <a:xfrm>
            <a:off x="1701800" y="-2466975"/>
            <a:ext cx="146050" cy="1412875"/>
          </a:xfrm>
          <a:prstGeom prst="leftBrace">
            <a:avLst>
              <a:gd name="adj1" fmla="val 8061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98" name="AutoShape 2"/>
          <p:cNvSpPr>
            <a:spLocks/>
          </p:cNvSpPr>
          <p:nvPr/>
        </p:nvSpPr>
        <p:spPr bwMode="auto">
          <a:xfrm>
            <a:off x="1708150" y="-2428875"/>
            <a:ext cx="146050" cy="1412875"/>
          </a:xfrm>
          <a:prstGeom prst="leftBrace">
            <a:avLst>
              <a:gd name="adj1" fmla="val 8061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456040" y="3933056"/>
            <a:ext cx="25922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6D0B-17E0-4223-9138-515F381D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Ciri-ciri</a:t>
            </a:r>
            <a:r>
              <a:rPr lang="en-US" b="1" dirty="0">
                <a:solidFill>
                  <a:srgbClr val="FF0000"/>
                </a:solidFill>
              </a:rPr>
              <a:t> Orang yang </a:t>
            </a:r>
            <a:r>
              <a:rPr lang="en-US" b="1" dirty="0" err="1">
                <a:solidFill>
                  <a:srgbClr val="FF0000"/>
                </a:solidFill>
              </a:rPr>
              <a:t>Ingin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Berkuasa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A1172B-1A33-4311-80F2-7E71CBB9265B}"/>
              </a:ext>
            </a:extLst>
          </p:cNvPr>
          <p:cNvSpPr txBox="1">
            <a:spLocks/>
          </p:cNvSpPr>
          <p:nvPr/>
        </p:nvSpPr>
        <p:spPr>
          <a:xfrm>
            <a:off x="405205" y="10650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52FB2F-B7C6-4099-A558-4ACC4A1772A9}"/>
              </a:ext>
            </a:extLst>
          </p:cNvPr>
          <p:cNvSpPr txBox="1">
            <a:spLocks/>
          </p:cNvSpPr>
          <p:nvPr/>
        </p:nvSpPr>
        <p:spPr>
          <a:xfrm>
            <a:off x="996876" y="1143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1.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A6448B-8AF6-49F3-8A72-296F1A3450DF}"/>
              </a:ext>
            </a:extLst>
          </p:cNvPr>
          <p:cNvSpPr txBox="1">
            <a:spLocks/>
          </p:cNvSpPr>
          <p:nvPr/>
        </p:nvSpPr>
        <p:spPr>
          <a:xfrm>
            <a:off x="1050665" y="200361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2.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mendominasi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52C1E1-7A84-40C9-8F6C-0DD5A39E9B91}"/>
              </a:ext>
            </a:extLst>
          </p:cNvPr>
          <p:cNvSpPr txBox="1">
            <a:spLocks/>
          </p:cNvSpPr>
          <p:nvPr/>
        </p:nvSpPr>
        <p:spPr>
          <a:xfrm>
            <a:off x="1072180" y="279967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3. </a:t>
            </a:r>
            <a:r>
              <a:rPr lang="en-US" dirty="0" err="1"/>
              <a:t>Mengutamakan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&amp; </a:t>
            </a:r>
            <a:r>
              <a:rPr lang="en-US" dirty="0" err="1"/>
              <a:t>prestise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F9590-8CAD-4C81-BADD-7D0270683006}"/>
              </a:ext>
            </a:extLst>
          </p:cNvPr>
          <p:cNvSpPr txBox="1">
            <a:spLocks/>
          </p:cNvSpPr>
          <p:nvPr/>
        </p:nvSpPr>
        <p:spPr>
          <a:xfrm>
            <a:off x="1125968" y="36710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4.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3B8B22-A144-4349-BD89-C4A0D2D3419D}"/>
              </a:ext>
            </a:extLst>
          </p:cNvPr>
          <p:cNvSpPr txBox="1">
            <a:spLocks/>
          </p:cNvSpPr>
          <p:nvPr/>
        </p:nvSpPr>
        <p:spPr>
          <a:xfrm>
            <a:off x="1168999" y="45639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5.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memerintah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mengancam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3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3">
            <a:extLst>
              <a:ext uri="{FF2B5EF4-FFF2-40B4-BE49-F238E27FC236}">
                <a16:creationId xmlns:a16="http://schemas.microsoft.com/office/drawing/2014/main" id="{DB3B96EE-430D-4862-BA1B-02F005DE212D}"/>
              </a:ext>
            </a:extLst>
          </p:cNvPr>
          <p:cNvGrpSpPr>
            <a:grpSpLocks/>
          </p:cNvGrpSpPr>
          <p:nvPr/>
        </p:nvGrpSpPr>
        <p:grpSpPr bwMode="auto">
          <a:xfrm>
            <a:off x="3915015" y="2884209"/>
            <a:ext cx="2887149" cy="2228505"/>
            <a:chOff x="4071" y="1716"/>
            <a:chExt cx="1006" cy="825"/>
          </a:xfrm>
          <a:solidFill>
            <a:srgbClr val="FF0000"/>
          </a:solidFill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2ABAD627-A900-40A1-A225-C11303999D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6C7C61D6-41F9-44F7-840A-315743D5DC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7D7C36DF-9B7F-4DD3-A1DB-693CDFAECB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96E05CEE-0163-4528-9E03-DE04AD1FC9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B613DDF2-28C2-44AF-AB72-81FFCBADC4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29E498CE-04E3-4DD5-85A1-54E987738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  <a:grpFill/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E95BE4BD-FA78-4FB2-AB36-5540333A89F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535C813E-2B09-414E-B8E2-301B3165CC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3A493BCE-B80C-49DC-B859-5EB5138A15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1EE041DF-355A-49BC-9048-6809267D3D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299F5C76-3CF9-43D4-B1D9-927E2E8D846E}"/>
              </a:ext>
            </a:extLst>
          </p:cNvPr>
          <p:cNvGrpSpPr>
            <a:grpSpLocks/>
          </p:cNvGrpSpPr>
          <p:nvPr/>
        </p:nvGrpSpPr>
        <p:grpSpPr bwMode="auto">
          <a:xfrm rot="21256734">
            <a:off x="3728351" y="2298243"/>
            <a:ext cx="3846513" cy="3287714"/>
            <a:chOff x="1562" y="905"/>
            <a:chExt cx="2423" cy="2071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CF6098AB-5BDE-4C41-B62F-031B93A4340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8826071">
              <a:off x="3552" y="1638"/>
              <a:ext cx="406" cy="311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0CE8AC4A-3CDE-442C-B5A7-8E3E57D78E1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AF5EBC73-4DEB-467E-BA18-51AD9412C1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553729">
              <a:off x="1562" y="1567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15FF36D7-5721-461A-A7A2-A5D3110082C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AutoShape 15">
              <a:extLst>
                <a:ext uri="{FF2B5EF4-FFF2-40B4-BE49-F238E27FC236}">
                  <a16:creationId xmlns:a16="http://schemas.microsoft.com/office/drawing/2014/main" id="{A0451A33-8372-4484-ADE9-443686A9EC0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8826071">
              <a:off x="3579" y="1672"/>
              <a:ext cx="406" cy="311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AutoShape 15">
              <a:extLst>
                <a:ext uri="{FF2B5EF4-FFF2-40B4-BE49-F238E27FC236}">
                  <a16:creationId xmlns:a16="http://schemas.microsoft.com/office/drawing/2014/main" id="{61551F27-A92F-47BA-8D7E-77F758911EA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743266">
              <a:off x="2688" y="966"/>
              <a:ext cx="396" cy="273"/>
            </a:xfrm>
            <a:prstGeom prst="leftArrow">
              <a:avLst>
                <a:gd name="adj1" fmla="val 31250"/>
                <a:gd name="adj2" fmla="val 7153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7DF4AE9D-3EB7-4AE5-99E1-583DBA5838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46407" y="3268231"/>
            <a:ext cx="1811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Sumber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2400" b="1" dirty="0" err="1">
                <a:solidFill>
                  <a:srgbClr val="FFFF00"/>
                </a:solidFill>
              </a:rPr>
              <a:t>Kekuasaan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D51C65CA-0676-484C-8C54-2D69E88C19FE}"/>
              </a:ext>
            </a:extLst>
          </p:cNvPr>
          <p:cNvGrpSpPr>
            <a:grpSpLocks/>
          </p:cNvGrpSpPr>
          <p:nvPr/>
        </p:nvGrpSpPr>
        <p:grpSpPr bwMode="auto">
          <a:xfrm>
            <a:off x="7157168" y="1834097"/>
            <a:ext cx="2938848" cy="2160787"/>
            <a:chOff x="2789" y="1735"/>
            <a:chExt cx="847" cy="688"/>
          </a:xfrm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BB927819-57A0-4B68-A161-8F4C4E4937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8149A038-1C99-497C-85D5-145FD3E9E2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5A86CC8A-2368-4895-AF4F-D580A4017F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F72C3F1B-2A05-43C6-B53C-5AE3BB3485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90573831-6938-4B64-B18F-380A1FD2C7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577FFCB9-E413-41A0-B1F1-E2386180A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66ABF852-D85B-4012-9384-3452E00FB4E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01AA20F3-4407-49A8-A87D-298A5BBBDC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83CEB6E3-5A87-4D7E-A904-3CE8E00089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BEA60C1E-BFD1-48B2-82DD-D52CD3C4364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800" name="Text Box 31">
            <a:extLst>
              <a:ext uri="{FF2B5EF4-FFF2-40B4-BE49-F238E27FC236}">
                <a16:creationId xmlns:a16="http://schemas.microsoft.com/office/drawing/2014/main" id="{E9C459C3-FB51-4CE4-A812-24F6C8D572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89959" y="2555837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Ahli</a:t>
            </a:r>
          </a:p>
        </p:txBody>
      </p: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2CBF9497-DA5B-463A-8297-0CD17AE2ECBA}"/>
              </a:ext>
            </a:extLst>
          </p:cNvPr>
          <p:cNvGrpSpPr>
            <a:grpSpLocks/>
          </p:cNvGrpSpPr>
          <p:nvPr/>
        </p:nvGrpSpPr>
        <p:grpSpPr bwMode="auto">
          <a:xfrm>
            <a:off x="6531689" y="4802219"/>
            <a:ext cx="2839993" cy="2160787"/>
            <a:chOff x="864" y="1776"/>
            <a:chExt cx="851" cy="734"/>
          </a:xfrm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1DE1B8A9-7CB1-4113-B163-1B631D04DB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DB03A9D7-AA14-4D97-B2DB-69BD1D06EB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46A35B37-7B10-4B05-BCF2-A257F0AD1B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7C50DC80-5216-44AA-A339-0F3146CB32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8E5BD99C-EE18-46BF-A108-8AA1B7E324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5BCD22A5-2834-489B-B5F4-C7152A1185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0769A464-7074-4B9C-B03B-1C5362BBA6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AC7D3709-1720-4DB1-8137-9F6C4D3207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5" name="Oval 41">
              <a:extLst>
                <a:ext uri="{FF2B5EF4-FFF2-40B4-BE49-F238E27FC236}">
                  <a16:creationId xmlns:a16="http://schemas.microsoft.com/office/drawing/2014/main" id="{743C73E8-6FEE-42A7-AA3B-E23DF3D0E1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6" name="Text Box 42">
              <a:extLst>
                <a:ext uri="{FF2B5EF4-FFF2-40B4-BE49-F238E27FC236}">
                  <a16:creationId xmlns:a16="http://schemas.microsoft.com/office/drawing/2014/main" id="{74BB0A3E-BD9F-4E59-BA6D-F560769802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16" y="2014"/>
              <a:ext cx="4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Legitimasi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64C92B16-B6E4-48CE-B2ED-27B44AA598E5}"/>
              </a:ext>
            </a:extLst>
          </p:cNvPr>
          <p:cNvGrpSpPr>
            <a:grpSpLocks/>
          </p:cNvGrpSpPr>
          <p:nvPr/>
        </p:nvGrpSpPr>
        <p:grpSpPr bwMode="auto">
          <a:xfrm>
            <a:off x="1017111" y="1749433"/>
            <a:ext cx="2886556" cy="2451107"/>
            <a:chOff x="884" y="2606"/>
            <a:chExt cx="806" cy="675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B8F3C5AB-239D-4184-9727-CF0F464717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B3011F96-7076-4373-8418-FEFE8CAB11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C9F288E6-D2C5-458B-90E3-9621F742AE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D4225DAD-DDF1-4078-B5E8-293D38F002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98BB1C71-2EB9-45BD-8C0B-6E973337AB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B4E77554-B474-418C-975A-732FFB0129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5AC5E56E-F236-4D35-B2A2-944B1814E3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15" y="2606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5" name="Oval 51">
              <a:extLst>
                <a:ext uri="{FF2B5EF4-FFF2-40B4-BE49-F238E27FC236}">
                  <a16:creationId xmlns:a16="http://schemas.microsoft.com/office/drawing/2014/main" id="{62E35BB5-60B5-4EE9-AE30-A0C3E58354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6" name="Oval 52">
              <a:extLst>
                <a:ext uri="{FF2B5EF4-FFF2-40B4-BE49-F238E27FC236}">
                  <a16:creationId xmlns:a16="http://schemas.microsoft.com/office/drawing/2014/main" id="{11B694BD-7002-46B3-88DE-6DE58DC219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62" y="2650"/>
              <a:ext cx="539" cy="5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Text Box 53">
            <a:extLst>
              <a:ext uri="{FF2B5EF4-FFF2-40B4-BE49-F238E27FC236}">
                <a16:creationId xmlns:a16="http://schemas.microsoft.com/office/drawing/2014/main" id="{CF5E6F47-6FC7-469D-AAFF-0455DED963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32534" y="2613004"/>
            <a:ext cx="9252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Kursif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804" name="Group 54">
            <a:extLst>
              <a:ext uri="{FF2B5EF4-FFF2-40B4-BE49-F238E27FC236}">
                <a16:creationId xmlns:a16="http://schemas.microsoft.com/office/drawing/2014/main" id="{D52AD205-9DA9-40B2-BA88-57B1590C2964}"/>
              </a:ext>
            </a:extLst>
          </p:cNvPr>
          <p:cNvGrpSpPr>
            <a:grpSpLocks/>
          </p:cNvGrpSpPr>
          <p:nvPr/>
        </p:nvGrpSpPr>
        <p:grpSpPr bwMode="auto">
          <a:xfrm>
            <a:off x="1682050" y="4669783"/>
            <a:ext cx="3104807" cy="2258432"/>
            <a:chOff x="1685" y="3239"/>
            <a:chExt cx="844" cy="688"/>
          </a:xfrm>
        </p:grpSpPr>
        <p:grpSp>
          <p:nvGrpSpPr>
            <p:cNvPr id="33816" name="Group 55">
              <a:extLst>
                <a:ext uri="{FF2B5EF4-FFF2-40B4-BE49-F238E27FC236}">
                  <a16:creationId xmlns:a16="http://schemas.microsoft.com/office/drawing/2014/main" id="{FCCD1BD1-5598-44E5-BEAD-CCF9865E5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5" y="3239"/>
              <a:ext cx="844" cy="688"/>
              <a:chOff x="2832" y="1842"/>
              <a:chExt cx="844" cy="688"/>
            </a:xfrm>
          </p:grpSpPr>
          <p:sp>
            <p:nvSpPr>
              <p:cNvPr id="33818" name="Oval 56">
                <a:extLst>
                  <a:ext uri="{FF2B5EF4-FFF2-40B4-BE49-F238E27FC236}">
                    <a16:creationId xmlns:a16="http://schemas.microsoft.com/office/drawing/2014/main" id="{DF13E9F5-A26A-4036-94BE-E6AFF6DCA5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19" name="Oval 57">
                <a:extLst>
                  <a:ext uri="{FF2B5EF4-FFF2-40B4-BE49-F238E27FC236}">
                    <a16:creationId xmlns:a16="http://schemas.microsoft.com/office/drawing/2014/main" id="{8956281B-6477-46EE-ABD5-E0D1D15142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Oval 58">
                <a:extLst>
                  <a:ext uri="{FF2B5EF4-FFF2-40B4-BE49-F238E27FC236}">
                    <a16:creationId xmlns:a16="http://schemas.microsoft.com/office/drawing/2014/main" id="{8ECEC664-DFC8-4766-B8CA-0F3C32367E4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18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Oval 59">
                <a:extLst>
                  <a:ext uri="{FF2B5EF4-FFF2-40B4-BE49-F238E27FC236}">
                    <a16:creationId xmlns:a16="http://schemas.microsoft.com/office/drawing/2014/main" id="{10238B0B-9400-4EC7-A5FF-356FB3B021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24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Oval 60">
                <a:extLst>
                  <a:ext uri="{FF2B5EF4-FFF2-40B4-BE49-F238E27FC236}">
                    <a16:creationId xmlns:a16="http://schemas.microsoft.com/office/drawing/2014/main" id="{432B0DB9-E7AD-443A-A6D5-1489AEEC870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28" y="2024"/>
                <a:ext cx="709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3823" name="Group 61">
                <a:extLst>
                  <a:ext uri="{FF2B5EF4-FFF2-40B4-BE49-F238E27FC236}">
                    <a16:creationId xmlns:a16="http://schemas.microsoft.com/office/drawing/2014/main" id="{1D198626-E926-4B21-B50A-58B0A4646B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33824" name="Oval 62">
                  <a:extLst>
                    <a:ext uri="{FF2B5EF4-FFF2-40B4-BE49-F238E27FC236}">
                      <a16:creationId xmlns:a16="http://schemas.microsoft.com/office/drawing/2014/main" id="{132D36E2-1C3E-4F5C-9B2B-3511F0FCBA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25" name="Oval 63">
                  <a:extLst>
                    <a:ext uri="{FF2B5EF4-FFF2-40B4-BE49-F238E27FC236}">
                      <a16:creationId xmlns:a16="http://schemas.microsoft.com/office/drawing/2014/main" id="{F08F89F6-7E74-4FD8-AB7D-373CC978A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26" name="Oval 64">
                  <a:extLst>
                    <a:ext uri="{FF2B5EF4-FFF2-40B4-BE49-F238E27FC236}">
                      <a16:creationId xmlns:a16="http://schemas.microsoft.com/office/drawing/2014/main" id="{EF1D19A5-E4E2-4CEB-B33A-C310B02042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27" name="Oval 65">
                  <a:extLst>
                    <a:ext uri="{FF2B5EF4-FFF2-40B4-BE49-F238E27FC236}">
                      <a16:creationId xmlns:a16="http://schemas.microsoft.com/office/drawing/2014/main" id="{0431977F-8AC2-4649-8D31-A042BE45D2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3817" name="Text Box 66">
              <a:extLst>
                <a:ext uri="{FF2B5EF4-FFF2-40B4-BE49-F238E27FC236}">
                  <a16:creationId xmlns:a16="http://schemas.microsoft.com/office/drawing/2014/main" id="{1F91EF69-AC76-4CCA-B16E-95692A61C80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91" y="3505"/>
              <a:ext cx="28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Hadiah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918F01D-9FC2-4059-A245-B4CDF7825907}"/>
              </a:ext>
            </a:extLst>
          </p:cNvPr>
          <p:cNvSpPr txBox="1"/>
          <p:nvPr/>
        </p:nvSpPr>
        <p:spPr>
          <a:xfrm>
            <a:off x="9806392" y="5799626"/>
            <a:ext cx="235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French &amp; Raven (1959)</a:t>
            </a:r>
          </a:p>
        </p:txBody>
      </p:sp>
      <p:grpSp>
        <p:nvGrpSpPr>
          <p:cNvPr id="69" name="Group 43">
            <a:extLst>
              <a:ext uri="{FF2B5EF4-FFF2-40B4-BE49-F238E27FC236}">
                <a16:creationId xmlns:a16="http://schemas.microsoft.com/office/drawing/2014/main" id="{4E752259-9F30-414C-83E4-24A752D0D4B3}"/>
              </a:ext>
            </a:extLst>
          </p:cNvPr>
          <p:cNvGrpSpPr>
            <a:grpSpLocks/>
          </p:cNvGrpSpPr>
          <p:nvPr/>
        </p:nvGrpSpPr>
        <p:grpSpPr bwMode="auto">
          <a:xfrm>
            <a:off x="4190161" y="-86257"/>
            <a:ext cx="2886556" cy="2451107"/>
            <a:chOff x="884" y="2606"/>
            <a:chExt cx="806" cy="675"/>
          </a:xfrm>
        </p:grpSpPr>
        <p:sp>
          <p:nvSpPr>
            <p:cNvPr id="70" name="Oval 44">
              <a:extLst>
                <a:ext uri="{FF2B5EF4-FFF2-40B4-BE49-F238E27FC236}">
                  <a16:creationId xmlns:a16="http://schemas.microsoft.com/office/drawing/2014/main" id="{42FCB856-1A0F-4AF2-A616-56C76FAE2E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Oval 45">
              <a:extLst>
                <a:ext uri="{FF2B5EF4-FFF2-40B4-BE49-F238E27FC236}">
                  <a16:creationId xmlns:a16="http://schemas.microsoft.com/office/drawing/2014/main" id="{1015F0D8-FECC-4896-A27D-205941198C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Oval 46">
              <a:extLst>
                <a:ext uri="{FF2B5EF4-FFF2-40B4-BE49-F238E27FC236}">
                  <a16:creationId xmlns:a16="http://schemas.microsoft.com/office/drawing/2014/main" id="{78E0E66C-F29B-4F7E-9478-DAEC214DA6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Oval 47">
              <a:extLst>
                <a:ext uri="{FF2B5EF4-FFF2-40B4-BE49-F238E27FC236}">
                  <a16:creationId xmlns:a16="http://schemas.microsoft.com/office/drawing/2014/main" id="{9CCD6A66-F2A0-4C1E-8712-5D0103F756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Oval 48">
              <a:extLst>
                <a:ext uri="{FF2B5EF4-FFF2-40B4-BE49-F238E27FC236}">
                  <a16:creationId xmlns:a16="http://schemas.microsoft.com/office/drawing/2014/main" id="{5111003D-75DC-445A-8FB5-A65248DFFB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Oval 49">
              <a:extLst>
                <a:ext uri="{FF2B5EF4-FFF2-40B4-BE49-F238E27FC236}">
                  <a16:creationId xmlns:a16="http://schemas.microsoft.com/office/drawing/2014/main" id="{5B0AD6B4-5A09-4FB6-AD2A-D5A42F079A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Oval 50">
              <a:extLst>
                <a:ext uri="{FF2B5EF4-FFF2-40B4-BE49-F238E27FC236}">
                  <a16:creationId xmlns:a16="http://schemas.microsoft.com/office/drawing/2014/main" id="{C34243E9-0AFF-4207-A5CC-1BA9AC4173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15" y="2606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Oval 51">
              <a:extLst>
                <a:ext uri="{FF2B5EF4-FFF2-40B4-BE49-F238E27FC236}">
                  <a16:creationId xmlns:a16="http://schemas.microsoft.com/office/drawing/2014/main" id="{07D7AD53-0EB1-41F6-B379-9239A014DC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Oval 52">
              <a:extLst>
                <a:ext uri="{FF2B5EF4-FFF2-40B4-BE49-F238E27FC236}">
                  <a16:creationId xmlns:a16="http://schemas.microsoft.com/office/drawing/2014/main" id="{0EECF42F-CBE8-45C1-B35A-4A474FC2D5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50" y="2656"/>
              <a:ext cx="539" cy="5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9" name="Text Box 53">
            <a:extLst>
              <a:ext uri="{FF2B5EF4-FFF2-40B4-BE49-F238E27FC236}">
                <a16:creationId xmlns:a16="http://schemas.microsoft.com/office/drawing/2014/main" id="{637D79A7-A551-42E1-ADC6-54E57821534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11809" y="785968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Referen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143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A1172B-1A33-4311-80F2-7E71CBB9265B}"/>
              </a:ext>
            </a:extLst>
          </p:cNvPr>
          <p:cNvSpPr txBox="1">
            <a:spLocks/>
          </p:cNvSpPr>
          <p:nvPr/>
        </p:nvSpPr>
        <p:spPr>
          <a:xfrm>
            <a:off x="405205" y="10650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52FB2F-B7C6-4099-A558-4ACC4A1772A9}"/>
              </a:ext>
            </a:extLst>
          </p:cNvPr>
          <p:cNvSpPr txBox="1">
            <a:spLocks/>
          </p:cNvSpPr>
          <p:nvPr/>
        </p:nvSpPr>
        <p:spPr>
          <a:xfrm>
            <a:off x="1255060" y="94533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Posisi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                      Personal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A6448B-8AF6-49F3-8A72-296F1A3450DF}"/>
              </a:ext>
            </a:extLst>
          </p:cNvPr>
          <p:cNvSpPr txBox="1">
            <a:spLocks/>
          </p:cNvSpPr>
          <p:nvPr/>
        </p:nvSpPr>
        <p:spPr>
          <a:xfrm>
            <a:off x="1050665" y="171987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Legitimasi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               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Referen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52C1E1-7A84-40C9-8F6C-0DD5A39E9B91}"/>
              </a:ext>
            </a:extLst>
          </p:cNvPr>
          <p:cNvSpPr txBox="1">
            <a:spLocks/>
          </p:cNvSpPr>
          <p:nvPr/>
        </p:nvSpPr>
        <p:spPr>
          <a:xfrm>
            <a:off x="1050665" y="257309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Hadiah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                      Ahli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F9590-8CAD-4C81-BADD-7D0270683006}"/>
              </a:ext>
            </a:extLst>
          </p:cNvPr>
          <p:cNvSpPr txBox="1">
            <a:spLocks/>
          </p:cNvSpPr>
          <p:nvPr/>
        </p:nvSpPr>
        <p:spPr>
          <a:xfrm>
            <a:off x="1050665" y="342631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Kursif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53248E-5696-4C48-A8F0-9AA286722E4F}"/>
              </a:ext>
            </a:extLst>
          </p:cNvPr>
          <p:cNvSpPr txBox="1">
            <a:spLocks/>
          </p:cNvSpPr>
          <p:nvPr/>
        </p:nvSpPr>
        <p:spPr>
          <a:xfrm>
            <a:off x="857027" y="55307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9B5C8FB-ED8C-48EA-8C13-B32BFF10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8421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Tipe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Kekuasaan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6D0B-17E0-4223-9138-515F381D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Ditambah</a:t>
            </a:r>
            <a:r>
              <a:rPr lang="en-US" b="1" dirty="0">
                <a:solidFill>
                  <a:srgbClr val="FF0000"/>
                </a:solidFill>
              </a:rPr>
              <a:t> 6 </a:t>
            </a:r>
            <a:r>
              <a:rPr lang="en-US" b="1" dirty="0" err="1">
                <a:solidFill>
                  <a:srgbClr val="FF0000"/>
                </a:solidFill>
              </a:rPr>
              <a:t>menjadi</a:t>
            </a:r>
            <a:r>
              <a:rPr lang="en-US" b="1" dirty="0">
                <a:solidFill>
                  <a:srgbClr val="FF0000"/>
                </a:solidFill>
              </a:rPr>
              <a:t> 11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A1172B-1A33-4311-80F2-7E71CBB9265B}"/>
              </a:ext>
            </a:extLst>
          </p:cNvPr>
          <p:cNvSpPr txBox="1">
            <a:spLocks/>
          </p:cNvSpPr>
          <p:nvPr/>
        </p:nvSpPr>
        <p:spPr>
          <a:xfrm>
            <a:off x="405205" y="10650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52FB2F-B7C6-4099-A558-4ACC4A1772A9}"/>
              </a:ext>
            </a:extLst>
          </p:cNvPr>
          <p:cNvSpPr txBox="1">
            <a:spLocks/>
          </p:cNvSpPr>
          <p:nvPr/>
        </p:nvSpPr>
        <p:spPr>
          <a:xfrm>
            <a:off x="1050665" y="68714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6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koneksi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A6448B-8AF6-49F3-8A72-296F1A3450DF}"/>
              </a:ext>
            </a:extLst>
          </p:cNvPr>
          <p:cNvSpPr txBox="1">
            <a:spLocks/>
          </p:cNvSpPr>
          <p:nvPr/>
        </p:nvSpPr>
        <p:spPr>
          <a:xfrm>
            <a:off x="1050665" y="155448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7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informasi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52C1E1-7A84-40C9-8F6C-0DD5A39E9B91}"/>
              </a:ext>
            </a:extLst>
          </p:cNvPr>
          <p:cNvSpPr txBox="1">
            <a:spLocks/>
          </p:cNvSpPr>
          <p:nvPr/>
        </p:nvSpPr>
        <p:spPr>
          <a:xfrm>
            <a:off x="1050665" y="244736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8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Media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sosial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F9590-8CAD-4C81-BADD-7D0270683006}"/>
              </a:ext>
            </a:extLst>
          </p:cNvPr>
          <p:cNvSpPr txBox="1">
            <a:spLocks/>
          </p:cNvSpPr>
          <p:nvPr/>
        </p:nvSpPr>
        <p:spPr>
          <a:xfrm>
            <a:off x="1050665" y="33147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9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Oligarki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3B8B22-A144-4349-BD89-C4A0D2D3419D}"/>
              </a:ext>
            </a:extLst>
          </p:cNvPr>
          <p:cNvSpPr txBox="1">
            <a:spLocks/>
          </p:cNvSpPr>
          <p:nvPr/>
        </p:nvSpPr>
        <p:spPr>
          <a:xfrm>
            <a:off x="803239" y="4078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wilayah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86F3FD-9105-468A-9047-2EA14D41A913}"/>
              </a:ext>
            </a:extLst>
          </p:cNvPr>
          <p:cNvSpPr txBox="1">
            <a:spLocks/>
          </p:cNvSpPr>
          <p:nvPr/>
        </p:nvSpPr>
        <p:spPr>
          <a:xfrm>
            <a:off x="857027" y="476698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11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lingkungan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53248E-5696-4C48-A8F0-9AA286722E4F}"/>
              </a:ext>
            </a:extLst>
          </p:cNvPr>
          <p:cNvSpPr txBox="1">
            <a:spLocks/>
          </p:cNvSpPr>
          <p:nvPr/>
        </p:nvSpPr>
        <p:spPr>
          <a:xfrm>
            <a:off x="857027" y="55307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13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A1172B-1A33-4311-80F2-7E71CBB9265B}"/>
              </a:ext>
            </a:extLst>
          </p:cNvPr>
          <p:cNvSpPr txBox="1">
            <a:spLocks/>
          </p:cNvSpPr>
          <p:nvPr/>
        </p:nvSpPr>
        <p:spPr>
          <a:xfrm>
            <a:off x="405205" y="10650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52FB2F-B7C6-4099-A558-4ACC4A1772A9}"/>
              </a:ext>
            </a:extLst>
          </p:cNvPr>
          <p:cNvSpPr txBox="1">
            <a:spLocks/>
          </p:cNvSpPr>
          <p:nvPr/>
        </p:nvSpPr>
        <p:spPr>
          <a:xfrm>
            <a:off x="996876" y="1143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Kekuasaan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mutlak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absolut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cenderung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membuat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A6448B-8AF6-49F3-8A72-296F1A3450DF}"/>
              </a:ext>
            </a:extLst>
          </p:cNvPr>
          <p:cNvSpPr txBox="1">
            <a:spLocks/>
          </p:cNvSpPr>
          <p:nvPr/>
        </p:nvSpPr>
        <p:spPr>
          <a:xfrm>
            <a:off x="1050665" y="200361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Penguasa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korup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52C1E1-7A84-40C9-8F6C-0DD5A39E9B91}"/>
              </a:ext>
            </a:extLst>
          </p:cNvPr>
          <p:cNvSpPr txBox="1">
            <a:spLocks/>
          </p:cNvSpPr>
          <p:nvPr/>
        </p:nvSpPr>
        <p:spPr>
          <a:xfrm>
            <a:off x="1072180" y="279967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Jika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ingin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tahu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watak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asli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seseorang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lihatlah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F9590-8CAD-4C81-BADD-7D0270683006}"/>
              </a:ext>
            </a:extLst>
          </p:cNvPr>
          <p:cNvSpPr txBox="1">
            <a:spLocks/>
          </p:cNvSpPr>
          <p:nvPr/>
        </p:nvSpPr>
        <p:spPr>
          <a:xfrm>
            <a:off x="1125968" y="36710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Saat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sedang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berkuasa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3B8B22-A144-4349-BD89-C4A0D2D3419D}"/>
              </a:ext>
            </a:extLst>
          </p:cNvPr>
          <p:cNvSpPr txBox="1">
            <a:spLocks/>
          </p:cNvSpPr>
          <p:nvPr/>
        </p:nvSpPr>
        <p:spPr>
          <a:xfrm>
            <a:off x="1168999" y="45639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5.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Suka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memerintah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bahkan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mengancam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14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53C145C7-21A1-46AC-907C-881CDF0C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13316" name="AutoShape 3">
            <a:extLst>
              <a:ext uri="{FF2B5EF4-FFF2-40B4-BE49-F238E27FC236}">
                <a16:creationId xmlns:a16="http://schemas.microsoft.com/office/drawing/2014/main" id="{DBF762DD-F3F1-48FC-9EB2-3DD8F3D4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162" y="312166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A5526E18-B54F-4FD4-8666-59638172E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303" y="3279256"/>
            <a:ext cx="2057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Dampak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Pengaruh</a:t>
            </a:r>
            <a:r>
              <a:rPr lang="en-US" altLang="en-US" sz="2400" b="1" dirty="0">
                <a:solidFill>
                  <a:srgbClr val="000000"/>
                </a:solidFill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Komitmen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Menentang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Resisten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3318" name="AutoShape 5">
            <a:extLst>
              <a:ext uri="{FF2B5EF4-FFF2-40B4-BE49-F238E27FC236}">
                <a16:creationId xmlns:a16="http://schemas.microsoft.com/office/drawing/2014/main" id="{1E0EBC46-8B09-4302-BEFE-9ABB6409B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923" y="3171825"/>
            <a:ext cx="2774278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B459C9B2-960F-44F3-AA88-E203877EB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323" y="3371850"/>
            <a:ext cx="277427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dirty="0" err="1">
                <a:solidFill>
                  <a:srgbClr val="000000"/>
                </a:solidFill>
              </a:rPr>
              <a:t>Pemimpin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mempengaruhi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pengikut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1927" name="Freeform 7">
            <a:extLst>
              <a:ext uri="{FF2B5EF4-FFF2-40B4-BE49-F238E27FC236}">
                <a16:creationId xmlns:a16="http://schemas.microsoft.com/office/drawing/2014/main" id="{21CD8F72-2F80-41F1-B77A-078814AD08CF}"/>
              </a:ext>
            </a:extLst>
          </p:cNvPr>
          <p:cNvSpPr>
            <a:spLocks/>
          </p:cNvSpPr>
          <p:nvPr/>
        </p:nvSpPr>
        <p:spPr bwMode="gray">
          <a:xfrm>
            <a:off x="4746625" y="3074989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1" name="AutoShape 8">
            <a:extLst>
              <a:ext uri="{FF2B5EF4-FFF2-40B4-BE49-F238E27FC236}">
                <a16:creationId xmlns:a16="http://schemas.microsoft.com/office/drawing/2014/main" id="{A29109F8-184F-4C2D-A864-421C9F6D477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392864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9" name="Freeform 9">
            <a:extLst>
              <a:ext uri="{FF2B5EF4-FFF2-40B4-BE49-F238E27FC236}">
                <a16:creationId xmlns:a16="http://schemas.microsoft.com/office/drawing/2014/main" id="{0A0B08D9-6C73-4941-B630-FFC8E94A7EFF}"/>
              </a:ext>
            </a:extLst>
          </p:cNvPr>
          <p:cNvSpPr>
            <a:spLocks/>
          </p:cNvSpPr>
          <p:nvPr/>
        </p:nvSpPr>
        <p:spPr bwMode="gray">
          <a:xfrm flipH="1">
            <a:off x="6399214" y="3074989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323" name="Group 10">
            <a:extLst>
              <a:ext uri="{FF2B5EF4-FFF2-40B4-BE49-F238E27FC236}">
                <a16:creationId xmlns:a16="http://schemas.microsoft.com/office/drawing/2014/main" id="{7D7EBE36-714E-4236-9C0F-CCECF542242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47800"/>
            <a:ext cx="2998788" cy="1601788"/>
            <a:chOff x="1997" y="1314"/>
            <a:chExt cx="1889" cy="1009"/>
          </a:xfrm>
        </p:grpSpPr>
        <p:grpSp>
          <p:nvGrpSpPr>
            <p:cNvPr id="13324" name="Group 11">
              <a:extLst>
                <a:ext uri="{FF2B5EF4-FFF2-40B4-BE49-F238E27FC236}">
                  <a16:creationId xmlns:a16="http://schemas.microsoft.com/office/drawing/2014/main" id="{D06B4E8F-A03B-4FAF-8B9B-B3CE3E4252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1932" name="Oval 12">
                <a:extLst>
                  <a:ext uri="{FF2B5EF4-FFF2-40B4-BE49-F238E27FC236}">
                    <a16:creationId xmlns:a16="http://schemas.microsoft.com/office/drawing/2014/main" id="{AEBC152B-2529-4980-B020-D8106F8FA4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1933" name="Oval 13">
                <a:extLst>
                  <a:ext uri="{FF2B5EF4-FFF2-40B4-BE49-F238E27FC236}">
                    <a16:creationId xmlns:a16="http://schemas.microsoft.com/office/drawing/2014/main" id="{2D7E545E-9FD9-44F0-A1AD-2B916CB6B4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81934" name="Oval 14">
              <a:extLst>
                <a:ext uri="{FF2B5EF4-FFF2-40B4-BE49-F238E27FC236}">
                  <a16:creationId xmlns:a16="http://schemas.microsoft.com/office/drawing/2014/main" id="{C86FB9DC-1967-45C4-8B48-2DEE9689D5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35" name="Oval 15">
              <a:extLst>
                <a:ext uri="{FF2B5EF4-FFF2-40B4-BE49-F238E27FC236}">
                  <a16:creationId xmlns:a16="http://schemas.microsoft.com/office/drawing/2014/main" id="{DD918BA9-31B9-4A97-9C92-09C14C6A2E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36" name="Oval 16">
              <a:extLst>
                <a:ext uri="{FF2B5EF4-FFF2-40B4-BE49-F238E27FC236}">
                  <a16:creationId xmlns:a16="http://schemas.microsoft.com/office/drawing/2014/main" id="{5DFA9A68-BE21-409D-AC80-DA6246C413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37" name="Oval 17">
              <a:extLst>
                <a:ext uri="{FF2B5EF4-FFF2-40B4-BE49-F238E27FC236}">
                  <a16:creationId xmlns:a16="http://schemas.microsoft.com/office/drawing/2014/main" id="{105B61CD-D982-4B5A-A734-C197685F94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65E59771-55B4-4EA0-9D74-9511023A71A6}"/>
              </a:ext>
            </a:extLst>
          </p:cNvPr>
          <p:cNvSpPr/>
          <p:nvPr/>
        </p:nvSpPr>
        <p:spPr>
          <a:xfrm>
            <a:off x="5822054" y="3171825"/>
            <a:ext cx="439737" cy="13849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AD44B68-879B-4317-8F5D-49DF31FA5587}"/>
              </a:ext>
            </a:extLst>
          </p:cNvPr>
          <p:cNvSpPr/>
          <p:nvPr/>
        </p:nvSpPr>
        <p:spPr>
          <a:xfrm>
            <a:off x="4947342" y="4556820"/>
            <a:ext cx="2357661" cy="4614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8EB823-B5A4-452E-A4D8-D501D117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9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CF9A71-69D0-4C19-B7F7-129B306E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3" y="107576"/>
            <a:ext cx="11962502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8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5837E1-BF33-4F37-97DB-CA330134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304"/>
            <a:ext cx="12113110" cy="67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05200" y="304800"/>
            <a:ext cx="2192594" cy="213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01945" y="1355023"/>
            <a:ext cx="1021326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8996" y="6446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white"/>
                </a:solidFill>
                <a:latin typeface="Calibri"/>
              </a:rPr>
              <a:t>MANAJEMEN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0994" y="164660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KEPEMIMPINAN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4248" y="275611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KEPEMIMPINAN BAGIAN DARI MANAJEMEN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Permendiknas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No. 19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Tahun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2009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ttg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Standar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KS)</a:t>
            </a:r>
            <a:endParaRPr lang="id-ID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64194" y="3800168"/>
            <a:ext cx="2133600" cy="190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8996" y="4540668"/>
            <a:ext cx="182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KEPEMIMPINAN</a:t>
            </a:r>
          </a:p>
        </p:txBody>
      </p:sp>
      <p:sp>
        <p:nvSpPr>
          <p:cNvPr id="11" name="Oval 10"/>
          <p:cNvSpPr/>
          <p:nvPr/>
        </p:nvSpPr>
        <p:spPr>
          <a:xfrm>
            <a:off x="4347702" y="4752668"/>
            <a:ext cx="1156519" cy="8787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3460" y="500738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white"/>
                </a:solidFill>
                <a:latin typeface="Calibri"/>
              </a:rPr>
              <a:t>    MANAJEMEN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8997" y="6059753"/>
            <a:ext cx="671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  <a:latin typeface="Calibri"/>
              </a:rPr>
              <a:t>MANAJEMEN  BAGIAN DARI KEPEMIMPINAN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(Hersey &amp; Blanchard, 1998)</a:t>
            </a:r>
            <a:endParaRPr lang="id-ID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0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  <p:bldP spid="10" grpId="0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AEF263-EAA0-4240-85DD-2D30181CA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21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EA8D2B-12B1-4DC4-B1C5-A26B949FB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25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79689-7FF8-46E9-9AF2-82B5B68B8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3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7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j0300840">
            <a:extLst>
              <a:ext uri="{FF2B5EF4-FFF2-40B4-BE49-F238E27FC236}">
                <a16:creationId xmlns:a16="http://schemas.microsoft.com/office/drawing/2014/main" id="{61792A59-6E8A-4CE2-A5AD-839B65804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557339"/>
            <a:ext cx="5688012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9484CD7A-245B-4034-AEC9-205EF01F2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260351"/>
            <a:ext cx="92519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2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2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2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2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d-ID" altLang="en-US" sz="4000" b="1">
                <a:solidFill>
                  <a:srgbClr val="000000"/>
                </a:solidFill>
                <a:latin typeface="Tahoma" panose="020B0604030504040204" pitchFamily="34" charset="0"/>
              </a:rPr>
              <a:t>Apa beda </a:t>
            </a:r>
            <a:r>
              <a:rPr lang="en-US" altLang="en-US" sz="4000" b="1" i="1">
                <a:solidFill>
                  <a:srgbClr val="000000"/>
                </a:solidFill>
                <a:latin typeface="Tahoma" panose="020B0604030504040204" pitchFamily="34" charset="0"/>
              </a:rPr>
              <a:t>Mana</a:t>
            </a:r>
            <a:r>
              <a:rPr lang="id-ID" altLang="en-US" sz="4000" b="1" i="1">
                <a:solidFill>
                  <a:srgbClr val="000000"/>
                </a:solidFill>
                <a:latin typeface="Tahoma" panose="020B0604030504040204" pitchFamily="34" charset="0"/>
              </a:rPr>
              <a:t>g</a:t>
            </a:r>
            <a:r>
              <a:rPr lang="en-US" altLang="en-US" sz="4000" b="1" i="1">
                <a:solidFill>
                  <a:srgbClr val="000000"/>
                </a:solidFill>
                <a:latin typeface="Tahoma" panose="020B0604030504040204" pitchFamily="34" charset="0"/>
              </a:rPr>
              <a:t>e</a:t>
            </a:r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</a:rPr>
              <a:t>r d</a:t>
            </a:r>
            <a:r>
              <a:rPr lang="id-ID" altLang="en-US" sz="4000" b="1">
                <a:solidFill>
                  <a:srgbClr val="000000"/>
                </a:solidFill>
                <a:latin typeface="Tahoma" panose="020B0604030504040204" pitchFamily="34" charset="0"/>
              </a:rPr>
              <a:t>engan </a:t>
            </a:r>
            <a:r>
              <a:rPr lang="id-ID" altLang="en-US" sz="4000" b="1" i="1">
                <a:solidFill>
                  <a:srgbClr val="000000"/>
                </a:solidFill>
                <a:latin typeface="Tahoma" panose="020B0604030504040204" pitchFamily="34" charset="0"/>
              </a:rPr>
              <a:t>leader</a:t>
            </a:r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</a:rPr>
              <a:t>?</a:t>
            </a:r>
            <a:endParaRPr lang="en-GB" altLang="en-US" sz="40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E32721-3D47-4591-88C8-5A797860B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6" y="349251"/>
            <a:ext cx="4094163" cy="71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Efisiensi (</a:t>
            </a:r>
            <a:r>
              <a:rPr lang="id-ID" sz="2800" b="1" i="1" dirty="0">
                <a:solidFill>
                  <a:srgbClr val="00FF00"/>
                </a:solidFill>
                <a:latin typeface="Calibri" pitchFamily="34" charset="0"/>
              </a:rPr>
              <a:t>do thing</a:t>
            </a:r>
            <a:r>
              <a:rPr lang="en-US" sz="2800" b="1" i="1" dirty="0">
                <a:solidFill>
                  <a:srgbClr val="00FF00"/>
                </a:solidFill>
                <a:latin typeface="Calibri" pitchFamily="34" charset="0"/>
              </a:rPr>
              <a:t>s</a:t>
            </a:r>
            <a:r>
              <a:rPr lang="id-ID" sz="2800" b="1" i="1" dirty="0">
                <a:solidFill>
                  <a:srgbClr val="00FF00"/>
                </a:solidFill>
                <a:latin typeface="Calibri" pitchFamily="34" charset="0"/>
              </a:rPr>
              <a:t> right</a:t>
            </a: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)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Tujuan 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</a:rPr>
              <a:t>dan </a:t>
            </a:r>
            <a:r>
              <a:rPr lang="en-US" sz="2800" b="1" dirty="0" err="1">
                <a:solidFill>
                  <a:srgbClr val="00FF00"/>
                </a:solidFill>
                <a:latin typeface="Calibri" pitchFamily="34" charset="0"/>
              </a:rPr>
              <a:t>sistem</a:t>
            </a:r>
            <a:endParaRPr lang="id-ID" sz="2800" b="1" dirty="0">
              <a:solidFill>
                <a:srgbClr val="00FF0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T</a:t>
            </a:r>
            <a:r>
              <a:rPr lang="en-US" sz="2800" b="1" dirty="0" err="1">
                <a:solidFill>
                  <a:srgbClr val="00FF00"/>
                </a:solidFill>
                <a:latin typeface="Calibri" pitchFamily="34" charset="0"/>
              </a:rPr>
              <a:t>aktis</a:t>
            </a:r>
            <a:endParaRPr lang="id-ID" sz="2800" b="1" dirty="0">
              <a:solidFill>
                <a:srgbClr val="00FF0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Bagaimana? Kapan?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Berpikir jangka pendek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</a:rPr>
              <a:t> </a:t>
            </a:r>
            <a:endParaRPr lang="id-ID" sz="2800" b="1" dirty="0">
              <a:solidFill>
                <a:srgbClr val="00FF0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Struktur organisasi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Perintah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</a:rPr>
              <a:t>/</a:t>
            </a:r>
            <a:r>
              <a:rPr lang="en-US" sz="2800" b="1" dirty="0" err="1">
                <a:solidFill>
                  <a:srgbClr val="00FF00"/>
                </a:solidFill>
                <a:latin typeface="Calibri" pitchFamily="34" charset="0"/>
              </a:rPr>
              <a:t>otoriter</a:t>
            </a:r>
            <a:endParaRPr lang="id-ID" sz="2800" b="1" dirty="0">
              <a:solidFill>
                <a:srgbClr val="00FF0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800" b="1" dirty="0">
                <a:solidFill>
                  <a:srgbClr val="00FF00"/>
                </a:solidFill>
                <a:latin typeface="Calibri" pitchFamily="34" charset="0"/>
              </a:rPr>
              <a:t>Pemeliharaan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</a:rPr>
              <a:t> &amp; </a:t>
            </a: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FF00"/>
                </a:solidFill>
                <a:latin typeface="Calibri" pitchFamily="34" charset="0"/>
              </a:rPr>
              <a:t>      </a:t>
            </a:r>
            <a:r>
              <a:rPr lang="en-US" sz="2800" b="1" dirty="0" err="1">
                <a:solidFill>
                  <a:srgbClr val="00FF00"/>
                </a:solidFill>
                <a:latin typeface="Calibri" pitchFamily="34" charset="0"/>
              </a:rPr>
              <a:t>Perbaikan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</a:rPr>
              <a:t>, status quo </a:t>
            </a:r>
            <a:endParaRPr lang="id-ID" sz="2800" b="1" dirty="0">
              <a:solidFill>
                <a:srgbClr val="00FF00"/>
              </a:solidFill>
              <a:latin typeface="Calibri" pitchFamily="34" charset="0"/>
            </a:endParaRP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d-ID" sz="2800" b="1" dirty="0">
              <a:solidFill>
                <a:srgbClr val="00FF00"/>
              </a:solidFill>
              <a:latin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69BB70-44D6-49CC-B208-96F1324FD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354013"/>
            <a:ext cx="4214812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Efektivts(</a:t>
            </a:r>
            <a:r>
              <a:rPr lang="id-ID" altLang="en-US" sz="2800" b="1" i="1" dirty="0">
                <a:solidFill>
                  <a:srgbClr val="FFFF00"/>
                </a:solidFill>
                <a:latin typeface="Calibri" panose="020F0502020204030204" pitchFamily="34" charset="0"/>
              </a:rPr>
              <a:t>Do the right</a:t>
            </a:r>
            <a:r>
              <a:rPr lang="en-US" altLang="en-US" sz="28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 things</a:t>
            </a:r>
            <a:endParaRPr lang="id-ID" altLang="en-US" sz="2800" b="1" i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Visi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dan orang</a:t>
            </a: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Strategis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Apa? Mengapa?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Jangka panjang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Orang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Mem</a:t>
            </a: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bolehkan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/</a:t>
            </a:r>
            <a:r>
              <a:rPr lang="en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demokratis</a:t>
            </a: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Pe</a:t>
            </a:r>
            <a:r>
              <a:rPr lang="en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rubahan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&amp; </a:t>
            </a:r>
            <a:r>
              <a:rPr lang="en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inovasi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, dan</a:t>
            </a:r>
            <a:endParaRPr lang="id-ID" altLang="en-US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visi</a:t>
            </a:r>
            <a:endParaRPr lang="id-ID" altLang="en-US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4AD0A1-71C5-400C-912C-58848F17A478}"/>
              </a:ext>
            </a:extLst>
          </p:cNvPr>
          <p:cNvCxnSpPr/>
          <p:nvPr/>
        </p:nvCxnSpPr>
        <p:spPr>
          <a:xfrm rot="5400000">
            <a:off x="2594769" y="3429794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0BA622-325E-4BCC-9598-FE2B87DD51DB}"/>
              </a:ext>
            </a:extLst>
          </p:cNvPr>
          <p:cNvCxnSpPr/>
          <p:nvPr/>
        </p:nvCxnSpPr>
        <p:spPr>
          <a:xfrm>
            <a:off x="1809750" y="857250"/>
            <a:ext cx="8358188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826B32-A43B-454B-860F-B3095872F185}"/>
              </a:ext>
            </a:extLst>
          </p:cNvPr>
          <p:cNvCxnSpPr/>
          <p:nvPr/>
        </p:nvCxnSpPr>
        <p:spPr>
          <a:xfrm>
            <a:off x="5595939" y="1071564"/>
            <a:ext cx="642937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6EC3B9-30FC-4D48-A056-C396F1DD46CE}"/>
              </a:ext>
            </a:extLst>
          </p:cNvPr>
          <p:cNvCxnSpPr/>
          <p:nvPr/>
        </p:nvCxnSpPr>
        <p:spPr>
          <a:xfrm>
            <a:off x="5641975" y="1998664"/>
            <a:ext cx="64293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0E06F7-F26A-4B58-BDA9-A4382A2524C9}"/>
              </a:ext>
            </a:extLst>
          </p:cNvPr>
          <p:cNvCxnSpPr/>
          <p:nvPr/>
        </p:nvCxnSpPr>
        <p:spPr>
          <a:xfrm>
            <a:off x="5643564" y="2717800"/>
            <a:ext cx="642937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A5A47F4-FD96-4A8C-88FA-1E0FEEFB66C7}"/>
              </a:ext>
            </a:extLst>
          </p:cNvPr>
          <p:cNvCxnSpPr/>
          <p:nvPr/>
        </p:nvCxnSpPr>
        <p:spPr>
          <a:xfrm>
            <a:off x="5810250" y="3384550"/>
            <a:ext cx="6429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B8DE0D-5234-46F3-97C9-5A4168779F68}"/>
              </a:ext>
            </a:extLst>
          </p:cNvPr>
          <p:cNvCxnSpPr/>
          <p:nvPr/>
        </p:nvCxnSpPr>
        <p:spPr>
          <a:xfrm>
            <a:off x="5726114" y="4032250"/>
            <a:ext cx="642937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CA0BEB-CD39-4BC5-B6CB-98F621C85819}"/>
              </a:ext>
            </a:extLst>
          </p:cNvPr>
          <p:cNvCxnSpPr/>
          <p:nvPr/>
        </p:nvCxnSpPr>
        <p:spPr>
          <a:xfrm>
            <a:off x="5673725" y="5264150"/>
            <a:ext cx="6429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06D25E3-65B0-4A43-8FE1-2AE7DD09635A}"/>
              </a:ext>
            </a:extLst>
          </p:cNvPr>
          <p:cNvCxnSpPr/>
          <p:nvPr/>
        </p:nvCxnSpPr>
        <p:spPr>
          <a:xfrm>
            <a:off x="5667375" y="5922964"/>
            <a:ext cx="64293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97FD454-3067-4C02-B840-5925A4B06998}"/>
              </a:ext>
            </a:extLst>
          </p:cNvPr>
          <p:cNvSpPr/>
          <p:nvPr/>
        </p:nvSpPr>
        <p:spPr>
          <a:xfrm>
            <a:off x="1789083" y="-4631"/>
            <a:ext cx="3071834" cy="656634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3600" b="1" i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MANAGER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55B703-D6F6-44BE-9582-49B83A21098B}"/>
              </a:ext>
            </a:extLst>
          </p:cNvPr>
          <p:cNvSpPr/>
          <p:nvPr/>
        </p:nvSpPr>
        <p:spPr>
          <a:xfrm>
            <a:off x="6615897" y="-4632"/>
            <a:ext cx="2694617" cy="707886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000" b="1" i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LEADER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9F230B-2C48-40DF-92CC-666595A9A6F6}"/>
              </a:ext>
            </a:extLst>
          </p:cNvPr>
          <p:cNvCxnSpPr/>
          <p:nvPr/>
        </p:nvCxnSpPr>
        <p:spPr>
          <a:xfrm>
            <a:off x="5738814" y="4675189"/>
            <a:ext cx="642937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5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0" dur="1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5" dur="1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E8C896-79B6-4565-84DF-3F2587CBF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620713"/>
            <a:ext cx="4214812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9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Sukses dari pemeliharaan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10. 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Peniruan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Administrator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Pengawasan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3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Standar Operasi 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Prosedur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4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Konsistensi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5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Risiko dihindari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6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Kompromi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17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 Keputusan transaksional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18</a:t>
            </a:r>
            <a:r>
              <a:rPr lang="id-ID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.  </a:t>
            </a:r>
            <a:r>
              <a:rPr lang="en-US" altLang="en-US" sz="2400" b="1">
                <a:solidFill>
                  <a:srgbClr val="FFC000"/>
                </a:solidFill>
                <a:latin typeface="Calibri" panose="020F0502020204030204" pitchFamily="34" charset="0"/>
              </a:rPr>
              <a:t>Keputusan analitis</a:t>
            </a:r>
            <a:endParaRPr lang="id-ID" altLang="en-US" sz="2400" b="1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BD3D3-A904-47BD-80BB-0CCF003C2EDC}"/>
              </a:ext>
            </a:extLst>
          </p:cNvPr>
          <p:cNvSpPr txBox="1"/>
          <p:nvPr/>
        </p:nvSpPr>
        <p:spPr>
          <a:xfrm>
            <a:off x="6667501" y="620713"/>
            <a:ext cx="4214813" cy="5575300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 marL="450818" indent="-450818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Sukses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dari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komitmen</a:t>
            </a:r>
            <a:endParaRPr lang="en-US" sz="2400" b="1" dirty="0">
              <a:solidFill>
                <a:srgbClr val="C0504D">
                  <a:lumMod val="40000"/>
                  <a:lumOff val="60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Keaslian</a:t>
            </a: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Inovasi</a:t>
            </a: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Kepercayaan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persuasi</a:t>
            </a:r>
            <a:endParaRPr lang="id-ID" sz="2400" b="1" dirty="0">
              <a:solidFill>
                <a:srgbClr val="C0504D">
                  <a:lumMod val="40000"/>
                  <a:lumOff val="60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Kebijakan</a:t>
            </a: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Keluwesan</a:t>
            </a: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Risiko sebagai peluang</a:t>
            </a:r>
          </a:p>
          <a:p>
            <a:pPr marL="450818" indent="-450818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Menantang</a:t>
            </a:r>
            <a:endParaRPr lang="id-ID" sz="2400" b="1" dirty="0">
              <a:solidFill>
                <a:srgbClr val="C0504D">
                  <a:lumMod val="40000"/>
                  <a:lumOff val="60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450818" indent="-450818">
              <a:lnSpc>
                <a:spcPct val="150000"/>
              </a:lnSpc>
              <a:defRPr/>
            </a:pPr>
            <a:r>
              <a:rPr lang="id-ID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Keputusan </a:t>
            </a: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transformasional</a:t>
            </a:r>
            <a:endParaRPr lang="en-US" sz="2400" b="1" dirty="0">
              <a:solidFill>
                <a:srgbClr val="C0504D">
                  <a:lumMod val="40000"/>
                  <a:lumOff val="60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450818" indent="-450818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Keputusan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intuitif</a:t>
            </a:r>
            <a:endParaRPr lang="id-ID" sz="2400" b="1" dirty="0">
              <a:solidFill>
                <a:srgbClr val="C0504D">
                  <a:lumMod val="40000"/>
                  <a:lumOff val="60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8943A8-D91D-4FB1-BFB1-99141A4931B8}"/>
              </a:ext>
            </a:extLst>
          </p:cNvPr>
          <p:cNvCxnSpPr/>
          <p:nvPr/>
        </p:nvCxnSpPr>
        <p:spPr>
          <a:xfrm rot="5400000">
            <a:off x="2594769" y="3429794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30DE3D-58D1-4178-8E39-023214EA4D9C}"/>
              </a:ext>
            </a:extLst>
          </p:cNvPr>
          <p:cNvCxnSpPr/>
          <p:nvPr/>
        </p:nvCxnSpPr>
        <p:spPr>
          <a:xfrm>
            <a:off x="1773239" y="812800"/>
            <a:ext cx="835977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471CC9-8A10-4653-8C06-AEDB326A607A}"/>
              </a:ext>
            </a:extLst>
          </p:cNvPr>
          <p:cNvCxnSpPr/>
          <p:nvPr/>
        </p:nvCxnSpPr>
        <p:spPr>
          <a:xfrm>
            <a:off x="5738814" y="1125538"/>
            <a:ext cx="642937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14C217-4E94-45C8-8F82-865AE6EE06D3}"/>
              </a:ext>
            </a:extLst>
          </p:cNvPr>
          <p:cNvCxnSpPr/>
          <p:nvPr/>
        </p:nvCxnSpPr>
        <p:spPr>
          <a:xfrm>
            <a:off x="5738814" y="1700214"/>
            <a:ext cx="642937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22FFA0-8AB0-4551-B9E6-FB232ECBE4A4}"/>
              </a:ext>
            </a:extLst>
          </p:cNvPr>
          <p:cNvCxnSpPr/>
          <p:nvPr/>
        </p:nvCxnSpPr>
        <p:spPr>
          <a:xfrm>
            <a:off x="5675314" y="2205039"/>
            <a:ext cx="642937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E801EB-C9E7-4422-B423-D03D20AC2418}"/>
              </a:ext>
            </a:extLst>
          </p:cNvPr>
          <p:cNvCxnSpPr/>
          <p:nvPr/>
        </p:nvCxnSpPr>
        <p:spPr>
          <a:xfrm>
            <a:off x="5700714" y="2689225"/>
            <a:ext cx="642937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F7C653-EEB7-4DE7-A939-8B42511BF73D}"/>
              </a:ext>
            </a:extLst>
          </p:cNvPr>
          <p:cNvCxnSpPr/>
          <p:nvPr/>
        </p:nvCxnSpPr>
        <p:spPr>
          <a:xfrm>
            <a:off x="5738813" y="3227389"/>
            <a:ext cx="64135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DD9763-FCEC-4374-A6BF-89442351E7B0}"/>
              </a:ext>
            </a:extLst>
          </p:cNvPr>
          <p:cNvCxnSpPr/>
          <p:nvPr/>
        </p:nvCxnSpPr>
        <p:spPr>
          <a:xfrm>
            <a:off x="5740400" y="3798889"/>
            <a:ext cx="64293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8D7128-7074-466A-8277-568231067A2C}"/>
              </a:ext>
            </a:extLst>
          </p:cNvPr>
          <p:cNvCxnSpPr/>
          <p:nvPr/>
        </p:nvCxnSpPr>
        <p:spPr>
          <a:xfrm>
            <a:off x="5738813" y="4779964"/>
            <a:ext cx="64135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2FB21A9-403C-48D0-8F81-FC7C1C1CDD34}"/>
              </a:ext>
            </a:extLst>
          </p:cNvPr>
          <p:cNvSpPr/>
          <p:nvPr/>
        </p:nvSpPr>
        <p:spPr>
          <a:xfrm>
            <a:off x="1858922" y="1590"/>
            <a:ext cx="3071834" cy="786477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MANAGER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F4BF39-2652-4737-A0EA-19F9C3050C0C}"/>
              </a:ext>
            </a:extLst>
          </p:cNvPr>
          <p:cNvSpPr/>
          <p:nvPr/>
        </p:nvSpPr>
        <p:spPr>
          <a:xfrm>
            <a:off x="6238877" y="3"/>
            <a:ext cx="3071834" cy="786477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LEADER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1398DA-D0F5-4DBF-966D-64DF646B3902}"/>
              </a:ext>
            </a:extLst>
          </p:cNvPr>
          <p:cNvCxnSpPr/>
          <p:nvPr/>
        </p:nvCxnSpPr>
        <p:spPr>
          <a:xfrm>
            <a:off x="5730875" y="5451475"/>
            <a:ext cx="6429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E0F3D8-62F4-476B-A0C3-8631A0219D44}"/>
              </a:ext>
            </a:extLst>
          </p:cNvPr>
          <p:cNvCxnSpPr/>
          <p:nvPr/>
        </p:nvCxnSpPr>
        <p:spPr>
          <a:xfrm>
            <a:off x="5716589" y="6043614"/>
            <a:ext cx="642937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3F546C1-45A9-4511-ADC1-6A5B937096C6}"/>
              </a:ext>
            </a:extLst>
          </p:cNvPr>
          <p:cNvCxnSpPr/>
          <p:nvPr/>
        </p:nvCxnSpPr>
        <p:spPr>
          <a:xfrm>
            <a:off x="5718175" y="4292600"/>
            <a:ext cx="64135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E1144B-4182-464D-990D-CE15A1E11804}"/>
              </a:ext>
            </a:extLst>
          </p:cNvPr>
          <p:cNvSpPr txBox="1"/>
          <p:nvPr/>
        </p:nvSpPr>
        <p:spPr>
          <a:xfrm>
            <a:off x="1738313" y="857250"/>
            <a:ext cx="4214812" cy="3257550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19. </a:t>
            </a:r>
            <a:r>
              <a:rPr lang="id-ID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Memotivasi untuk </a:t>
            </a:r>
            <a:endParaRPr lang="en-US" sz="28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      </a:t>
            </a:r>
            <a:r>
              <a:rPr lang="id-ID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mencapai standar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20.  </a:t>
            </a:r>
            <a:r>
              <a:rPr lang="id-ID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Minta staf mematuhi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21. </a:t>
            </a:r>
            <a:r>
              <a:rPr lang="id-ID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Menekankan pd sistem   </a:t>
            </a:r>
          </a:p>
          <a:p>
            <a:pPr>
              <a:lnSpc>
                <a:spcPct val="150000"/>
              </a:lnSpc>
              <a:defRPr/>
            </a:pPr>
            <a:r>
              <a:rPr lang="id-ID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2</a:t>
            </a:r>
            <a:r>
              <a:rPr lang="id-ID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. Fokus pada struktur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24A148-3070-415A-BC22-67B74DD50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857250"/>
            <a:ext cx="421481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Menginsipirasi untuk berubah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Menginsip</a:t>
            </a:r>
            <a:r>
              <a:rPr lang="en-US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ir</a:t>
            </a: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asi staf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Menekankan p</a:t>
            </a:r>
            <a:r>
              <a:rPr lang="en-US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a</a:t>
            </a: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d</a:t>
            </a:r>
            <a:r>
              <a:rPr lang="en-US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a</a:t>
            </a: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 filosofis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srgbClr val="FF99CC"/>
                </a:solidFill>
                <a:latin typeface="Calibri" panose="020F0502020204030204" pitchFamily="34" charset="0"/>
              </a:rPr>
              <a:t>Fokus pada kultur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B54A5F-7913-49F3-A080-603156C843AF}"/>
              </a:ext>
            </a:extLst>
          </p:cNvPr>
          <p:cNvCxnSpPr/>
          <p:nvPr/>
        </p:nvCxnSpPr>
        <p:spPr>
          <a:xfrm rot="5400000">
            <a:off x="2594769" y="3429794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287F0A-E7DC-494A-8B91-F7279D655BFB}"/>
              </a:ext>
            </a:extLst>
          </p:cNvPr>
          <p:cNvCxnSpPr/>
          <p:nvPr/>
        </p:nvCxnSpPr>
        <p:spPr>
          <a:xfrm>
            <a:off x="1809750" y="857250"/>
            <a:ext cx="835818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37F4F3-AB69-4A45-942D-9E972C1282CF}"/>
              </a:ext>
            </a:extLst>
          </p:cNvPr>
          <p:cNvCxnSpPr/>
          <p:nvPr/>
        </p:nvCxnSpPr>
        <p:spPr>
          <a:xfrm>
            <a:off x="5630864" y="1268414"/>
            <a:ext cx="642937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3E6F18-17A1-4101-A235-0B7355E9AB65}"/>
              </a:ext>
            </a:extLst>
          </p:cNvPr>
          <p:cNvCxnSpPr/>
          <p:nvPr/>
        </p:nvCxnSpPr>
        <p:spPr>
          <a:xfrm>
            <a:off x="5773739" y="2555875"/>
            <a:ext cx="642937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B2927E-5CB5-47A0-BDB4-2A2B5D0B0A7D}"/>
              </a:ext>
            </a:extLst>
          </p:cNvPr>
          <p:cNvCxnSpPr/>
          <p:nvPr/>
        </p:nvCxnSpPr>
        <p:spPr>
          <a:xfrm>
            <a:off x="5845175" y="3278189"/>
            <a:ext cx="64293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2C9966E-60F1-4DAC-8F1E-EB81D39F71EF}"/>
              </a:ext>
            </a:extLst>
          </p:cNvPr>
          <p:cNvSpPr/>
          <p:nvPr/>
        </p:nvSpPr>
        <p:spPr>
          <a:xfrm>
            <a:off x="1881158" y="142854"/>
            <a:ext cx="3071834" cy="786477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MANAGER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389413-2354-4C30-B5D4-0F7F2A46B330}"/>
              </a:ext>
            </a:extLst>
          </p:cNvPr>
          <p:cNvSpPr/>
          <p:nvPr/>
        </p:nvSpPr>
        <p:spPr>
          <a:xfrm>
            <a:off x="6238877" y="142854"/>
            <a:ext cx="3071834" cy="786477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LEADER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20E9BA-8281-4805-BC0E-0589759314BD}"/>
              </a:ext>
            </a:extLst>
          </p:cNvPr>
          <p:cNvCxnSpPr/>
          <p:nvPr/>
        </p:nvCxnSpPr>
        <p:spPr>
          <a:xfrm>
            <a:off x="5794375" y="3868739"/>
            <a:ext cx="64293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5FA975-1DF9-4BBF-9845-74936B29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6" y="857250"/>
            <a:ext cx="4214813" cy="5195888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7" rIns="91433" bIns="45717">
            <a:spAutoFit/>
          </a:bodyPr>
          <a:lstStyle>
            <a:lvl1pPr marL="627063" indent="-627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23. </a:t>
            </a:r>
            <a:r>
              <a:rPr lang="id-ID" sz="2800" b="1" dirty="0">
                <a:solidFill>
                  <a:srgbClr val="FF0000"/>
                </a:solidFill>
                <a:latin typeface="Calibri" pitchFamily="34" charset="0"/>
              </a:rPr>
              <a:t>Bekerja dengan aturan 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24. </a:t>
            </a:r>
            <a:r>
              <a:rPr lang="id-ID" sz="2800" b="1" dirty="0">
                <a:solidFill>
                  <a:srgbClr val="FF0000"/>
                </a:solidFill>
                <a:latin typeface="Calibri" pitchFamily="34" charset="0"/>
              </a:rPr>
              <a:t>Posisi ditugaskan</a:t>
            </a: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d-ID" sz="28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25.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Tidak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d</a:t>
            </a:r>
            <a:r>
              <a:rPr lang="id-ID" sz="2800" b="1" dirty="0">
                <a:solidFill>
                  <a:srgbClr val="FF0000"/>
                </a:solidFill>
                <a:latin typeface="Calibri" pitchFamily="34" charset="0"/>
              </a:rPr>
              <a:t>apat menjadi </a:t>
            </a:r>
            <a:r>
              <a:rPr lang="id-ID" sz="2800" b="1" i="1" dirty="0">
                <a:solidFill>
                  <a:srgbClr val="FF0000"/>
                </a:solidFill>
                <a:latin typeface="Calibri" pitchFamily="34" charset="0"/>
              </a:rPr>
              <a:t>leader</a:t>
            </a:r>
            <a:r>
              <a:rPr lang="en-US" sz="2800" b="1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(Chance, 2009: 102)</a:t>
            </a:r>
            <a:endParaRPr lang="id-ID" sz="2800" b="1" i="1" dirty="0">
              <a:solidFill>
                <a:srgbClr val="FF000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d-ID" sz="28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26</a:t>
            </a:r>
            <a:r>
              <a:rPr lang="id-ID" sz="2800" b="1" dirty="0">
                <a:solidFill>
                  <a:srgbClr val="FF0000"/>
                </a:solidFill>
                <a:latin typeface="Calibri" pitchFamily="34" charset="0"/>
              </a:rPr>
              <a:t>. Melakukan yg perlu </a:t>
            </a: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 dirty="0">
                <a:solidFill>
                  <a:srgbClr val="FF0000"/>
                </a:solidFill>
                <a:latin typeface="Calibri" pitchFamily="34" charset="0"/>
              </a:rPr>
              <a:t>       dilakukan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D519E-FDF9-4EF3-AA46-0DC7EEC7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857250"/>
            <a:ext cx="4214812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Ingin b</a:t>
            </a:r>
            <a:r>
              <a:rPr lang="id-ID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ekerja di luar aturan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Mengambil inisiatif untuk memimpin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D</a:t>
            </a:r>
            <a:r>
              <a:rPr lang="id-ID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apat menjadi </a:t>
            </a:r>
            <a:r>
              <a:rPr lang="id-ID" altLang="en-US" sz="2800" b="1" i="1">
                <a:solidFill>
                  <a:prstClr val="black"/>
                </a:solidFill>
                <a:latin typeface="Calibri" panose="020F0502020204030204" pitchFamily="34" charset="0"/>
              </a:rPr>
              <a:t>manajer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n-US" altLang="en-US" sz="2800" b="1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>
                <a:solidFill>
                  <a:prstClr val="black"/>
                </a:solidFill>
                <a:latin typeface="Calibri" panose="020F0502020204030204" pitchFamily="34" charset="0"/>
              </a:rPr>
              <a:t>Menginginkan melakukan yang perlu dilakukan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E9071A-902F-46D0-9CAC-FC2A7E82D721}"/>
              </a:ext>
            </a:extLst>
          </p:cNvPr>
          <p:cNvCxnSpPr/>
          <p:nvPr/>
        </p:nvCxnSpPr>
        <p:spPr>
          <a:xfrm rot="5400000">
            <a:off x="2594769" y="3429794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91CA47-7D04-41C6-9521-9311DE3D1165}"/>
              </a:ext>
            </a:extLst>
          </p:cNvPr>
          <p:cNvCxnSpPr/>
          <p:nvPr/>
        </p:nvCxnSpPr>
        <p:spPr>
          <a:xfrm>
            <a:off x="1809750" y="857250"/>
            <a:ext cx="835818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68EF6B-8061-41AD-89F5-8719815804DD}"/>
              </a:ext>
            </a:extLst>
          </p:cNvPr>
          <p:cNvCxnSpPr/>
          <p:nvPr/>
        </p:nvCxnSpPr>
        <p:spPr>
          <a:xfrm>
            <a:off x="5738814" y="1284289"/>
            <a:ext cx="642937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85ABDD-9C0F-4914-84F6-6055947E6038}"/>
              </a:ext>
            </a:extLst>
          </p:cNvPr>
          <p:cNvCxnSpPr/>
          <p:nvPr/>
        </p:nvCxnSpPr>
        <p:spPr>
          <a:xfrm>
            <a:off x="5700714" y="3232150"/>
            <a:ext cx="64293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EDA040-D594-463E-9BA8-1C29E0BA7104}"/>
              </a:ext>
            </a:extLst>
          </p:cNvPr>
          <p:cNvCxnSpPr/>
          <p:nvPr/>
        </p:nvCxnSpPr>
        <p:spPr>
          <a:xfrm>
            <a:off x="5697539" y="5178425"/>
            <a:ext cx="64293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22948B2-0BFE-4839-816E-466585C23FD9}"/>
              </a:ext>
            </a:extLst>
          </p:cNvPr>
          <p:cNvSpPr/>
          <p:nvPr/>
        </p:nvSpPr>
        <p:spPr>
          <a:xfrm>
            <a:off x="1881158" y="142854"/>
            <a:ext cx="3071834" cy="786477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MANAGER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E17B97-6DB3-46B8-9097-AE4A12B32BC6}"/>
              </a:ext>
            </a:extLst>
          </p:cNvPr>
          <p:cNvSpPr/>
          <p:nvPr/>
        </p:nvSpPr>
        <p:spPr>
          <a:xfrm>
            <a:off x="6238877" y="142854"/>
            <a:ext cx="3071834" cy="786477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id-ID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LEADER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C70D09-A2A8-44F5-908B-7083C594547A}"/>
              </a:ext>
            </a:extLst>
          </p:cNvPr>
          <p:cNvCxnSpPr/>
          <p:nvPr/>
        </p:nvCxnSpPr>
        <p:spPr>
          <a:xfrm>
            <a:off x="5629275" y="1900239"/>
            <a:ext cx="642938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1380</Words>
  <Application>Microsoft Office PowerPoint</Application>
  <PresentationFormat>Widescreen</PresentationFormat>
  <Paragraphs>353</Paragraphs>
  <Slides>43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5" baseType="lpstr">
      <vt:lpstr>Arial</vt:lpstr>
      <vt:lpstr>Arial Rounded MT Bold</vt:lpstr>
      <vt:lpstr>Calibri</vt:lpstr>
      <vt:lpstr>Calibri Light</vt:lpstr>
      <vt:lpstr>Century Gothic</vt:lpstr>
      <vt:lpstr>Rage Italic</vt:lpstr>
      <vt:lpstr>Tahoma</vt:lpstr>
      <vt:lpstr>Times New Roman</vt:lpstr>
      <vt:lpstr>Verdana</vt:lpstr>
      <vt:lpstr>Wingdings</vt:lpstr>
      <vt:lpstr>Wingdings 3</vt:lpstr>
      <vt:lpstr>Office Theme</vt:lpstr>
      <vt:lpstr>1_cdb2004208gl</vt:lpstr>
      <vt:lpstr>2_Office Theme</vt:lpstr>
      <vt:lpstr>Default Design</vt:lpstr>
      <vt:lpstr>1_Default Design</vt:lpstr>
      <vt:lpstr>5_Office Theme</vt:lpstr>
      <vt:lpstr>Slice</vt:lpstr>
      <vt:lpstr>Ion</vt:lpstr>
      <vt:lpstr>1_Office Theme</vt:lpstr>
      <vt:lpstr>cdb2004208gl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Manager                             Leader</vt:lpstr>
      <vt:lpstr>Perbedaan Manajemen dg Kepemimpinan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PowerPoint Presentation</vt:lpstr>
      <vt:lpstr>Peranan Mana yang Lebih Penting bagi Pemimpinan Pendidikan?</vt:lpstr>
      <vt:lpstr>PowerPoint Presentation</vt:lpstr>
      <vt:lpstr>The best manager tend to become good leader because they develop leadership ablities and skills through practicing good management techniques seldom is there effective leader who has not been a good manager  (Sharma, 2009)</vt:lpstr>
      <vt:lpstr>    Principals must learn how to balance the role of leader and manager  (Smith, Stuart, C., &amp; Piele, Phillip, K. (2006).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Integrasi teori motivasi</vt:lpstr>
      <vt:lpstr>Ciri-ciri Orang yang Ingin Berkuasa</vt:lpstr>
      <vt:lpstr>PowerPoint Presentation</vt:lpstr>
      <vt:lpstr>Tipe Kekuasaan</vt:lpstr>
      <vt:lpstr>Ditambah 6 menjadi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Husaini Usman</dc:creator>
  <cp:lastModifiedBy>Husaini Usman, Prof. Dr. M.Pd., M.T.</cp:lastModifiedBy>
  <cp:revision>348</cp:revision>
  <dcterms:created xsi:type="dcterms:W3CDTF">2019-05-20T11:44:46Z</dcterms:created>
  <dcterms:modified xsi:type="dcterms:W3CDTF">2019-06-28T14:28:34Z</dcterms:modified>
</cp:coreProperties>
</file>