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9EB0-F7EC-474E-958D-E3D8CD200399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B33A7-A7C1-49C9-AD9F-307DDF2AFF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709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9EB0-F7EC-474E-958D-E3D8CD200399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B33A7-A7C1-49C9-AD9F-307DDF2AFF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271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9EB0-F7EC-474E-958D-E3D8CD200399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B33A7-A7C1-49C9-AD9F-307DDF2AFF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186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9EB0-F7EC-474E-958D-E3D8CD200399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B33A7-A7C1-49C9-AD9F-307DDF2AFF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400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9EB0-F7EC-474E-958D-E3D8CD200399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B33A7-A7C1-49C9-AD9F-307DDF2AFF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344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9EB0-F7EC-474E-958D-E3D8CD200399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B33A7-A7C1-49C9-AD9F-307DDF2AFF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001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9EB0-F7EC-474E-958D-E3D8CD200399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B33A7-A7C1-49C9-AD9F-307DDF2AFF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924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9EB0-F7EC-474E-958D-E3D8CD200399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B33A7-A7C1-49C9-AD9F-307DDF2AFF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045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9EB0-F7EC-474E-958D-E3D8CD200399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B33A7-A7C1-49C9-AD9F-307DDF2AFF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062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9EB0-F7EC-474E-958D-E3D8CD200399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B33A7-A7C1-49C9-AD9F-307DDF2AFF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840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09EB0-F7EC-474E-958D-E3D8CD200399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4B33A7-A7C1-49C9-AD9F-307DDF2AFF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593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509EB0-F7EC-474E-958D-E3D8CD200399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4B33A7-A7C1-49C9-AD9F-307DDF2AFF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035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31" name="Picture 7" descr="C:\Users\user\Saved Games\Pictures\1557c92cd04b8d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94" y="0"/>
            <a:ext cx="915338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11394" y="1447800"/>
            <a:ext cx="6553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Bodoni MT Black" pitchFamily="18" charset="0"/>
              </a:rPr>
              <a:t>PENGELOLAAN KELAS</a:t>
            </a:r>
            <a:endParaRPr lang="en-US" sz="4400" dirty="0">
              <a:latin typeface="Bodoni MT Black" pitchFamily="18" charset="0"/>
            </a:endParaRPr>
          </a:p>
        </p:txBody>
      </p:sp>
      <p:pic>
        <p:nvPicPr>
          <p:cNvPr id="1032" name="Picture 8" descr="C:\Users\user\Saved Games\Pictures\images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1910791"/>
            <a:ext cx="2819400" cy="3413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0504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7" descr="C:\Users\user\Saved Games\Pictures\1557c92cd04b8d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94" y="0"/>
            <a:ext cx="915338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066800" y="2971800"/>
            <a:ext cx="73152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SG" sz="2800" b="1" dirty="0" err="1" smtClean="0"/>
              <a:t>Pengelolaan</a:t>
            </a:r>
            <a:r>
              <a:rPr lang="en-SG" sz="2800" b="1" dirty="0" smtClean="0"/>
              <a:t> </a:t>
            </a:r>
            <a:r>
              <a:rPr lang="en-SG" sz="2800" b="1" dirty="0" err="1" smtClean="0"/>
              <a:t>kelas</a:t>
            </a:r>
            <a:r>
              <a:rPr lang="en-SG" sz="2800" b="1" dirty="0" smtClean="0"/>
              <a:t> </a:t>
            </a:r>
            <a:r>
              <a:rPr lang="en-SG" sz="2800" dirty="0" err="1" smtClean="0"/>
              <a:t>adalah</a:t>
            </a:r>
            <a:r>
              <a:rPr lang="en-SG" sz="2800" dirty="0" smtClean="0"/>
              <a:t> </a:t>
            </a:r>
            <a:r>
              <a:rPr lang="en-SG" sz="2800" dirty="0" err="1" smtClean="0"/>
              <a:t>keterampilan</a:t>
            </a:r>
            <a:r>
              <a:rPr lang="en-SG" sz="2800" dirty="0" smtClean="0"/>
              <a:t> guru </a:t>
            </a:r>
            <a:r>
              <a:rPr lang="en-SG" sz="2800" dirty="0" err="1" smtClean="0"/>
              <a:t>dalam</a:t>
            </a:r>
            <a:r>
              <a:rPr lang="en-SG" sz="2800" dirty="0" smtClean="0"/>
              <a:t> </a:t>
            </a:r>
            <a:r>
              <a:rPr lang="en-SG" sz="2800" dirty="0" err="1" smtClean="0"/>
              <a:t>menciptakan</a:t>
            </a:r>
            <a:r>
              <a:rPr lang="en-SG" sz="2800" dirty="0" smtClean="0"/>
              <a:t> </a:t>
            </a:r>
            <a:r>
              <a:rPr lang="en-SG" sz="2800" dirty="0" err="1" smtClean="0"/>
              <a:t>dan</a:t>
            </a:r>
            <a:r>
              <a:rPr lang="en-SG" sz="2800" dirty="0" smtClean="0"/>
              <a:t> </a:t>
            </a:r>
            <a:r>
              <a:rPr lang="en-SG" sz="2800" dirty="0" err="1" smtClean="0"/>
              <a:t>memelihara</a:t>
            </a:r>
            <a:r>
              <a:rPr lang="en-SG" sz="2800" dirty="0" smtClean="0"/>
              <a:t> </a:t>
            </a:r>
            <a:r>
              <a:rPr lang="en-SG" sz="2800" dirty="0" err="1" smtClean="0"/>
              <a:t>kondisi</a:t>
            </a:r>
            <a:r>
              <a:rPr lang="en-SG" sz="2800" dirty="0" smtClean="0"/>
              <a:t> </a:t>
            </a:r>
            <a:r>
              <a:rPr lang="en-SG" sz="2800" dirty="0" err="1" smtClean="0"/>
              <a:t>belajar</a:t>
            </a:r>
            <a:r>
              <a:rPr lang="en-SG" sz="2800" dirty="0" smtClean="0"/>
              <a:t> yang optimal </a:t>
            </a:r>
            <a:r>
              <a:rPr lang="en-SG" sz="2800" dirty="0" err="1" smtClean="0"/>
              <a:t>dalam</a:t>
            </a:r>
            <a:r>
              <a:rPr lang="en-SG" sz="2800" dirty="0" smtClean="0"/>
              <a:t> </a:t>
            </a:r>
            <a:r>
              <a:rPr lang="en-SG" sz="2800" dirty="0" smtClean="0"/>
              <a:t>proses </a:t>
            </a:r>
            <a:r>
              <a:rPr lang="en-SG" sz="2800" dirty="0" err="1" smtClean="0"/>
              <a:t>belajar</a:t>
            </a:r>
            <a:r>
              <a:rPr lang="en-SG" sz="2800" dirty="0" smtClean="0"/>
              <a:t> </a:t>
            </a:r>
            <a:r>
              <a:rPr lang="en-SG" sz="2800" dirty="0" err="1" smtClean="0"/>
              <a:t>mengajar</a:t>
            </a:r>
            <a:r>
              <a:rPr lang="en-SG" sz="2800" dirty="0"/>
              <a:t> </a:t>
            </a:r>
            <a:r>
              <a:rPr lang="en-SG" sz="2800" dirty="0" smtClean="0"/>
              <a:t>di </a:t>
            </a:r>
            <a:r>
              <a:rPr lang="en-SG" sz="2800" dirty="0" err="1" smtClean="0"/>
              <a:t>kelas</a:t>
            </a:r>
            <a:r>
              <a:rPr lang="en-SG" sz="2800" dirty="0" smtClean="0"/>
              <a:t>.</a:t>
            </a:r>
            <a:endParaRPr lang="en-US" sz="2800" dirty="0"/>
          </a:p>
        </p:txBody>
      </p:sp>
      <p:pic>
        <p:nvPicPr>
          <p:cNvPr id="2050" name="Picture 2" descr="C:\Users\user\Saved Games\Pictures\mikir1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3148" y="400050"/>
            <a:ext cx="2286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54510" y="1234137"/>
            <a:ext cx="5029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Bodoni MT Black" pitchFamily="18" charset="0"/>
              </a:rPr>
              <a:t>APA ITU PENGELOLAAN KELAS???</a:t>
            </a:r>
            <a:endParaRPr lang="en-US" sz="2800" dirty="0">
              <a:latin typeface="Bodoni MT Blac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1906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7" descr="C:\Users\user\Saved Games\Pictures\1557c92cd04b8d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94" y="0"/>
            <a:ext cx="915338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71168" y="1905000"/>
            <a:ext cx="549623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None/>
            </a:pPr>
            <a:r>
              <a:rPr lang="en-SG" sz="3200" b="1" dirty="0" err="1" smtClean="0"/>
              <a:t>Tujuan</a:t>
            </a:r>
            <a:r>
              <a:rPr lang="en-SG" sz="3200" b="1" dirty="0" smtClean="0"/>
              <a:t> </a:t>
            </a:r>
            <a:r>
              <a:rPr lang="en-SG" sz="3200" b="1" dirty="0" err="1" smtClean="0"/>
              <a:t>Pengelolaan</a:t>
            </a:r>
            <a:r>
              <a:rPr lang="en-SG" sz="3200" b="1" dirty="0" smtClean="0"/>
              <a:t> </a:t>
            </a:r>
            <a:r>
              <a:rPr lang="en-SG" sz="3200" b="1" dirty="0" err="1" smtClean="0"/>
              <a:t>Kelas</a:t>
            </a:r>
            <a:r>
              <a:rPr lang="en-SG" sz="3200" b="1" dirty="0"/>
              <a:t> </a:t>
            </a:r>
            <a:r>
              <a:rPr lang="en-SG" sz="3200" dirty="0" err="1" smtClean="0"/>
              <a:t>adalah</a:t>
            </a:r>
            <a:r>
              <a:rPr lang="en-SG" sz="3200" dirty="0" smtClean="0"/>
              <a:t> </a:t>
            </a:r>
            <a:r>
              <a:rPr lang="en-SG" sz="3200" dirty="0" err="1" smtClean="0"/>
              <a:t>menyediakan</a:t>
            </a:r>
            <a:r>
              <a:rPr lang="en-SG" sz="3200" dirty="0" smtClean="0"/>
              <a:t> </a:t>
            </a:r>
            <a:r>
              <a:rPr lang="en-SG" sz="3200" dirty="0" err="1" smtClean="0"/>
              <a:t>fasilitas</a:t>
            </a:r>
            <a:r>
              <a:rPr lang="en-SG" sz="3200" dirty="0" smtClean="0"/>
              <a:t> </a:t>
            </a:r>
            <a:r>
              <a:rPr lang="en-SG" sz="3200" dirty="0" err="1" smtClean="0"/>
              <a:t>bagi</a:t>
            </a:r>
            <a:r>
              <a:rPr lang="en-SG" sz="3200" dirty="0" smtClean="0"/>
              <a:t> </a:t>
            </a:r>
            <a:r>
              <a:rPr lang="en-SG" sz="3200" dirty="0" err="1" smtClean="0"/>
              <a:t>semua</a:t>
            </a:r>
            <a:r>
              <a:rPr lang="en-SG" sz="3200" dirty="0" smtClean="0"/>
              <a:t> </a:t>
            </a:r>
            <a:r>
              <a:rPr lang="en-SG" sz="3200" dirty="0" err="1" smtClean="0"/>
              <a:t>kegiatan</a:t>
            </a:r>
            <a:r>
              <a:rPr lang="en-SG" sz="3200" dirty="0" smtClean="0"/>
              <a:t> </a:t>
            </a:r>
            <a:r>
              <a:rPr lang="en-SG" sz="3200" dirty="0" err="1" smtClean="0"/>
              <a:t>belajar</a:t>
            </a:r>
            <a:r>
              <a:rPr lang="en-SG" sz="3200" dirty="0" smtClean="0"/>
              <a:t> </a:t>
            </a:r>
            <a:r>
              <a:rPr lang="en-SG" sz="3200" dirty="0" err="1" smtClean="0"/>
              <a:t>mahasiswa</a:t>
            </a:r>
            <a:r>
              <a:rPr lang="en-SG" sz="3200" dirty="0" smtClean="0"/>
              <a:t> </a:t>
            </a:r>
            <a:r>
              <a:rPr lang="en-SG" sz="3200" dirty="0" err="1" smtClean="0"/>
              <a:t>dalam</a:t>
            </a:r>
            <a:r>
              <a:rPr lang="en-SG" sz="3200" dirty="0" smtClean="0"/>
              <a:t> </a:t>
            </a:r>
            <a:r>
              <a:rPr lang="en-SG" sz="3200" dirty="0" err="1" smtClean="0"/>
              <a:t>lingkungan</a:t>
            </a:r>
            <a:r>
              <a:rPr lang="en-SG" sz="3200" dirty="0" smtClean="0"/>
              <a:t> </a:t>
            </a:r>
            <a:r>
              <a:rPr lang="en-SG" sz="3200" dirty="0" err="1" smtClean="0"/>
              <a:t>sosial</a:t>
            </a:r>
            <a:r>
              <a:rPr lang="en-SG" sz="3200" dirty="0" smtClean="0"/>
              <a:t>, </a:t>
            </a:r>
            <a:r>
              <a:rPr lang="en-SG" sz="3200" dirty="0" err="1" smtClean="0"/>
              <a:t>emosional</a:t>
            </a:r>
            <a:r>
              <a:rPr lang="en-SG" sz="3200" dirty="0" smtClean="0"/>
              <a:t>, </a:t>
            </a:r>
            <a:r>
              <a:rPr lang="en-SG" sz="3200" dirty="0" err="1" smtClean="0"/>
              <a:t>dalam</a:t>
            </a:r>
            <a:r>
              <a:rPr lang="en-SG" sz="3200" dirty="0" smtClean="0"/>
              <a:t> </a:t>
            </a:r>
            <a:r>
              <a:rPr lang="en-SG" sz="3200" dirty="0" err="1" smtClean="0"/>
              <a:t>intelektual</a:t>
            </a:r>
            <a:r>
              <a:rPr lang="en-SG" sz="3200" dirty="0" smtClean="0"/>
              <a:t> </a:t>
            </a:r>
            <a:r>
              <a:rPr lang="en-SG" sz="3200" dirty="0" err="1" smtClean="0"/>
              <a:t>dalam</a:t>
            </a:r>
            <a:r>
              <a:rPr lang="en-SG" sz="3200" dirty="0" smtClean="0"/>
              <a:t> </a:t>
            </a:r>
            <a:r>
              <a:rPr lang="en-SG" sz="3200" dirty="0" err="1" smtClean="0"/>
              <a:t>kelas</a:t>
            </a:r>
            <a:r>
              <a:rPr lang="en-SG" sz="3200" dirty="0" smtClean="0"/>
              <a:t>.</a:t>
            </a:r>
          </a:p>
          <a:p>
            <a:pPr algn="just"/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371168" y="284946"/>
            <a:ext cx="5410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Bodoni MT Black" pitchFamily="18" charset="0"/>
              </a:rPr>
              <a:t>TUJUAN PENGELOLAAN KELAS</a:t>
            </a:r>
            <a:endParaRPr lang="en-US" sz="2800" b="1" dirty="0">
              <a:latin typeface="Bodoni MT Black" pitchFamily="18" charset="0"/>
            </a:endParaRPr>
          </a:p>
        </p:txBody>
      </p:sp>
      <p:pic>
        <p:nvPicPr>
          <p:cNvPr id="1026" name="Picture 2" descr="C:\Users\user\Saved Games\Pictures\guru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354" y="4267200"/>
            <a:ext cx="2675033" cy="1662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3753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z="32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7" descr="C:\Users\user\Saved Games\Pictures\1557c92cd04b8d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94" y="0"/>
            <a:ext cx="915338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57084" y="3200400"/>
            <a:ext cx="7543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v"/>
            </a:pPr>
            <a:r>
              <a:rPr lang="en-US" sz="3200" dirty="0" smtClean="0"/>
              <a:t> guru </a:t>
            </a:r>
            <a:r>
              <a:rPr lang="en-US" sz="3200" dirty="0" err="1" smtClean="0"/>
              <a:t>sebagai</a:t>
            </a:r>
            <a:r>
              <a:rPr lang="en-US" sz="3200" dirty="0" smtClean="0"/>
              <a:t> demonstrator, </a:t>
            </a:r>
          </a:p>
          <a:p>
            <a:pPr marL="285750" indent="-285750" algn="just">
              <a:buFont typeface="Wingdings" pitchFamily="2" charset="2"/>
              <a:buChar char="v"/>
            </a:pPr>
            <a:r>
              <a:rPr lang="en-US" sz="3200" dirty="0" smtClean="0"/>
              <a:t> guru </a:t>
            </a:r>
            <a:r>
              <a:rPr lang="en-US" sz="3200" dirty="0" err="1" smtClean="0"/>
              <a:t>sebagai</a:t>
            </a:r>
            <a:r>
              <a:rPr lang="en-US" sz="3200" dirty="0" smtClean="0"/>
              <a:t> </a:t>
            </a:r>
            <a:r>
              <a:rPr lang="en-US" sz="3200" dirty="0" err="1" smtClean="0"/>
              <a:t>pengelola</a:t>
            </a:r>
            <a:r>
              <a:rPr lang="en-US" sz="3200" dirty="0" smtClean="0"/>
              <a:t> </a:t>
            </a:r>
            <a:r>
              <a:rPr lang="en-US" sz="3200" dirty="0" err="1" smtClean="0"/>
              <a:t>kelas</a:t>
            </a:r>
            <a:r>
              <a:rPr lang="en-US" sz="3200" dirty="0" smtClean="0"/>
              <a:t>, </a:t>
            </a:r>
          </a:p>
          <a:p>
            <a:pPr marL="285750" indent="-285750" algn="just">
              <a:buFont typeface="Wingdings" pitchFamily="2" charset="2"/>
              <a:buChar char="v"/>
            </a:pPr>
            <a:r>
              <a:rPr lang="en-US" sz="3200" dirty="0" smtClean="0"/>
              <a:t> guru </a:t>
            </a:r>
            <a:r>
              <a:rPr lang="en-US" sz="3200" dirty="0" err="1" smtClean="0"/>
              <a:t>sebagai</a:t>
            </a:r>
            <a:r>
              <a:rPr lang="en-US" sz="3200" dirty="0" smtClean="0"/>
              <a:t> mediator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fasilitatoR</a:t>
            </a:r>
            <a:endParaRPr lang="en-US" sz="3200" dirty="0" smtClean="0"/>
          </a:p>
          <a:p>
            <a:pPr marL="285750" indent="-285750" algn="just">
              <a:buFont typeface="Wingdings" pitchFamily="2" charset="2"/>
              <a:buChar char="v"/>
            </a:pPr>
            <a:r>
              <a:rPr lang="en-US" sz="3200" dirty="0"/>
              <a:t> </a:t>
            </a:r>
            <a:r>
              <a:rPr lang="en-US" sz="3200" dirty="0" smtClean="0"/>
              <a:t>guru </a:t>
            </a:r>
            <a:r>
              <a:rPr lang="en-US" sz="3200" dirty="0" err="1" smtClean="0"/>
              <a:t>sebagai</a:t>
            </a:r>
            <a:r>
              <a:rPr lang="en-US" sz="3200" dirty="0" smtClean="0"/>
              <a:t> valuator</a:t>
            </a:r>
            <a:r>
              <a:rPr lang="en-SG" sz="3200" dirty="0" smtClean="0"/>
              <a:t>.</a:t>
            </a:r>
          </a:p>
          <a:p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609600" y="1066800"/>
            <a:ext cx="4876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Bodoni MT Black" pitchFamily="18" charset="0"/>
              </a:rPr>
              <a:t>PERAN GURU DALAM PENGELOLAAN KELAS</a:t>
            </a:r>
            <a:endParaRPr lang="en-US" sz="2800" dirty="0">
              <a:latin typeface="Bodoni MT Black" pitchFamily="18" charset="0"/>
            </a:endParaRPr>
          </a:p>
        </p:txBody>
      </p:sp>
      <p:pic>
        <p:nvPicPr>
          <p:cNvPr id="3074" name="Picture 2" descr="C:\Users\user\Saved Games\Pictures\download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334000" y="466418"/>
            <a:ext cx="3295650" cy="2886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2631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7" descr="C:\Users\user\Saved Games\Pictures\1557c92cd04b8d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94" y="0"/>
            <a:ext cx="915338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661776" y="1676400"/>
            <a:ext cx="639127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SG" sz="3200" dirty="0" smtClean="0"/>
          </a:p>
          <a:p>
            <a:pPr marL="630238" indent="-630238">
              <a:buFont typeface="Wingdings" pitchFamily="2" charset="2"/>
              <a:buChar char="v"/>
            </a:pPr>
            <a:r>
              <a:rPr lang="en-SG" sz="3200" dirty="0" err="1" smtClean="0"/>
              <a:t>Hangat</a:t>
            </a:r>
            <a:r>
              <a:rPr lang="en-SG" sz="3200" dirty="0" smtClean="0"/>
              <a:t> </a:t>
            </a:r>
            <a:r>
              <a:rPr lang="en-SG" sz="3200" dirty="0" err="1" smtClean="0"/>
              <a:t>dan</a:t>
            </a:r>
            <a:r>
              <a:rPr lang="en-SG" sz="3200" dirty="0" smtClean="0"/>
              <a:t> </a:t>
            </a:r>
            <a:r>
              <a:rPr lang="en-SG" sz="3200" dirty="0" err="1" smtClean="0"/>
              <a:t>Antusias</a:t>
            </a:r>
            <a:endParaRPr lang="en-SG" sz="3200" dirty="0" smtClean="0"/>
          </a:p>
          <a:p>
            <a:pPr marL="630238" indent="-630238">
              <a:buFont typeface="Wingdings" pitchFamily="2" charset="2"/>
              <a:buChar char="v"/>
            </a:pPr>
            <a:r>
              <a:rPr lang="en-SG" sz="3200" dirty="0" err="1" smtClean="0"/>
              <a:t>Tantangan</a:t>
            </a:r>
            <a:endParaRPr lang="en-SG" sz="3200" dirty="0" smtClean="0"/>
          </a:p>
          <a:p>
            <a:pPr marL="630238" indent="-630238">
              <a:buFont typeface="Wingdings" pitchFamily="2" charset="2"/>
              <a:buChar char="v"/>
            </a:pPr>
            <a:r>
              <a:rPr lang="en-SG" sz="3200" dirty="0" err="1" smtClean="0"/>
              <a:t>Bervariasi</a:t>
            </a:r>
            <a:endParaRPr lang="en-SG" sz="3200" dirty="0" smtClean="0"/>
          </a:p>
          <a:p>
            <a:pPr marL="630238" indent="-630238">
              <a:buFont typeface="Wingdings" pitchFamily="2" charset="2"/>
              <a:buChar char="v"/>
            </a:pPr>
            <a:r>
              <a:rPr lang="en-SG" sz="3200" dirty="0" err="1" smtClean="0"/>
              <a:t>Keluesan</a:t>
            </a:r>
            <a:endParaRPr lang="en-SG" sz="3200" dirty="0" smtClean="0"/>
          </a:p>
          <a:p>
            <a:pPr marL="630238" indent="-630238">
              <a:buFont typeface="Wingdings" pitchFamily="2" charset="2"/>
              <a:buChar char="v"/>
            </a:pPr>
            <a:r>
              <a:rPr lang="en-SG" sz="3200" dirty="0" err="1" smtClean="0"/>
              <a:t>Penekanan</a:t>
            </a:r>
            <a:r>
              <a:rPr lang="en-SG" sz="3200" dirty="0" smtClean="0"/>
              <a:t> </a:t>
            </a:r>
            <a:r>
              <a:rPr lang="en-SG" sz="3200" dirty="0" err="1" smtClean="0"/>
              <a:t>pada</a:t>
            </a:r>
            <a:r>
              <a:rPr lang="en-SG" sz="3200" dirty="0" smtClean="0"/>
              <a:t> </a:t>
            </a:r>
            <a:r>
              <a:rPr lang="en-SG" sz="3200" dirty="0" err="1" smtClean="0"/>
              <a:t>hal-hal</a:t>
            </a:r>
            <a:r>
              <a:rPr lang="en-SG" sz="3200" dirty="0" smtClean="0"/>
              <a:t> yang </a:t>
            </a:r>
            <a:r>
              <a:rPr lang="en-SG" sz="3200" dirty="0" err="1" smtClean="0"/>
              <a:t>positif</a:t>
            </a:r>
            <a:endParaRPr lang="en-SG" sz="3200" dirty="0" smtClean="0"/>
          </a:p>
          <a:p>
            <a:pPr marL="630238" indent="-630238">
              <a:buFont typeface="Wingdings" pitchFamily="2" charset="2"/>
              <a:buChar char="v"/>
            </a:pPr>
            <a:r>
              <a:rPr lang="en-SG" sz="3200" dirty="0" err="1" smtClean="0"/>
              <a:t>Penanaman</a:t>
            </a:r>
            <a:r>
              <a:rPr lang="en-SG" sz="3200" dirty="0" smtClean="0"/>
              <a:t> </a:t>
            </a:r>
            <a:r>
              <a:rPr lang="en-SG" sz="3200" dirty="0" err="1" smtClean="0"/>
              <a:t>disiplin</a:t>
            </a:r>
            <a:r>
              <a:rPr lang="en-SG" sz="3200" dirty="0" smtClean="0"/>
              <a:t> </a:t>
            </a:r>
            <a:r>
              <a:rPr lang="en-SG" sz="3200" dirty="0" err="1" smtClean="0"/>
              <a:t>diri</a:t>
            </a:r>
            <a:r>
              <a:rPr lang="en-SG" sz="3200" dirty="0" smtClean="0"/>
              <a:t>.</a:t>
            </a:r>
          </a:p>
          <a:p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1177413" y="685800"/>
            <a:ext cx="6400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Bodoni MT Black" pitchFamily="18" charset="0"/>
              </a:rPr>
              <a:t>PRINSIP-PRINSIP DALAM PENGELOLAAN KELAS</a:t>
            </a:r>
            <a:endParaRPr lang="en-US" sz="3200" dirty="0">
              <a:latin typeface="Bodoni MT Black" pitchFamily="18" charset="0"/>
            </a:endParaRPr>
          </a:p>
        </p:txBody>
      </p:sp>
      <p:pic>
        <p:nvPicPr>
          <p:cNvPr id="2050" name="Picture 2" descr="C:\Users\user\Saved Games\Pictures\14794152_10154133676740892_1456513811_n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429000"/>
            <a:ext cx="2371725" cy="2409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7743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7" descr="C:\Users\user\Saved Games\Pictures\1557c92cd04b8d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94" y="0"/>
            <a:ext cx="915338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04800" y="1727635"/>
            <a:ext cx="64770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800" dirty="0" err="1" smtClean="0"/>
              <a:t>Dalam</a:t>
            </a:r>
            <a:r>
              <a:rPr lang="en-SG" sz="2800" dirty="0" smtClean="0"/>
              <a:t> </a:t>
            </a:r>
            <a:r>
              <a:rPr lang="en-SG" sz="2800" dirty="0" err="1" smtClean="0"/>
              <a:t>pengaturan</a:t>
            </a:r>
            <a:r>
              <a:rPr lang="en-SG" sz="2800" dirty="0" smtClean="0"/>
              <a:t> </a:t>
            </a:r>
            <a:r>
              <a:rPr lang="en-SG" sz="2800" dirty="0" err="1" smtClean="0"/>
              <a:t>ruang</a:t>
            </a:r>
            <a:r>
              <a:rPr lang="en-SG" sz="2800" dirty="0" smtClean="0"/>
              <a:t> </a:t>
            </a:r>
            <a:r>
              <a:rPr lang="en-SG" sz="2800" dirty="0" err="1" smtClean="0"/>
              <a:t>belajar</a:t>
            </a:r>
            <a:r>
              <a:rPr lang="en-SG" sz="2800" dirty="0" smtClean="0"/>
              <a:t>, </a:t>
            </a:r>
            <a:r>
              <a:rPr lang="en-SG" sz="2800" dirty="0" err="1" smtClean="0"/>
              <a:t>hal-hal</a:t>
            </a:r>
            <a:r>
              <a:rPr lang="en-SG" sz="2800" dirty="0" smtClean="0"/>
              <a:t> yang </a:t>
            </a:r>
            <a:r>
              <a:rPr lang="en-SG" sz="2800" dirty="0" err="1" smtClean="0"/>
              <a:t>diperhatikan</a:t>
            </a:r>
            <a:r>
              <a:rPr lang="en-SG" sz="2800" dirty="0" smtClean="0"/>
              <a:t> </a:t>
            </a:r>
            <a:r>
              <a:rPr lang="en-SG" sz="2800" dirty="0" err="1" smtClean="0"/>
              <a:t>adalah</a:t>
            </a:r>
            <a:r>
              <a:rPr lang="en-SG" sz="2800" dirty="0" smtClean="0"/>
              <a:t> : </a:t>
            </a:r>
          </a:p>
          <a:p>
            <a:pPr marL="285750" indent="-285750">
              <a:buFont typeface="Wingdings" pitchFamily="2" charset="2"/>
              <a:buChar char="q"/>
            </a:pPr>
            <a:r>
              <a:rPr lang="en-SG" sz="2800" dirty="0" err="1" smtClean="0"/>
              <a:t>Ukuran</a:t>
            </a:r>
            <a:r>
              <a:rPr lang="en-SG" sz="2800" dirty="0" smtClean="0"/>
              <a:t> </a:t>
            </a:r>
            <a:r>
              <a:rPr lang="en-SG" sz="2800" dirty="0" err="1" smtClean="0"/>
              <a:t>dan</a:t>
            </a:r>
            <a:r>
              <a:rPr lang="en-SG" sz="2800" dirty="0" smtClean="0"/>
              <a:t> </a:t>
            </a:r>
            <a:r>
              <a:rPr lang="en-SG" sz="2800" dirty="0" err="1" smtClean="0"/>
              <a:t>bentuk</a:t>
            </a:r>
            <a:r>
              <a:rPr lang="en-SG" sz="2800" dirty="0" smtClean="0"/>
              <a:t> </a:t>
            </a:r>
            <a:r>
              <a:rPr lang="en-SG" sz="2800" dirty="0" err="1" smtClean="0"/>
              <a:t>kelas</a:t>
            </a:r>
            <a:endParaRPr lang="en-SG" sz="2800" dirty="0"/>
          </a:p>
          <a:p>
            <a:pPr marL="285750" indent="-285750">
              <a:buFont typeface="Wingdings" pitchFamily="2" charset="2"/>
              <a:buChar char="q"/>
            </a:pPr>
            <a:r>
              <a:rPr lang="en-SG" sz="2800" dirty="0" err="1" smtClean="0"/>
              <a:t>Bentuk</a:t>
            </a:r>
            <a:r>
              <a:rPr lang="en-SG" sz="2800" dirty="0" smtClean="0"/>
              <a:t> </a:t>
            </a:r>
            <a:r>
              <a:rPr lang="en-SG" sz="2800" dirty="0" err="1" smtClean="0"/>
              <a:t>serta</a:t>
            </a:r>
            <a:r>
              <a:rPr lang="en-SG" sz="2800" dirty="0" smtClean="0"/>
              <a:t> </a:t>
            </a:r>
            <a:r>
              <a:rPr lang="en-SG" sz="2800" dirty="0" err="1" smtClean="0"/>
              <a:t>ukuran</a:t>
            </a:r>
            <a:r>
              <a:rPr lang="en-SG" sz="2800" dirty="0" smtClean="0"/>
              <a:t> </a:t>
            </a:r>
            <a:r>
              <a:rPr lang="en-SG" sz="2800" dirty="0" err="1" smtClean="0"/>
              <a:t>bangku</a:t>
            </a:r>
            <a:r>
              <a:rPr lang="en-SG" sz="2800" dirty="0" smtClean="0"/>
              <a:t> </a:t>
            </a:r>
            <a:r>
              <a:rPr lang="en-SG" sz="2800" dirty="0" err="1" smtClean="0"/>
              <a:t>dan</a:t>
            </a:r>
            <a:r>
              <a:rPr lang="en-SG" sz="2800" dirty="0" smtClean="0"/>
              <a:t> </a:t>
            </a:r>
            <a:r>
              <a:rPr lang="en-SG" sz="2800" dirty="0" err="1" smtClean="0"/>
              <a:t>meja</a:t>
            </a:r>
            <a:r>
              <a:rPr lang="en-SG" sz="2800" dirty="0" smtClean="0"/>
              <a:t> </a:t>
            </a:r>
            <a:r>
              <a:rPr lang="en-SG" sz="2800" dirty="0" err="1" smtClean="0"/>
              <a:t>pe</a:t>
            </a:r>
            <a:r>
              <a:rPr lang="en-SG" sz="2800" dirty="0" smtClean="0"/>
              <a:t> </a:t>
            </a:r>
            <a:r>
              <a:rPr lang="en-SG" sz="2800" dirty="0" err="1" smtClean="0"/>
              <a:t>peserta</a:t>
            </a:r>
            <a:r>
              <a:rPr lang="en-SG" sz="2800" dirty="0" smtClean="0"/>
              <a:t> </a:t>
            </a:r>
            <a:r>
              <a:rPr lang="en-SG" sz="2800" dirty="0" err="1" smtClean="0"/>
              <a:t>didik</a:t>
            </a:r>
            <a:endParaRPr lang="en-SG" sz="2800" dirty="0"/>
          </a:p>
          <a:p>
            <a:pPr marL="285750" indent="-285750">
              <a:buFont typeface="Wingdings" pitchFamily="2" charset="2"/>
              <a:buChar char="q"/>
            </a:pPr>
            <a:r>
              <a:rPr lang="en-SG" sz="2800" dirty="0" err="1" smtClean="0"/>
              <a:t>Jumlah</a:t>
            </a:r>
            <a:r>
              <a:rPr lang="en-SG" sz="2800" dirty="0" smtClean="0"/>
              <a:t> </a:t>
            </a:r>
            <a:r>
              <a:rPr lang="en-SG" sz="2800" dirty="0" err="1" smtClean="0"/>
              <a:t>peserta</a:t>
            </a:r>
            <a:r>
              <a:rPr lang="en-SG" sz="2800" dirty="0" smtClean="0"/>
              <a:t> </a:t>
            </a:r>
            <a:r>
              <a:rPr lang="en-SG" sz="2800" dirty="0" err="1" smtClean="0"/>
              <a:t>didik</a:t>
            </a:r>
            <a:r>
              <a:rPr lang="en-SG" sz="2800" dirty="0" smtClean="0"/>
              <a:t> </a:t>
            </a:r>
            <a:r>
              <a:rPr lang="en-SG" sz="2800" dirty="0" err="1" smtClean="0"/>
              <a:t>dalam</a:t>
            </a:r>
            <a:r>
              <a:rPr lang="en-SG" sz="2800" dirty="0" smtClean="0"/>
              <a:t> </a:t>
            </a:r>
            <a:r>
              <a:rPr lang="en-SG" sz="2800" dirty="0" err="1" smtClean="0"/>
              <a:t>kelas</a:t>
            </a:r>
            <a:endParaRPr lang="en-SG" sz="2800" dirty="0"/>
          </a:p>
          <a:p>
            <a:pPr marL="285750" indent="-285750">
              <a:buFont typeface="Wingdings" pitchFamily="2" charset="2"/>
              <a:buChar char="q"/>
            </a:pPr>
            <a:r>
              <a:rPr lang="en-SG" sz="2800" dirty="0" err="1" smtClean="0"/>
              <a:t>Jumlah</a:t>
            </a:r>
            <a:r>
              <a:rPr lang="en-SG" sz="2800" dirty="0" smtClean="0"/>
              <a:t> </a:t>
            </a:r>
            <a:r>
              <a:rPr lang="en-SG" sz="2800" dirty="0" err="1" smtClean="0"/>
              <a:t>peserta</a:t>
            </a:r>
            <a:r>
              <a:rPr lang="en-SG" sz="2800" dirty="0" smtClean="0"/>
              <a:t> </a:t>
            </a:r>
            <a:r>
              <a:rPr lang="en-SG" sz="2800" dirty="0" err="1" smtClean="0"/>
              <a:t>didik</a:t>
            </a:r>
            <a:r>
              <a:rPr lang="en-SG" sz="2800" dirty="0" smtClean="0"/>
              <a:t> </a:t>
            </a:r>
            <a:r>
              <a:rPr lang="en-SG" sz="2800" dirty="0" err="1" smtClean="0"/>
              <a:t>dalam</a:t>
            </a:r>
            <a:r>
              <a:rPr lang="en-SG" sz="2800" dirty="0" smtClean="0"/>
              <a:t> </a:t>
            </a:r>
            <a:r>
              <a:rPr lang="en-SG" sz="2800" dirty="0" err="1" smtClean="0"/>
              <a:t>setiap</a:t>
            </a:r>
            <a:r>
              <a:rPr lang="en-SG" sz="2800" dirty="0" smtClean="0"/>
              <a:t> </a:t>
            </a:r>
            <a:r>
              <a:rPr lang="en-SG" sz="2800" dirty="0" err="1" smtClean="0"/>
              <a:t>kelompok</a:t>
            </a:r>
            <a:endParaRPr lang="en-SG" sz="2800" dirty="0"/>
          </a:p>
          <a:p>
            <a:pPr marL="285750" indent="-285750">
              <a:buFont typeface="Wingdings" pitchFamily="2" charset="2"/>
              <a:buChar char="q"/>
            </a:pPr>
            <a:r>
              <a:rPr lang="en-SG" sz="2800" dirty="0" err="1" smtClean="0"/>
              <a:t>Jumlah</a:t>
            </a:r>
            <a:r>
              <a:rPr lang="en-SG" sz="2800" dirty="0" smtClean="0"/>
              <a:t> </a:t>
            </a:r>
            <a:r>
              <a:rPr lang="en-SG" sz="2800" dirty="0" err="1" smtClean="0"/>
              <a:t>kelompok</a:t>
            </a:r>
            <a:r>
              <a:rPr lang="en-SG" sz="2800" dirty="0" smtClean="0"/>
              <a:t> </a:t>
            </a:r>
            <a:r>
              <a:rPr lang="en-SG" sz="2800" dirty="0" err="1" smtClean="0"/>
              <a:t>dalam</a:t>
            </a:r>
            <a:r>
              <a:rPr lang="en-SG" sz="2800" dirty="0" smtClean="0"/>
              <a:t> </a:t>
            </a:r>
            <a:r>
              <a:rPr lang="en-SG" sz="2800" dirty="0" err="1" smtClean="0"/>
              <a:t>kelas</a:t>
            </a:r>
            <a:r>
              <a:rPr lang="en-SG" sz="2800" dirty="0" smtClean="0"/>
              <a:t>.</a:t>
            </a:r>
          </a:p>
          <a:p>
            <a:pPr>
              <a:buNone/>
            </a:pPr>
            <a:endParaRPr lang="en-SG" sz="2800" dirty="0" smtClean="0"/>
          </a:p>
          <a:p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990600" y="914400"/>
            <a:ext cx="685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Bodoni MT Black" pitchFamily="18" charset="0"/>
              </a:rPr>
              <a:t>PENATAAN RUANG KELAS</a:t>
            </a:r>
            <a:endParaRPr lang="en-US" sz="2800" dirty="0">
              <a:latin typeface="Bodoni MT Black" pitchFamily="18" charset="0"/>
            </a:endParaRPr>
          </a:p>
        </p:txBody>
      </p:sp>
      <p:pic>
        <p:nvPicPr>
          <p:cNvPr id="3074" name="Picture 2" descr="C:\Users\user\Saved Games\Pictures\animasi-baca-buku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19800" y="2442316"/>
            <a:ext cx="2957512" cy="34027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0141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7" descr="C:\Users\user\Saved Games\Pictures\1557c92cd04b8d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94" y="0"/>
            <a:ext cx="915338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961103" y="1371600"/>
            <a:ext cx="70104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itchFamily="2" charset="2"/>
              <a:buChar char="Ø"/>
            </a:pPr>
            <a:r>
              <a:rPr lang="en-SG" sz="2800" dirty="0" err="1" smtClean="0"/>
              <a:t>Kurang</a:t>
            </a:r>
            <a:r>
              <a:rPr lang="en-SG" sz="2800" dirty="0" smtClean="0"/>
              <a:t> </a:t>
            </a:r>
            <a:r>
              <a:rPr lang="en-SG" sz="2800" dirty="0" err="1" smtClean="0"/>
              <a:t>kesatuan</a:t>
            </a:r>
            <a:r>
              <a:rPr lang="en-SG" sz="2800" dirty="0" smtClean="0"/>
              <a:t> </a:t>
            </a:r>
            <a:r>
              <a:rPr lang="en-SG" sz="2800" dirty="0" err="1" smtClean="0"/>
              <a:t>antar</a:t>
            </a:r>
            <a:r>
              <a:rPr lang="en-SG" sz="2800" dirty="0" smtClean="0"/>
              <a:t> </a:t>
            </a:r>
            <a:r>
              <a:rPr lang="en-SG" sz="2800" dirty="0" err="1" smtClean="0"/>
              <a:t>pendidik</a:t>
            </a:r>
            <a:r>
              <a:rPr lang="en-SG" sz="2800" dirty="0" smtClean="0"/>
              <a:t> </a:t>
            </a:r>
            <a:r>
              <a:rPr lang="en-SG" sz="2800" dirty="0" err="1" smtClean="0"/>
              <a:t>dan</a:t>
            </a:r>
            <a:r>
              <a:rPr lang="en-SG" sz="2800" dirty="0" smtClean="0"/>
              <a:t> </a:t>
            </a:r>
            <a:r>
              <a:rPr lang="en-SG" sz="2800" dirty="0" err="1" smtClean="0"/>
              <a:t>pembelajar</a:t>
            </a:r>
            <a:endParaRPr lang="en-SG" sz="2800" dirty="0"/>
          </a:p>
          <a:p>
            <a:pPr marL="457200" indent="-457200" algn="just">
              <a:buFont typeface="Wingdings" pitchFamily="2" charset="2"/>
              <a:buChar char="Ø"/>
            </a:pPr>
            <a:r>
              <a:rPr lang="en-SG" sz="2800" dirty="0" err="1" smtClean="0"/>
              <a:t>Tidak</a:t>
            </a:r>
            <a:r>
              <a:rPr lang="en-SG" sz="2800" dirty="0" smtClean="0"/>
              <a:t> </a:t>
            </a:r>
            <a:r>
              <a:rPr lang="en-SG" sz="2800" dirty="0" err="1" smtClean="0"/>
              <a:t>ada</a:t>
            </a:r>
            <a:r>
              <a:rPr lang="en-SG" sz="2800" dirty="0" smtClean="0"/>
              <a:t> </a:t>
            </a:r>
            <a:r>
              <a:rPr lang="en-SG" sz="2800" dirty="0" err="1" smtClean="0"/>
              <a:t>standar</a:t>
            </a:r>
            <a:r>
              <a:rPr lang="en-SG" sz="2800" dirty="0" smtClean="0"/>
              <a:t> </a:t>
            </a:r>
            <a:r>
              <a:rPr lang="en-SG" sz="2800" dirty="0" err="1" smtClean="0"/>
              <a:t>perilaku</a:t>
            </a:r>
            <a:r>
              <a:rPr lang="en-SG" sz="2800" dirty="0" smtClean="0"/>
              <a:t> </a:t>
            </a:r>
            <a:r>
              <a:rPr lang="en-SG" sz="2800" dirty="0" err="1" smtClean="0"/>
              <a:t>dalam</a:t>
            </a:r>
            <a:r>
              <a:rPr lang="en-SG" sz="2800" dirty="0" smtClean="0"/>
              <a:t> </a:t>
            </a:r>
            <a:r>
              <a:rPr lang="en-SG" sz="2800" dirty="0" err="1" smtClean="0"/>
              <a:t>bekerja</a:t>
            </a:r>
            <a:r>
              <a:rPr lang="en-SG" sz="2800" dirty="0" smtClean="0"/>
              <a:t> </a:t>
            </a:r>
            <a:r>
              <a:rPr lang="en-SG" sz="2800" dirty="0" err="1" smtClean="0"/>
              <a:t>kelompok</a:t>
            </a:r>
            <a:endParaRPr lang="en-SG" sz="2800" dirty="0"/>
          </a:p>
          <a:p>
            <a:pPr marL="457200" indent="-457200" algn="just">
              <a:buFont typeface="Wingdings" pitchFamily="2" charset="2"/>
              <a:buChar char="Ø"/>
            </a:pPr>
            <a:r>
              <a:rPr lang="en-SG" sz="2800" dirty="0" err="1" smtClean="0"/>
              <a:t>Reaksi</a:t>
            </a:r>
            <a:r>
              <a:rPr lang="en-SG" sz="2800" dirty="0" smtClean="0"/>
              <a:t> </a:t>
            </a:r>
            <a:r>
              <a:rPr lang="en-SG" sz="2800" dirty="0" err="1" smtClean="0"/>
              <a:t>negatif</a:t>
            </a:r>
            <a:r>
              <a:rPr lang="en-SG" sz="2800" dirty="0" smtClean="0"/>
              <a:t> </a:t>
            </a:r>
            <a:r>
              <a:rPr lang="en-SG" sz="2800" dirty="0" err="1" smtClean="0"/>
              <a:t>terhadap</a:t>
            </a:r>
            <a:r>
              <a:rPr lang="en-SG" sz="2800" dirty="0" smtClean="0"/>
              <a:t> </a:t>
            </a:r>
            <a:r>
              <a:rPr lang="en-SG" sz="2800" dirty="0" err="1" smtClean="0"/>
              <a:t>anggota</a:t>
            </a:r>
            <a:r>
              <a:rPr lang="en-SG" sz="2800" dirty="0" smtClean="0"/>
              <a:t> </a:t>
            </a:r>
            <a:r>
              <a:rPr lang="en-SG" sz="2800" dirty="0" err="1" smtClean="0"/>
              <a:t>kelompok</a:t>
            </a:r>
            <a:endParaRPr lang="en-SG" sz="2800" dirty="0"/>
          </a:p>
          <a:p>
            <a:pPr marL="457200" indent="-457200" algn="just">
              <a:buFont typeface="Wingdings" pitchFamily="2" charset="2"/>
              <a:buChar char="Ø"/>
            </a:pPr>
            <a:r>
              <a:rPr lang="en-SG" sz="2800" dirty="0" err="1" smtClean="0"/>
              <a:t>Kelas</a:t>
            </a:r>
            <a:r>
              <a:rPr lang="en-SG" sz="2800" dirty="0" smtClean="0"/>
              <a:t> </a:t>
            </a:r>
            <a:r>
              <a:rPr lang="en-SG" sz="2800" dirty="0" err="1" smtClean="0"/>
              <a:t>dapat</a:t>
            </a:r>
            <a:r>
              <a:rPr lang="en-SG" sz="2800" dirty="0" smtClean="0"/>
              <a:t> </a:t>
            </a:r>
            <a:r>
              <a:rPr lang="en-SG" sz="2800" dirty="0" err="1" smtClean="0"/>
              <a:t>mentolerasi</a:t>
            </a:r>
            <a:r>
              <a:rPr lang="en-SG" sz="2800" dirty="0" smtClean="0"/>
              <a:t> </a:t>
            </a:r>
            <a:r>
              <a:rPr lang="en-SG" sz="2800" dirty="0" err="1" smtClean="0"/>
              <a:t>kekeliruan-kekeliruan</a:t>
            </a:r>
            <a:r>
              <a:rPr lang="en-SG" sz="2800" dirty="0" smtClean="0"/>
              <a:t> </a:t>
            </a:r>
            <a:r>
              <a:rPr lang="en-SG" sz="2800" dirty="0" err="1" smtClean="0"/>
              <a:t>antar</a:t>
            </a:r>
            <a:r>
              <a:rPr lang="en-SG" sz="2800" dirty="0" smtClean="0"/>
              <a:t> </a:t>
            </a:r>
            <a:r>
              <a:rPr lang="en-SG" sz="2800" dirty="0" err="1" smtClean="0"/>
              <a:t>anggota</a:t>
            </a:r>
            <a:r>
              <a:rPr lang="en-SG" sz="2800" dirty="0" smtClean="0"/>
              <a:t> </a:t>
            </a:r>
            <a:r>
              <a:rPr lang="en-SG" sz="2800" dirty="0" err="1" smtClean="0"/>
              <a:t>kelompok</a:t>
            </a:r>
            <a:endParaRPr lang="en-SG" sz="2800" dirty="0"/>
          </a:p>
          <a:p>
            <a:pPr marL="457200" indent="-457200" algn="just">
              <a:buFont typeface="Wingdings" pitchFamily="2" charset="2"/>
              <a:buChar char="Ø"/>
            </a:pPr>
            <a:r>
              <a:rPr lang="en-SG" sz="2800" dirty="0" err="1" smtClean="0"/>
              <a:t>Mudah</a:t>
            </a:r>
            <a:r>
              <a:rPr lang="en-SG" sz="2800" dirty="0" smtClean="0"/>
              <a:t> </a:t>
            </a:r>
            <a:r>
              <a:rPr lang="en-SG" sz="2800" dirty="0" err="1" smtClean="0"/>
              <a:t>mereaksi</a:t>
            </a:r>
            <a:r>
              <a:rPr lang="en-SG" sz="2800" dirty="0" smtClean="0"/>
              <a:t> </a:t>
            </a:r>
            <a:r>
              <a:rPr lang="en-SG" sz="2800" dirty="0" err="1" smtClean="0"/>
              <a:t>negatif</a:t>
            </a:r>
            <a:r>
              <a:rPr lang="en-SG" sz="2800" dirty="0" smtClean="0"/>
              <a:t> </a:t>
            </a:r>
            <a:r>
              <a:rPr lang="en-SG" sz="2800" dirty="0" err="1" smtClean="0"/>
              <a:t>atau</a:t>
            </a:r>
            <a:r>
              <a:rPr lang="en-SG" sz="2800" dirty="0" smtClean="0"/>
              <a:t> </a:t>
            </a:r>
            <a:r>
              <a:rPr lang="en-SG" sz="2800" dirty="0" err="1" smtClean="0"/>
              <a:t>terganggu</a:t>
            </a:r>
            <a:endParaRPr lang="en-SG" sz="2800" dirty="0" smtClean="0"/>
          </a:p>
          <a:p>
            <a:pPr marL="457200" indent="-457200" algn="just">
              <a:buFont typeface="Wingdings" pitchFamily="2" charset="2"/>
              <a:buChar char="Ø"/>
            </a:pPr>
            <a:r>
              <a:rPr lang="en-SG" sz="2800" dirty="0" smtClean="0"/>
              <a:t>Moral </a:t>
            </a:r>
            <a:r>
              <a:rPr lang="en-SG" sz="2800" dirty="0" err="1" smtClean="0"/>
              <a:t>rendah</a:t>
            </a:r>
            <a:endParaRPr lang="en-SG" sz="2800" dirty="0"/>
          </a:p>
          <a:p>
            <a:pPr marL="457200" indent="-457200" algn="just">
              <a:buFont typeface="Wingdings" pitchFamily="2" charset="2"/>
              <a:buChar char="Ø"/>
            </a:pPr>
            <a:r>
              <a:rPr lang="en-SG" sz="2800" dirty="0" err="1" smtClean="0"/>
              <a:t>Tidak</a:t>
            </a:r>
            <a:r>
              <a:rPr lang="en-SG" sz="2800" dirty="0" smtClean="0"/>
              <a:t> </a:t>
            </a:r>
            <a:r>
              <a:rPr lang="en-SG" sz="2800" dirty="0" err="1" smtClean="0"/>
              <a:t>mampu</a:t>
            </a:r>
            <a:r>
              <a:rPr lang="en-SG" sz="2800" dirty="0" smtClean="0"/>
              <a:t> </a:t>
            </a:r>
            <a:r>
              <a:rPr lang="en-SG" sz="2800" dirty="0" err="1" smtClean="0"/>
              <a:t>menyesuaikan</a:t>
            </a:r>
            <a:r>
              <a:rPr lang="en-SG" sz="2800" dirty="0" smtClean="0"/>
              <a:t> </a:t>
            </a:r>
            <a:r>
              <a:rPr lang="en-SG" sz="2800" dirty="0" err="1" smtClean="0"/>
              <a:t>dengan</a:t>
            </a:r>
            <a:r>
              <a:rPr lang="en-SG" sz="2800" dirty="0" smtClean="0"/>
              <a:t> </a:t>
            </a:r>
            <a:r>
              <a:rPr lang="en-SG" sz="2800" dirty="0" err="1" smtClean="0"/>
              <a:t>lingkungan</a:t>
            </a:r>
            <a:r>
              <a:rPr lang="en-SG" sz="2800" dirty="0" smtClean="0"/>
              <a:t> yang </a:t>
            </a:r>
            <a:r>
              <a:rPr lang="en-SG" sz="2800" dirty="0" err="1" smtClean="0"/>
              <a:t>berubah</a:t>
            </a:r>
            <a:r>
              <a:rPr lang="en-SG" sz="2800" dirty="0" smtClean="0"/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61103" y="304800"/>
            <a:ext cx="582069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Bodoni MT Black" pitchFamily="18" charset="0"/>
              </a:rPr>
              <a:t>MASALAH YANG TIMBUL DARI PENGELOLAAN KELAS</a:t>
            </a:r>
            <a:endParaRPr lang="en-US" sz="2800" dirty="0">
              <a:latin typeface="Bodoni MT Blac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6050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7" descr="C:\Users\user\Saved Games\Pictures\1557c92cd04b8d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94" y="0"/>
            <a:ext cx="915338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81000" y="1066800"/>
            <a:ext cx="8382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AutoNum type="arabicPeriod"/>
            </a:pPr>
            <a:r>
              <a:rPr lang="en-SG" sz="2000" dirty="0" err="1" smtClean="0"/>
              <a:t>Bagi</a:t>
            </a:r>
            <a:r>
              <a:rPr lang="en-SG" sz="2000" dirty="0" smtClean="0"/>
              <a:t> </a:t>
            </a:r>
            <a:r>
              <a:rPr lang="en-SG" sz="2000" dirty="0" err="1" smtClean="0"/>
              <a:t>siswa</a:t>
            </a:r>
            <a:endParaRPr lang="en-SG" sz="2000" dirty="0"/>
          </a:p>
          <a:p>
            <a:pPr marL="741363" indent="-284163" algn="just">
              <a:buFont typeface="Wingdings" pitchFamily="2" charset="2"/>
              <a:buChar char="Ø"/>
            </a:pPr>
            <a:r>
              <a:rPr lang="en-SG" sz="2000" dirty="0" err="1" smtClean="0"/>
              <a:t>Mendorong</a:t>
            </a:r>
            <a:r>
              <a:rPr lang="en-SG" sz="2000" dirty="0" smtClean="0"/>
              <a:t> </a:t>
            </a:r>
            <a:r>
              <a:rPr lang="en-SG" sz="2000" dirty="0" err="1" smtClean="0"/>
              <a:t>mengembangkan</a:t>
            </a:r>
            <a:r>
              <a:rPr lang="en-SG" sz="2000" dirty="0" smtClean="0"/>
              <a:t> </a:t>
            </a:r>
            <a:r>
              <a:rPr lang="en-SG" sz="2000" dirty="0" err="1" smtClean="0"/>
              <a:t>tanggung</a:t>
            </a:r>
            <a:r>
              <a:rPr lang="en-SG" sz="2000" dirty="0" smtClean="0"/>
              <a:t> </a:t>
            </a:r>
            <a:r>
              <a:rPr lang="en-SG" sz="2000" dirty="0" err="1" smtClean="0"/>
              <a:t>jawab</a:t>
            </a:r>
            <a:r>
              <a:rPr lang="en-SG" sz="2000" dirty="0" smtClean="0"/>
              <a:t> </a:t>
            </a:r>
            <a:r>
              <a:rPr lang="en-SG" sz="2000" dirty="0" err="1" smtClean="0"/>
              <a:t>individu</a:t>
            </a:r>
            <a:r>
              <a:rPr lang="en-SG" sz="2000" dirty="0" smtClean="0"/>
              <a:t> </a:t>
            </a:r>
            <a:r>
              <a:rPr lang="en-SG" sz="2000" dirty="0" err="1" smtClean="0"/>
              <a:t>terhadap</a:t>
            </a:r>
            <a:r>
              <a:rPr lang="en-SG" sz="2000" dirty="0" smtClean="0"/>
              <a:t> </a:t>
            </a:r>
            <a:r>
              <a:rPr lang="en-SG" sz="2000" dirty="0" err="1" smtClean="0"/>
              <a:t>tingkah</a:t>
            </a:r>
            <a:r>
              <a:rPr lang="en-SG" sz="2000" dirty="0" smtClean="0"/>
              <a:t> </a:t>
            </a:r>
            <a:r>
              <a:rPr lang="en-SG" sz="2000" dirty="0" err="1" smtClean="0"/>
              <a:t>laku</a:t>
            </a:r>
            <a:r>
              <a:rPr lang="en-SG" sz="2000" dirty="0" smtClean="0"/>
              <a:t> </a:t>
            </a:r>
            <a:r>
              <a:rPr lang="en-SG" sz="2000" dirty="0" err="1" smtClean="0"/>
              <a:t>dan</a:t>
            </a:r>
            <a:r>
              <a:rPr lang="en-SG" sz="2000" dirty="0" smtClean="0"/>
              <a:t> </a:t>
            </a:r>
            <a:r>
              <a:rPr lang="en-SG" sz="2000" dirty="0" err="1" smtClean="0"/>
              <a:t>mengendalikan</a:t>
            </a:r>
            <a:r>
              <a:rPr lang="en-SG" sz="2000" dirty="0" smtClean="0"/>
              <a:t> </a:t>
            </a:r>
            <a:r>
              <a:rPr lang="en-SG" sz="2000" dirty="0" err="1" smtClean="0"/>
              <a:t>diri</a:t>
            </a:r>
            <a:endParaRPr lang="en-SG" sz="2000" dirty="0" smtClean="0"/>
          </a:p>
          <a:p>
            <a:pPr marL="741363" indent="-284163" algn="just">
              <a:buFont typeface="Wingdings" pitchFamily="2" charset="2"/>
              <a:buChar char="Ø"/>
            </a:pPr>
            <a:r>
              <a:rPr lang="en-SG" sz="2000" dirty="0" err="1" smtClean="0"/>
              <a:t>Memberikan</a:t>
            </a:r>
            <a:r>
              <a:rPr lang="en-SG" sz="2000" dirty="0" smtClean="0"/>
              <a:t> </a:t>
            </a:r>
            <a:r>
              <a:rPr lang="en-SG" sz="2000" dirty="0" err="1" smtClean="0"/>
              <a:t>tingkah</a:t>
            </a:r>
            <a:r>
              <a:rPr lang="en-SG" sz="2000" dirty="0" smtClean="0"/>
              <a:t> </a:t>
            </a:r>
            <a:r>
              <a:rPr lang="en-SG" sz="2000" dirty="0" err="1" smtClean="0"/>
              <a:t>laku</a:t>
            </a:r>
            <a:r>
              <a:rPr lang="en-SG" sz="2000" dirty="0" smtClean="0"/>
              <a:t> </a:t>
            </a:r>
            <a:r>
              <a:rPr lang="en-SG" sz="2000" dirty="0" err="1" smtClean="0"/>
              <a:t>sesuai</a:t>
            </a:r>
            <a:r>
              <a:rPr lang="en-SG" sz="2000" dirty="0" smtClean="0"/>
              <a:t> </a:t>
            </a:r>
            <a:r>
              <a:rPr lang="en-SG" sz="2000" dirty="0" err="1" smtClean="0"/>
              <a:t>dengan</a:t>
            </a:r>
            <a:r>
              <a:rPr lang="en-SG" sz="2000" dirty="0" smtClean="0"/>
              <a:t> </a:t>
            </a:r>
            <a:r>
              <a:rPr lang="en-SG" sz="2000" dirty="0" err="1" smtClean="0"/>
              <a:t>tata</a:t>
            </a:r>
            <a:r>
              <a:rPr lang="en-SG" sz="2000" dirty="0" smtClean="0"/>
              <a:t> </a:t>
            </a:r>
            <a:r>
              <a:rPr lang="en-SG" sz="2000" dirty="0" err="1" smtClean="0"/>
              <a:t>tertib</a:t>
            </a:r>
            <a:r>
              <a:rPr lang="en-SG" sz="2000" dirty="0" smtClean="0"/>
              <a:t> </a:t>
            </a:r>
            <a:r>
              <a:rPr lang="en-SG" sz="2000" dirty="0" err="1" smtClean="0"/>
              <a:t>dan</a:t>
            </a:r>
            <a:r>
              <a:rPr lang="en-SG" sz="2000" dirty="0" smtClean="0"/>
              <a:t> </a:t>
            </a:r>
            <a:r>
              <a:rPr lang="en-SG" sz="2000" dirty="0" err="1" smtClean="0"/>
              <a:t>menyadari</a:t>
            </a:r>
            <a:r>
              <a:rPr lang="en-SG" sz="2000" dirty="0" smtClean="0"/>
              <a:t> </a:t>
            </a:r>
            <a:r>
              <a:rPr lang="en-SG" sz="2000" dirty="0" err="1" smtClean="0"/>
              <a:t>bahwa</a:t>
            </a:r>
            <a:r>
              <a:rPr lang="en-SG" sz="2000" dirty="0" smtClean="0"/>
              <a:t> </a:t>
            </a:r>
            <a:r>
              <a:rPr lang="en-SG" sz="2000" dirty="0" err="1" smtClean="0"/>
              <a:t>teguran</a:t>
            </a:r>
            <a:r>
              <a:rPr lang="en-SG" sz="2000" dirty="0" smtClean="0"/>
              <a:t> guru </a:t>
            </a:r>
            <a:r>
              <a:rPr lang="en-SG" sz="2000" dirty="0" err="1" smtClean="0"/>
              <a:t>adalah</a:t>
            </a:r>
            <a:r>
              <a:rPr lang="en-SG" sz="2000" dirty="0" smtClean="0"/>
              <a:t> </a:t>
            </a:r>
            <a:r>
              <a:rPr lang="en-SG" sz="2000" dirty="0" err="1" smtClean="0"/>
              <a:t>kasih</a:t>
            </a:r>
            <a:r>
              <a:rPr lang="en-SG" sz="2000" dirty="0" smtClean="0"/>
              <a:t> </a:t>
            </a:r>
            <a:r>
              <a:rPr lang="en-SG" sz="2000" dirty="0" err="1" smtClean="0"/>
              <a:t>sayang</a:t>
            </a:r>
            <a:r>
              <a:rPr lang="en-SG" sz="2000" dirty="0" smtClean="0"/>
              <a:t> </a:t>
            </a:r>
            <a:r>
              <a:rPr lang="en-SG" sz="2000" dirty="0" err="1" smtClean="0"/>
              <a:t>bukan</a:t>
            </a:r>
            <a:r>
              <a:rPr lang="en-SG" sz="2000" dirty="0" smtClean="0"/>
              <a:t> </a:t>
            </a:r>
            <a:r>
              <a:rPr lang="en-SG" sz="2000" dirty="0" err="1" smtClean="0"/>
              <a:t>kemarahan</a:t>
            </a:r>
            <a:endParaRPr lang="en-SG" sz="2000" dirty="0" smtClean="0"/>
          </a:p>
          <a:p>
            <a:pPr marL="741363" indent="-284163" algn="just">
              <a:buFont typeface="Wingdings" pitchFamily="2" charset="2"/>
              <a:buChar char="Ø"/>
            </a:pPr>
            <a:r>
              <a:rPr lang="en-SG" sz="2000" dirty="0" err="1" smtClean="0"/>
              <a:t>Menimbulkan</a:t>
            </a:r>
            <a:r>
              <a:rPr lang="en-SG" sz="2000" dirty="0" smtClean="0"/>
              <a:t> rasa </a:t>
            </a:r>
            <a:r>
              <a:rPr lang="en-SG" sz="2000" dirty="0" err="1" smtClean="0"/>
              <a:t>berkewajiban</a:t>
            </a:r>
            <a:r>
              <a:rPr lang="en-SG" sz="2000" dirty="0" smtClean="0"/>
              <a:t>, </a:t>
            </a:r>
            <a:r>
              <a:rPr lang="en-SG" sz="2000" dirty="0" err="1" smtClean="0"/>
              <a:t>melibatkan</a:t>
            </a:r>
            <a:r>
              <a:rPr lang="en-SG" sz="2000" dirty="0" smtClean="0"/>
              <a:t> </a:t>
            </a:r>
            <a:r>
              <a:rPr lang="en-SG" sz="2000" dirty="0" err="1" smtClean="0"/>
              <a:t>diri</a:t>
            </a:r>
            <a:r>
              <a:rPr lang="en-SG" sz="2000" dirty="0" smtClean="0"/>
              <a:t> </a:t>
            </a:r>
            <a:r>
              <a:rPr lang="en-SG" sz="2000" dirty="0" err="1" smtClean="0"/>
              <a:t>dalam</a:t>
            </a:r>
            <a:r>
              <a:rPr lang="en-SG" sz="2000" dirty="0" smtClean="0"/>
              <a:t> </a:t>
            </a:r>
            <a:r>
              <a:rPr lang="en-SG" sz="2000" dirty="0" err="1" smtClean="0"/>
              <a:t>tugas</a:t>
            </a:r>
            <a:r>
              <a:rPr lang="en-SG" sz="2000" dirty="0" smtClean="0"/>
              <a:t> </a:t>
            </a:r>
            <a:r>
              <a:rPr lang="en-SG" sz="2000" dirty="0" err="1" smtClean="0"/>
              <a:t>serta</a:t>
            </a:r>
            <a:r>
              <a:rPr lang="en-SG" sz="2000" dirty="0" smtClean="0"/>
              <a:t> </a:t>
            </a:r>
            <a:r>
              <a:rPr lang="en-SG" sz="2000" dirty="0" err="1" smtClean="0"/>
              <a:t>bertingkah</a:t>
            </a:r>
            <a:r>
              <a:rPr lang="en-SG" sz="2000" dirty="0" smtClean="0"/>
              <a:t> </a:t>
            </a:r>
            <a:r>
              <a:rPr lang="en-SG" sz="2000" dirty="0" err="1" smtClean="0"/>
              <a:t>laku</a:t>
            </a:r>
            <a:r>
              <a:rPr lang="en-SG" sz="2000" dirty="0" smtClean="0"/>
              <a:t> yang </a:t>
            </a:r>
            <a:r>
              <a:rPr lang="en-SG" sz="2000" dirty="0" err="1" smtClean="0"/>
              <a:t>wajar</a:t>
            </a:r>
            <a:r>
              <a:rPr lang="en-SG" sz="2000" dirty="0" smtClean="0"/>
              <a:t> </a:t>
            </a:r>
            <a:r>
              <a:rPr lang="en-SG" sz="2000" dirty="0" err="1" smtClean="0"/>
              <a:t>sesuai</a:t>
            </a:r>
            <a:r>
              <a:rPr lang="en-SG" sz="2000" dirty="0" smtClean="0"/>
              <a:t> </a:t>
            </a:r>
            <a:r>
              <a:rPr lang="en-SG" sz="2000" dirty="0" err="1" smtClean="0"/>
              <a:t>dengan</a:t>
            </a:r>
            <a:r>
              <a:rPr lang="en-SG" sz="2000" dirty="0" smtClean="0"/>
              <a:t> </a:t>
            </a:r>
            <a:r>
              <a:rPr lang="en-SG" sz="2000" dirty="0" err="1" smtClean="0"/>
              <a:t>aktivitas</a:t>
            </a:r>
            <a:r>
              <a:rPr lang="en-SG" sz="2000" dirty="0" smtClean="0"/>
              <a:t> </a:t>
            </a:r>
            <a:r>
              <a:rPr lang="en-SG" sz="2000" dirty="0" err="1" smtClean="0"/>
              <a:t>kelas</a:t>
            </a:r>
            <a:r>
              <a:rPr lang="en-SG" sz="2000" dirty="0" smtClean="0"/>
              <a:t> yang </a:t>
            </a:r>
            <a:r>
              <a:rPr lang="en-SG" sz="2000" dirty="0" err="1" smtClean="0"/>
              <a:t>beragam</a:t>
            </a:r>
            <a:endParaRPr lang="en-SG" sz="2000" dirty="0" smtClean="0"/>
          </a:p>
          <a:p>
            <a:pPr marL="539750" indent="-269875" algn="just">
              <a:buNone/>
            </a:pPr>
            <a:endParaRPr lang="en-SG" sz="2000" dirty="0" smtClean="0"/>
          </a:p>
          <a:p>
            <a:pPr algn="just">
              <a:buNone/>
            </a:pPr>
            <a:r>
              <a:rPr lang="en-SG" sz="2000" dirty="0" smtClean="0"/>
              <a:t>2. </a:t>
            </a:r>
            <a:r>
              <a:rPr lang="en-SG" sz="2000" dirty="0" err="1" smtClean="0"/>
              <a:t>Bagi</a:t>
            </a:r>
            <a:r>
              <a:rPr lang="en-SG" sz="2000" dirty="0" smtClean="0"/>
              <a:t> guru</a:t>
            </a:r>
          </a:p>
          <a:p>
            <a:pPr marL="741363" indent="-284163" algn="just">
              <a:buFont typeface="Wingdings" pitchFamily="2" charset="2"/>
              <a:buChar char="Ø"/>
            </a:pPr>
            <a:r>
              <a:rPr lang="en-SG" sz="2000" dirty="0" err="1" smtClean="0"/>
              <a:t>Mengembangkan</a:t>
            </a:r>
            <a:r>
              <a:rPr lang="en-SG" sz="2000" dirty="0" smtClean="0"/>
              <a:t> </a:t>
            </a:r>
            <a:r>
              <a:rPr lang="en-SG" sz="2000" dirty="0" err="1" smtClean="0"/>
              <a:t>pengertian</a:t>
            </a:r>
            <a:r>
              <a:rPr lang="en-SG" sz="2000" dirty="0" smtClean="0"/>
              <a:t> </a:t>
            </a:r>
            <a:r>
              <a:rPr lang="en-SG" sz="2000" dirty="0" err="1" smtClean="0"/>
              <a:t>dan</a:t>
            </a:r>
            <a:r>
              <a:rPr lang="en-SG" sz="2000" dirty="0" smtClean="0"/>
              <a:t> </a:t>
            </a:r>
            <a:r>
              <a:rPr lang="en-SG" sz="2000" dirty="0" err="1" smtClean="0"/>
              <a:t>keterampilan</a:t>
            </a:r>
            <a:r>
              <a:rPr lang="en-SG" sz="2000" dirty="0" smtClean="0"/>
              <a:t> </a:t>
            </a:r>
            <a:r>
              <a:rPr lang="en-SG" sz="2000" dirty="0" err="1" smtClean="0"/>
              <a:t>dalam</a:t>
            </a:r>
            <a:r>
              <a:rPr lang="en-SG" sz="2000" dirty="0" smtClean="0"/>
              <a:t> </a:t>
            </a:r>
            <a:r>
              <a:rPr lang="en-SG" sz="2000" dirty="0" err="1" smtClean="0"/>
              <a:t>kegiatan</a:t>
            </a:r>
            <a:r>
              <a:rPr lang="en-SG" sz="2000" dirty="0" smtClean="0"/>
              <a:t> </a:t>
            </a:r>
            <a:r>
              <a:rPr lang="en-SG" sz="2000" dirty="0" err="1" smtClean="0"/>
              <a:t>belajar</a:t>
            </a:r>
            <a:r>
              <a:rPr lang="en-SG" sz="2000" dirty="0" smtClean="0"/>
              <a:t> di </a:t>
            </a:r>
            <a:r>
              <a:rPr lang="en-SG" sz="2000" dirty="0" err="1" smtClean="0"/>
              <a:t>dalam</a:t>
            </a:r>
            <a:r>
              <a:rPr lang="en-SG" sz="2000" dirty="0" smtClean="0"/>
              <a:t> </a:t>
            </a:r>
            <a:r>
              <a:rPr lang="en-SG" sz="2000" dirty="0" err="1" smtClean="0"/>
              <a:t>kelas</a:t>
            </a:r>
            <a:r>
              <a:rPr lang="en-SG" sz="2000" dirty="0" smtClean="0"/>
              <a:t> </a:t>
            </a:r>
            <a:r>
              <a:rPr lang="en-SG" sz="2000" dirty="0" err="1" smtClean="0"/>
              <a:t>dan</a:t>
            </a:r>
            <a:r>
              <a:rPr lang="en-SG" sz="2000" dirty="0" smtClean="0"/>
              <a:t> </a:t>
            </a:r>
            <a:r>
              <a:rPr lang="en-SG" sz="2000" dirty="0" err="1" smtClean="0"/>
              <a:t>langkah-langkah</a:t>
            </a:r>
            <a:r>
              <a:rPr lang="en-SG" sz="2000" dirty="0" smtClean="0"/>
              <a:t> </a:t>
            </a:r>
            <a:r>
              <a:rPr lang="en-SG" sz="2000" dirty="0" err="1" smtClean="0"/>
              <a:t>pengajaran</a:t>
            </a:r>
            <a:r>
              <a:rPr lang="en-SG" sz="2000" dirty="0" smtClean="0"/>
              <a:t> yang </a:t>
            </a:r>
            <a:r>
              <a:rPr lang="en-SG" sz="2000" dirty="0" err="1" smtClean="0"/>
              <a:t>digunakan</a:t>
            </a:r>
            <a:r>
              <a:rPr lang="en-SG" sz="2000" dirty="0" smtClean="0"/>
              <a:t> </a:t>
            </a:r>
            <a:r>
              <a:rPr lang="en-SG" sz="2000" dirty="0" err="1" smtClean="0"/>
              <a:t>secara</a:t>
            </a:r>
            <a:r>
              <a:rPr lang="en-SG" sz="2000" dirty="0" smtClean="0"/>
              <a:t> </a:t>
            </a:r>
            <a:r>
              <a:rPr lang="en-SG" sz="2000" dirty="0" err="1" smtClean="0"/>
              <a:t>tepat</a:t>
            </a:r>
            <a:r>
              <a:rPr lang="en-SG" sz="2000" dirty="0" smtClean="0"/>
              <a:t> </a:t>
            </a:r>
            <a:r>
              <a:rPr lang="en-SG" sz="2000" dirty="0" err="1" smtClean="0"/>
              <a:t>dan</a:t>
            </a:r>
            <a:r>
              <a:rPr lang="en-SG" sz="2000" dirty="0" smtClean="0"/>
              <a:t> </a:t>
            </a:r>
            <a:r>
              <a:rPr lang="en-SG" sz="2000" dirty="0" err="1" smtClean="0"/>
              <a:t>baik</a:t>
            </a:r>
            <a:endParaRPr lang="en-SG" sz="2000" dirty="0"/>
          </a:p>
          <a:p>
            <a:pPr marL="741363" indent="-284163" algn="just">
              <a:buFont typeface="Wingdings" pitchFamily="2" charset="2"/>
              <a:buChar char="Ø"/>
            </a:pPr>
            <a:r>
              <a:rPr lang="en-SG" sz="2000" dirty="0" err="1" smtClean="0"/>
              <a:t>Memberi</a:t>
            </a:r>
            <a:r>
              <a:rPr lang="en-SG" sz="2000" dirty="0" smtClean="0"/>
              <a:t> </a:t>
            </a:r>
            <a:r>
              <a:rPr lang="en-SG" sz="2000" dirty="0" err="1" smtClean="0"/>
              <a:t>respon</a:t>
            </a:r>
            <a:r>
              <a:rPr lang="en-SG" sz="2000" dirty="0" smtClean="0"/>
              <a:t> </a:t>
            </a:r>
            <a:r>
              <a:rPr lang="en-SG" sz="2000" dirty="0" err="1" smtClean="0"/>
              <a:t>secara</a:t>
            </a:r>
            <a:r>
              <a:rPr lang="en-SG" sz="2000" dirty="0" smtClean="0"/>
              <a:t> </a:t>
            </a:r>
            <a:r>
              <a:rPr lang="en-SG" sz="2000" dirty="0" err="1" smtClean="0"/>
              <a:t>efektif</a:t>
            </a:r>
            <a:r>
              <a:rPr lang="en-SG" sz="2000" dirty="0" smtClean="0"/>
              <a:t> </a:t>
            </a:r>
            <a:r>
              <a:rPr lang="en-SG" sz="2000" dirty="0" err="1" smtClean="0"/>
              <a:t>terhadap</a:t>
            </a:r>
            <a:r>
              <a:rPr lang="en-SG" sz="2000" dirty="0" smtClean="0"/>
              <a:t> </a:t>
            </a:r>
            <a:r>
              <a:rPr lang="en-SG" sz="2000" dirty="0" err="1" smtClean="0"/>
              <a:t>tingkah</a:t>
            </a:r>
            <a:r>
              <a:rPr lang="en-SG" sz="2000" dirty="0" smtClean="0"/>
              <a:t> </a:t>
            </a:r>
            <a:r>
              <a:rPr lang="en-SG" sz="2000" dirty="0" err="1" smtClean="0"/>
              <a:t>laku</a:t>
            </a:r>
            <a:r>
              <a:rPr lang="en-SG" sz="2000" dirty="0" smtClean="0"/>
              <a:t> </a:t>
            </a:r>
            <a:r>
              <a:rPr lang="en-SG" sz="2000" dirty="0" err="1" smtClean="0"/>
              <a:t>siswa</a:t>
            </a:r>
            <a:r>
              <a:rPr lang="en-SG" sz="2000" dirty="0" smtClean="0"/>
              <a:t> yang </a:t>
            </a:r>
            <a:r>
              <a:rPr lang="en-SG" sz="2000" dirty="0" err="1" smtClean="0"/>
              <a:t>menimbulkan</a:t>
            </a:r>
            <a:r>
              <a:rPr lang="en-SG" sz="2000" dirty="0" smtClean="0"/>
              <a:t> </a:t>
            </a:r>
            <a:r>
              <a:rPr lang="en-SG" sz="2000" dirty="0" err="1" smtClean="0"/>
              <a:t>gangguan</a:t>
            </a:r>
            <a:r>
              <a:rPr lang="en-SG" sz="2000" dirty="0" smtClean="0"/>
              <a:t> </a:t>
            </a:r>
            <a:r>
              <a:rPr lang="en-SG" sz="2000" dirty="0" err="1" smtClean="0"/>
              <a:t>kecil</a:t>
            </a:r>
            <a:r>
              <a:rPr lang="en-SG" sz="2000" dirty="0" smtClean="0"/>
              <a:t> </a:t>
            </a:r>
            <a:r>
              <a:rPr lang="en-SG" sz="2000" dirty="0" err="1" smtClean="0"/>
              <a:t>serta</a:t>
            </a:r>
            <a:r>
              <a:rPr lang="en-SG" sz="2000" dirty="0" smtClean="0"/>
              <a:t> </a:t>
            </a:r>
            <a:r>
              <a:rPr lang="en-SG" sz="2000" dirty="0" err="1" smtClean="0"/>
              <a:t>memahami</a:t>
            </a:r>
            <a:r>
              <a:rPr lang="en-SG" sz="2000" dirty="0" smtClean="0"/>
              <a:t> </a:t>
            </a:r>
            <a:r>
              <a:rPr lang="en-SG" sz="2000" dirty="0" err="1" smtClean="0"/>
              <a:t>strategi</a:t>
            </a:r>
            <a:r>
              <a:rPr lang="en-SG" sz="2000" dirty="0" smtClean="0"/>
              <a:t> yang </a:t>
            </a:r>
            <a:r>
              <a:rPr lang="en-SG" sz="2000" dirty="0" err="1" smtClean="0"/>
              <a:t>digunakan</a:t>
            </a:r>
            <a:r>
              <a:rPr lang="en-SG" sz="2000" dirty="0" smtClean="0"/>
              <a:t> </a:t>
            </a:r>
            <a:r>
              <a:rPr lang="en-SG" sz="2000" dirty="0" err="1" smtClean="0"/>
              <a:t>dengan</a:t>
            </a:r>
            <a:r>
              <a:rPr lang="en-SG" sz="2000" dirty="0" smtClean="0"/>
              <a:t> </a:t>
            </a:r>
            <a:r>
              <a:rPr lang="en-SG" sz="2000" dirty="0" err="1" smtClean="0"/>
              <a:t>masalah</a:t>
            </a:r>
            <a:r>
              <a:rPr lang="en-SG" sz="2000" dirty="0" smtClean="0"/>
              <a:t> </a:t>
            </a:r>
            <a:r>
              <a:rPr lang="en-SG" sz="2000" dirty="0" err="1" smtClean="0"/>
              <a:t>tingkah</a:t>
            </a:r>
            <a:r>
              <a:rPr lang="en-SG" sz="2000" dirty="0" smtClean="0"/>
              <a:t> </a:t>
            </a:r>
            <a:r>
              <a:rPr lang="en-SG" sz="2000" dirty="0" err="1" smtClean="0"/>
              <a:t>laku</a:t>
            </a:r>
            <a:r>
              <a:rPr lang="en-SG" sz="2000" dirty="0" smtClean="0"/>
              <a:t> </a:t>
            </a:r>
            <a:r>
              <a:rPr lang="en-SG" sz="2000" dirty="0" err="1" smtClean="0"/>
              <a:t>siswa</a:t>
            </a:r>
            <a:r>
              <a:rPr lang="en-SG" sz="2000" dirty="0" smtClean="0"/>
              <a:t> yang </a:t>
            </a:r>
            <a:r>
              <a:rPr lang="en-SG" sz="2000" dirty="0" err="1" smtClean="0"/>
              <a:t>berbeda</a:t>
            </a:r>
            <a:endParaRPr lang="en-SG" sz="2000" dirty="0"/>
          </a:p>
          <a:p>
            <a:pPr marL="741363" indent="-284163" algn="just">
              <a:buFont typeface="Wingdings" pitchFamily="2" charset="2"/>
              <a:buChar char="Ø"/>
            </a:pPr>
            <a:r>
              <a:rPr lang="en-SG" sz="2000" dirty="0" err="1" smtClean="0"/>
              <a:t>Menyadari</a:t>
            </a:r>
            <a:r>
              <a:rPr lang="en-SG" sz="2000" dirty="0" smtClean="0"/>
              <a:t> </a:t>
            </a:r>
            <a:r>
              <a:rPr lang="en-SG" sz="2000" dirty="0" err="1" smtClean="0"/>
              <a:t>akan</a:t>
            </a:r>
            <a:r>
              <a:rPr lang="en-SG" sz="2000" dirty="0" smtClean="0"/>
              <a:t> </a:t>
            </a:r>
            <a:r>
              <a:rPr lang="en-SG" sz="2000" dirty="0" err="1" smtClean="0"/>
              <a:t>kebutuhan</a:t>
            </a:r>
            <a:r>
              <a:rPr lang="en-SG" sz="2000" dirty="0" smtClean="0"/>
              <a:t> </a:t>
            </a:r>
            <a:r>
              <a:rPr lang="en-SG" sz="2000" dirty="0" err="1" smtClean="0"/>
              <a:t>siswa</a:t>
            </a:r>
            <a:r>
              <a:rPr lang="en-SG" sz="2000" dirty="0" smtClean="0"/>
              <a:t> </a:t>
            </a:r>
            <a:r>
              <a:rPr lang="en-SG" sz="2000" dirty="0" err="1" smtClean="0"/>
              <a:t>dan</a:t>
            </a:r>
            <a:r>
              <a:rPr lang="en-SG" sz="2000" dirty="0" smtClean="0"/>
              <a:t> </a:t>
            </a:r>
            <a:r>
              <a:rPr lang="en-SG" sz="2000" dirty="0" err="1" smtClean="0"/>
              <a:t>mengembangkan</a:t>
            </a:r>
            <a:r>
              <a:rPr lang="en-SG" sz="2000" dirty="0" smtClean="0"/>
              <a:t> </a:t>
            </a:r>
            <a:r>
              <a:rPr lang="en-SG" sz="2000" dirty="0" err="1" smtClean="0"/>
              <a:t>kompetensinya</a:t>
            </a:r>
            <a:endParaRPr lang="en-SG" sz="2000" dirty="0" smtClean="0"/>
          </a:p>
          <a:p>
            <a:pPr algn="just">
              <a:buNone/>
            </a:pPr>
            <a:endParaRPr lang="en-SG" sz="2000" dirty="0" smtClean="0"/>
          </a:p>
          <a:p>
            <a:pPr algn="just"/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235803"/>
            <a:ext cx="7848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Bodoni MT Black" pitchFamily="18" charset="0"/>
              </a:rPr>
              <a:t>PENTINGNYA PENGELOLAAN KELAS BAGI SISWA DAN GURU</a:t>
            </a:r>
            <a:endParaRPr lang="en-US" sz="2400" dirty="0">
              <a:latin typeface="Bodoni MT Blac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30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7" descr="C:\Users\user\Saved Games\Pictures\1557c92cd04b8d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94" y="0"/>
            <a:ext cx="915338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C:\Users\user\Saved Games\Pictures\giphy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488281"/>
            <a:ext cx="5793191" cy="3881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7042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296</Words>
  <Application>Microsoft Office PowerPoint</Application>
  <PresentationFormat>On-screen Show (4:3)</PresentationFormat>
  <Paragraphs>43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5</cp:revision>
  <dcterms:created xsi:type="dcterms:W3CDTF">2018-10-11T02:10:10Z</dcterms:created>
  <dcterms:modified xsi:type="dcterms:W3CDTF">2018-11-24T00:34:35Z</dcterms:modified>
</cp:coreProperties>
</file>