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0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048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86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12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061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99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102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97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38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61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27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76DAE-FDA9-4E7B-B370-D1282BCD4BF4}" type="datetimeFigureOut">
              <a:rPr lang="en-US" smtClean="0"/>
              <a:t>11/24/2018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4DF03-5DD2-4C06-BD1C-29F25C118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957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user\Saved Games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936" y="0"/>
            <a:ext cx="91621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133600" y="1514589"/>
            <a:ext cx="6019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Rockwell Extra Bold" pitchFamily="18" charset="0"/>
              </a:rPr>
              <a:t>PRINSIP-PRINSIP PEMBELAJARAN BERBICARA</a:t>
            </a:r>
            <a:endParaRPr lang="en-US" sz="4000" dirty="0">
              <a:latin typeface="Rockwell Extra Bold" pitchFamily="18" charset="0"/>
            </a:endParaRPr>
          </a:p>
        </p:txBody>
      </p:sp>
      <p:pic>
        <p:nvPicPr>
          <p:cNvPr id="1027" name="Picture 3" descr="C:\Users\user\Saved Games\Pictures\contoh-pidato-tugas-sekolah-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35280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497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936" y="0"/>
            <a:ext cx="91621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199" y="2743687"/>
            <a:ext cx="66008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v-SE" altLang="id-ID" sz="3200" dirty="0" smtClean="0"/>
              <a:t>Berbicara merupakan kemampuan </a:t>
            </a:r>
            <a:r>
              <a:rPr lang="sv-SE" altLang="id-ID" sz="3200" dirty="0" smtClean="0"/>
              <a:t>mengucapkan kalimat-kalimat untuk mengekspresikan, menyatakan, menyampaikan pikiran, gagasan</a:t>
            </a:r>
            <a:r>
              <a:rPr lang="sv-SE" altLang="id-ID" sz="3200" dirty="0" smtClean="0"/>
              <a:t>, ide </a:t>
            </a:r>
            <a:r>
              <a:rPr lang="sv-SE" altLang="id-ID" sz="3200" dirty="0" smtClean="0"/>
              <a:t>dan perasaan.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9200" y="1237565"/>
            <a:ext cx="510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APA ITU BERBICARA?????</a:t>
            </a:r>
            <a:endParaRPr lang="en-US" sz="3600" b="1" dirty="0"/>
          </a:p>
        </p:txBody>
      </p:sp>
      <p:pic>
        <p:nvPicPr>
          <p:cNvPr id="2050" name="Picture 2" descr="C:\Users\user\Saved Games\Pictures\tanda-tanya-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609600"/>
            <a:ext cx="1771650" cy="216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63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936" y="0"/>
            <a:ext cx="91621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14400" y="838200"/>
            <a:ext cx="6019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 err="1" smtClean="0"/>
              <a:t>Berbicara</a:t>
            </a:r>
            <a:r>
              <a:rPr lang="en-US" sz="2400" dirty="0" smtClean="0"/>
              <a:t> </a:t>
            </a:r>
            <a:r>
              <a:rPr lang="en-US" sz="2400" dirty="0" err="1" smtClean="0"/>
              <a:t>erat</a:t>
            </a:r>
            <a:r>
              <a:rPr lang="en-US" sz="2400" dirty="0" smtClean="0"/>
              <a:t> </a:t>
            </a:r>
            <a:r>
              <a:rPr lang="en-US" sz="2400" dirty="0" err="1" smtClean="0"/>
              <a:t>kaitannya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keterampilan</a:t>
            </a:r>
            <a:r>
              <a:rPr lang="en-US" sz="2400" dirty="0" smtClean="0"/>
              <a:t> </a:t>
            </a:r>
            <a:r>
              <a:rPr lang="en-US" sz="2400" dirty="0" err="1" smtClean="0"/>
              <a:t>mendengarkan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membaca</a:t>
            </a:r>
            <a:r>
              <a:rPr lang="en-US" sz="2400" dirty="0" smtClean="0"/>
              <a:t>.</a:t>
            </a:r>
            <a:endParaRPr lang="en-US" sz="2400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 err="1" smtClean="0"/>
              <a:t>Keterampilan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terpisah</a:t>
            </a:r>
            <a:r>
              <a:rPr lang="en-US" sz="2400" dirty="0" smtClean="0"/>
              <a:t> </a:t>
            </a:r>
            <a:r>
              <a:rPr lang="en-US" sz="2400" dirty="0" err="1" smtClean="0"/>
              <a:t>dibangun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dipraktekkan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konteks</a:t>
            </a:r>
            <a:r>
              <a:rPr lang="en-US" sz="2400" dirty="0" smtClean="0"/>
              <a:t> </a:t>
            </a:r>
            <a:r>
              <a:rPr lang="en-US" sz="2400" dirty="0" err="1" smtClean="0"/>
              <a:t>parktek</a:t>
            </a:r>
            <a:r>
              <a:rPr lang="en-US" sz="2400" dirty="0" smtClean="0"/>
              <a:t> yang </a:t>
            </a:r>
            <a:r>
              <a:rPr lang="en-US" sz="2400" dirty="0" err="1" smtClean="0"/>
              <a:t>lebih</a:t>
            </a:r>
            <a:r>
              <a:rPr lang="en-US" sz="2400" dirty="0" smtClean="0"/>
              <a:t> </a:t>
            </a:r>
            <a:r>
              <a:rPr lang="en-US" sz="2400" dirty="0" err="1" smtClean="0"/>
              <a:t>kompleks</a:t>
            </a:r>
            <a:r>
              <a:rPr lang="en-US" sz="2400" dirty="0" smtClean="0"/>
              <a:t>.</a:t>
            </a:r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 err="1" smtClean="0"/>
              <a:t>Keterampilan</a:t>
            </a:r>
            <a:r>
              <a:rPr lang="en-US" sz="2400" dirty="0" smtClean="0"/>
              <a:t> </a:t>
            </a:r>
            <a:r>
              <a:rPr lang="en-US" sz="2400" dirty="0" err="1" smtClean="0"/>
              <a:t>berbicara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bertahap</a:t>
            </a:r>
            <a:r>
              <a:rPr lang="en-US" sz="2400" dirty="0" smtClean="0"/>
              <a:t> </a:t>
            </a:r>
            <a:r>
              <a:rPr lang="en-US" sz="2400" dirty="0" err="1" smtClean="0"/>
              <a:t>menghasilkan</a:t>
            </a:r>
            <a:r>
              <a:rPr lang="en-US" sz="2400" dirty="0" smtClean="0"/>
              <a:t>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sesuai</a:t>
            </a:r>
            <a:r>
              <a:rPr lang="en-US" sz="2400" dirty="0" smtClean="0"/>
              <a:t> </a:t>
            </a: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 smtClean="0"/>
              <a:t>pendidikan</a:t>
            </a:r>
            <a:r>
              <a:rPr lang="en-US" sz="2400" dirty="0" smtClean="0"/>
              <a:t>.</a:t>
            </a:r>
          </a:p>
        </p:txBody>
      </p:sp>
      <p:pic>
        <p:nvPicPr>
          <p:cNvPr id="3074" name="Picture 2" descr="C:\Users\user\Saved Games\Pictures\i-have-idea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968613" y="3204589"/>
            <a:ext cx="1905000" cy="283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9420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936" y="0"/>
            <a:ext cx="91621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43000" y="1066800"/>
            <a:ext cx="5943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 err="1"/>
              <a:t>Latihan</a:t>
            </a:r>
            <a:r>
              <a:rPr lang="en-US" sz="2400" dirty="0"/>
              <a:t> </a:t>
            </a:r>
            <a:r>
              <a:rPr lang="en-US" sz="2400" dirty="0" err="1" smtClean="0"/>
              <a:t>berkomunikasi</a:t>
            </a:r>
            <a:r>
              <a:rPr lang="en-US" sz="2400" dirty="0" smtClean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/>
              <a:t>fungsi</a:t>
            </a:r>
            <a:r>
              <a:rPr lang="en-US" sz="2400" dirty="0"/>
              <a:t> mediator </a:t>
            </a:r>
            <a:r>
              <a:rPr lang="en-US" sz="2400" dirty="0" smtClean="0"/>
              <a:t>yang </a:t>
            </a:r>
            <a:r>
              <a:rPr lang="en-US" sz="2400" dirty="0" err="1" smtClean="0"/>
              <a:t>penting</a:t>
            </a:r>
            <a:endParaRPr lang="en-US" sz="2400" dirty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 err="1" smtClean="0"/>
              <a:t>Tujuan</a:t>
            </a:r>
            <a:r>
              <a:rPr lang="en-US" sz="2400" dirty="0" smtClean="0"/>
              <a:t> </a:t>
            </a:r>
            <a:r>
              <a:rPr lang="en-US" sz="2400" dirty="0" err="1"/>
              <a:t>latihan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menciptakan</a:t>
            </a:r>
            <a:r>
              <a:rPr lang="en-US" sz="2400" dirty="0"/>
              <a:t> </a:t>
            </a:r>
            <a:r>
              <a:rPr lang="en-US" sz="2400" dirty="0" err="1" smtClean="0"/>
              <a:t>kolom</a:t>
            </a:r>
            <a:r>
              <a:rPr lang="en-US" sz="2400" dirty="0" smtClean="0"/>
              <a:t> </a:t>
            </a:r>
            <a:r>
              <a:rPr lang="en-US" sz="2400" dirty="0" err="1"/>
              <a:t>ekspresif</a:t>
            </a:r>
            <a:r>
              <a:rPr lang="en-US" sz="2400" dirty="0"/>
              <a:t> yang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demikian</a:t>
            </a:r>
            <a:r>
              <a:rPr lang="en-US" sz="2400" dirty="0"/>
              <a:t> </a:t>
            </a:r>
            <a:r>
              <a:rPr lang="en-US" sz="2400" dirty="0" err="1"/>
              <a:t>semakin</a:t>
            </a:r>
            <a:r>
              <a:rPr lang="en-US" sz="2400" dirty="0"/>
              <a:t> </a:t>
            </a:r>
            <a:r>
              <a:rPr lang="en-US" sz="2400" dirty="0" err="1" smtClean="0"/>
              <a:t>ekspresif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seseorang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memiiki</a:t>
            </a:r>
            <a:r>
              <a:rPr lang="en-US" sz="2400" dirty="0" smtClean="0"/>
              <a:t> </a:t>
            </a:r>
            <a:r>
              <a:rPr lang="en-US" sz="2400" dirty="0" err="1"/>
              <a:t>keyakinnan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kepercayaan</a:t>
            </a:r>
            <a:r>
              <a:rPr lang="en-US" sz="2400" dirty="0"/>
              <a:t> </a:t>
            </a:r>
            <a:r>
              <a:rPr lang="en-US" sz="2400" dirty="0" err="1"/>
              <a:t>diri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berkreasi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memulai</a:t>
            </a:r>
            <a:r>
              <a:rPr lang="en-US" sz="2400" dirty="0"/>
              <a:t> </a:t>
            </a:r>
            <a:r>
              <a:rPr lang="en-US" sz="2400" dirty="0" err="1" smtClean="0"/>
              <a:t>berbicara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bebas</a:t>
            </a:r>
            <a:r>
              <a:rPr lang="en-US" sz="2400" dirty="0" smtClean="0"/>
              <a:t>.</a:t>
            </a:r>
            <a:endParaRPr lang="en-US" sz="2400" dirty="0"/>
          </a:p>
          <a:p>
            <a:pPr algn="just"/>
            <a:endParaRPr lang="en-US" sz="2400" dirty="0"/>
          </a:p>
        </p:txBody>
      </p:sp>
      <p:pic>
        <p:nvPicPr>
          <p:cNvPr id="6" name="Picture 2" descr="C:\Users\user\Saved Games\Pictures\i-have-idea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086600" y="3204589"/>
            <a:ext cx="1905000" cy="283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2846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936" y="0"/>
            <a:ext cx="91621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90600" y="1219200"/>
            <a:ext cx="7086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 err="1" smtClean="0"/>
              <a:t>Diskusi</a:t>
            </a:r>
            <a:r>
              <a:rPr lang="en-US" sz="2400" dirty="0" smtClean="0"/>
              <a:t> </a:t>
            </a:r>
            <a:r>
              <a:rPr lang="en-US" sz="2400" dirty="0" err="1" smtClean="0"/>
              <a:t>bebas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disiplin</a:t>
            </a:r>
            <a:r>
              <a:rPr lang="en-US" sz="2400" dirty="0" smtClean="0"/>
              <a:t> </a:t>
            </a:r>
            <a:r>
              <a:rPr lang="en-US" sz="2400" dirty="0" err="1" smtClean="0"/>
              <a:t>tertinggi</a:t>
            </a:r>
            <a:r>
              <a:rPr lang="en-US" sz="2400" dirty="0" smtClean="0"/>
              <a:t>,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usia</a:t>
            </a:r>
            <a:r>
              <a:rPr lang="en-US" sz="2400" dirty="0" smtClean="0"/>
              <a:t> </a:t>
            </a:r>
            <a:r>
              <a:rPr lang="en-US" sz="2400" dirty="0" err="1" smtClean="0"/>
              <a:t>dini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diperkenalkan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(1) dialog yang </a:t>
            </a:r>
            <a:r>
              <a:rPr lang="en-US" sz="2400" dirty="0" err="1" smtClean="0"/>
              <a:t>telah</a:t>
            </a:r>
            <a:r>
              <a:rPr lang="en-US" sz="2400" dirty="0" smtClean="0"/>
              <a:t> </a:t>
            </a:r>
            <a:r>
              <a:rPr lang="en-US" sz="2400" dirty="0" err="1" smtClean="0"/>
              <a:t>ditentukan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sebelumnya</a:t>
            </a:r>
            <a:r>
              <a:rPr lang="en-US" sz="2400" dirty="0" smtClean="0"/>
              <a:t>, </a:t>
            </a:r>
            <a:r>
              <a:rPr lang="en-US" sz="2400" dirty="0" smtClean="0"/>
              <a:t>(2) </a:t>
            </a:r>
            <a:r>
              <a:rPr lang="en-US" sz="2400" dirty="0" smtClean="0"/>
              <a:t>dialog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celah</a:t>
            </a:r>
            <a:r>
              <a:rPr lang="en-US" sz="2400" dirty="0" smtClean="0"/>
              <a:t>, </a:t>
            </a:r>
            <a:r>
              <a:rPr lang="en-US" sz="2400" dirty="0" smtClean="0"/>
              <a:t>(</a:t>
            </a:r>
            <a:r>
              <a:rPr lang="en-US" sz="2400" dirty="0" smtClean="0"/>
              <a:t>3) </a:t>
            </a:r>
            <a:r>
              <a:rPr lang="en-US" sz="2400" dirty="0" err="1" smtClean="0"/>
              <a:t>dibuat</a:t>
            </a:r>
            <a:r>
              <a:rPr lang="en-US" sz="2400" dirty="0" smtClean="0"/>
              <a:t> </a:t>
            </a:r>
            <a:r>
              <a:rPr lang="en-US" sz="2400" dirty="0" err="1" smtClean="0"/>
              <a:t>sendiri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dialog yang </a:t>
            </a:r>
            <a:r>
              <a:rPr lang="en-US" sz="2400" dirty="0" err="1" smtClean="0"/>
              <a:t>bervariasi</a:t>
            </a:r>
            <a:endParaRPr lang="en-US" sz="2400" dirty="0" smtClean="0"/>
          </a:p>
          <a:p>
            <a:pPr marL="285750" indent="-285750" algn="just">
              <a:buFont typeface="Wingdings" pitchFamily="2" charset="2"/>
              <a:buChar char="Ø"/>
            </a:pPr>
            <a:r>
              <a:rPr lang="en-US" sz="2400" dirty="0" err="1" smtClean="0"/>
              <a:t>P</a:t>
            </a:r>
            <a:r>
              <a:rPr lang="en-US" sz="2400" dirty="0" err="1" smtClean="0"/>
              <a:t>ercakapan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dasarnya</a:t>
            </a:r>
            <a:r>
              <a:rPr lang="en-US" sz="2400" dirty="0" smtClean="0"/>
              <a:t> </a:t>
            </a:r>
            <a:r>
              <a:rPr lang="en-US" sz="2400" dirty="0" err="1" smtClean="0"/>
              <a:t>yaitu</a:t>
            </a:r>
            <a:r>
              <a:rPr lang="en-US" sz="2400" smtClean="0"/>
              <a:t>  </a:t>
            </a:r>
            <a:r>
              <a:rPr lang="en-US" sz="2400" dirty="0" err="1" smtClean="0"/>
              <a:t>linguistik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pic>
        <p:nvPicPr>
          <p:cNvPr id="7" name="Picture 2" descr="C:\Users\user\Saved Games\Pictures\i-have-idea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81800" y="3224254"/>
            <a:ext cx="1905000" cy="2838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443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user\Saved Games\Pictures\1cac760ac49ef64c36f30df5faa07b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2936" y="0"/>
            <a:ext cx="91621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Users\user\Saved Games\Pictures\giphy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234" y="1676400"/>
            <a:ext cx="6361848" cy="4262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438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142</Words>
  <Application>Microsoft Office PowerPoint</Application>
  <PresentationFormat>On-screen Show (4:3)</PresentationFormat>
  <Paragraphs>10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created xsi:type="dcterms:W3CDTF">2018-10-09T03:18:06Z</dcterms:created>
  <dcterms:modified xsi:type="dcterms:W3CDTF">2018-11-24T00:12:56Z</dcterms:modified>
</cp:coreProperties>
</file>