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3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7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2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37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3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9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1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1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70413-D077-4541-A436-BCDB0F8D42FF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1103E-C2FF-47D8-A547-A392F7D2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1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b8249b23b1dd6f0ed8100457298151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Saved Games\Pictures\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28575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1066800"/>
            <a:ext cx="69277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Cooper Black" pitchFamily="18" charset="0"/>
              </a:rPr>
              <a:t>PRINSIP-PRINSIP PENTING 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Cooper Black" pitchFamily="18" charset="0"/>
              </a:rPr>
              <a:t>DALAM PEMBELAJARAN 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Cooper Black" pitchFamily="18" charset="0"/>
              </a:rPr>
              <a:t>KETERAMPILAN MEMBACA</a:t>
            </a:r>
          </a:p>
        </p:txBody>
      </p:sp>
    </p:spTree>
    <p:extLst>
      <p:ext uri="{BB962C8B-B14F-4D97-AF65-F5344CB8AC3E}">
        <p14:creationId xmlns:p14="http://schemas.microsoft.com/office/powerpoint/2010/main" val="41864015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8249b23b1dd6f0ed8100457298151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3899" y="1752600"/>
            <a:ext cx="7696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/>
              <a:t>Depdikbud</a:t>
            </a:r>
            <a:r>
              <a:rPr lang="en-US" sz="3200" dirty="0"/>
              <a:t> (1985:11) </a:t>
            </a:r>
            <a:r>
              <a:rPr lang="en-US" sz="3200" dirty="0" err="1"/>
              <a:t>menuliskan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membaca</a:t>
            </a:r>
            <a:r>
              <a:rPr lang="en-US" sz="3200" dirty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/>
              <a:t>proses </a:t>
            </a:r>
            <a:r>
              <a:rPr lang="en-US" sz="3200" dirty="0" err="1" smtClean="0"/>
              <a:t>pengolahan</a:t>
            </a:r>
            <a:r>
              <a:rPr lang="en-US" sz="3200" dirty="0"/>
              <a:t> </a:t>
            </a:r>
            <a:r>
              <a:rPr lang="en-US" sz="3200" dirty="0" err="1" smtClean="0"/>
              <a:t>bacaan</a:t>
            </a:r>
            <a:r>
              <a:rPr lang="en-US" sz="3200" dirty="0" smtClean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kritis</a:t>
            </a:r>
            <a:r>
              <a:rPr lang="en-US" sz="3200" dirty="0"/>
              <a:t>, </a:t>
            </a:r>
            <a:r>
              <a:rPr lang="en-US" sz="3200" dirty="0" err="1"/>
              <a:t>kreatif</a:t>
            </a:r>
            <a:r>
              <a:rPr lang="en-US" sz="3200" dirty="0"/>
              <a:t> yang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 smtClean="0"/>
              <a:t>dengan</a:t>
            </a:r>
            <a:r>
              <a:rPr lang="en-US" sz="3200" dirty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untukmemperoleh</a:t>
            </a:r>
            <a:r>
              <a:rPr lang="en-US" sz="3200" dirty="0" smtClean="0"/>
              <a:t> </a:t>
            </a:r>
            <a:r>
              <a:rPr lang="en-US" sz="3200" dirty="0" err="1" smtClean="0"/>
              <a:t>pemahaman</a:t>
            </a:r>
            <a:r>
              <a:rPr lang="en-US" sz="3200" dirty="0" smtClean="0"/>
              <a:t> </a:t>
            </a:r>
            <a:r>
              <a:rPr lang="en-US" sz="3200" dirty="0"/>
              <a:t>yang </a:t>
            </a:r>
            <a:r>
              <a:rPr lang="en-US" sz="3200" dirty="0" err="1"/>
              <a:t>bersifat</a:t>
            </a:r>
            <a:r>
              <a:rPr lang="en-US" sz="3200" dirty="0"/>
              <a:t> </a:t>
            </a:r>
            <a:r>
              <a:rPr lang="en-US" sz="3200" dirty="0" err="1"/>
              <a:t>menyeluruh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bacaan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 smtClean="0"/>
              <a:t>penilaian</a:t>
            </a:r>
            <a:r>
              <a:rPr lang="en-US" sz="3200" dirty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/>
              <a:t>keadaan</a:t>
            </a:r>
            <a:r>
              <a:rPr lang="en-US" sz="3200" dirty="0"/>
              <a:t>, </a:t>
            </a:r>
            <a:r>
              <a:rPr lang="en-US" sz="3200" dirty="0" err="1"/>
              <a:t>nilai</a:t>
            </a:r>
            <a:r>
              <a:rPr lang="en-US" sz="3200" dirty="0"/>
              <a:t>, </a:t>
            </a:r>
            <a:r>
              <a:rPr lang="en-US" sz="3200" dirty="0" err="1"/>
              <a:t>fungsi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dampak</a:t>
            </a:r>
            <a:r>
              <a:rPr lang="en-US" sz="3200" dirty="0"/>
              <a:t> </a:t>
            </a:r>
            <a:r>
              <a:rPr lang="en-US" sz="3200" dirty="0" err="1"/>
              <a:t>bacaan</a:t>
            </a:r>
            <a:r>
              <a:rPr lang="en-US" sz="3200" dirty="0"/>
              <a:t> </a:t>
            </a:r>
            <a:r>
              <a:rPr lang="en-US" sz="3200" dirty="0" err="1" smtClean="0"/>
              <a:t>itu</a:t>
            </a:r>
            <a:r>
              <a:rPr lang="en-US" sz="3200" dirty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pembaca</a:t>
            </a:r>
            <a:r>
              <a:rPr lang="en-US" sz="3200" dirty="0" smtClean="0"/>
              <a:t>.</a:t>
            </a:r>
            <a:endParaRPr lang="en-US" sz="32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6096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haroni" pitchFamily="2" charset="-79"/>
                <a:cs typeface="Aharoni" pitchFamily="2" charset="-79"/>
              </a:rPr>
              <a:t>APA ITU MEMBACA????</a:t>
            </a: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 descr="C:\Users\user\Saved Games\Pictures\wordpres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6465"/>
            <a:ext cx="1885149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5890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8249b23b1dd6f0ed8100457298151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304800"/>
            <a:ext cx="7543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sadar</a:t>
            </a:r>
            <a:r>
              <a:rPr lang="en-US" sz="2800" dirty="0" smtClean="0"/>
              <a:t>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berkembang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bertahap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dilatih</a:t>
            </a:r>
            <a:r>
              <a:rPr lang="en-US" sz="28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800" dirty="0" smtClean="0"/>
              <a:t>Proses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dikendalikan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pembaca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pendengar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eksternal</a:t>
            </a:r>
            <a:r>
              <a:rPr lang="en-US" sz="28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800" dirty="0" err="1" smtClean="0"/>
              <a:t>Fluktuasi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konsentarsi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keakraban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,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abstraksi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, </a:t>
            </a:r>
            <a:r>
              <a:rPr lang="en-US" sz="2800" dirty="0" err="1" smtClean="0"/>
              <a:t>tata</a:t>
            </a:r>
            <a:r>
              <a:rPr lang="en-US" sz="2800" dirty="0" smtClean="0"/>
              <a:t> </a:t>
            </a:r>
            <a:r>
              <a:rPr lang="en-US" sz="2800" dirty="0" err="1" smtClean="0"/>
              <a:t>letak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psikologis</a:t>
            </a:r>
            <a:r>
              <a:rPr lang="en-US" sz="2800" dirty="0" smtClean="0"/>
              <a:t>,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mengarah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teks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2050" name="Picture 2" descr="C:\Users\user\Saved Games\Pictures\Pencil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0"/>
            <a:ext cx="2362200" cy="25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2799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8249b23b1dd6f0ed8100457298151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761999"/>
            <a:ext cx="762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didasarkan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data </a:t>
            </a:r>
            <a:r>
              <a:rPr lang="en-US" sz="2400" dirty="0" err="1" smtClean="0"/>
              <a:t>grafis</a:t>
            </a:r>
            <a:r>
              <a:rPr lang="en-US" sz="2400" dirty="0" smtClean="0"/>
              <a:t>. 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Top-down </a:t>
            </a:r>
            <a:r>
              <a:rPr lang="en-US" sz="2400" dirty="0" err="1" smtClean="0"/>
              <a:t>dan</a:t>
            </a:r>
            <a:r>
              <a:rPr lang="en-US" sz="2400" dirty="0" smtClean="0"/>
              <a:t> Bottom –up.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/>
              <a:t>Proses Bottom-up </a:t>
            </a:r>
            <a:r>
              <a:rPr lang="en-US" sz="2400" dirty="0" err="1" smtClean="0"/>
              <a:t>menyangkut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/>
              <a:t>Proses Top-down </a:t>
            </a:r>
            <a:r>
              <a:rPr lang="en-US" sz="2400" dirty="0" err="1" smtClean="0"/>
              <a:t>menyangkut</a:t>
            </a:r>
            <a:r>
              <a:rPr lang="en-US" sz="2400" dirty="0" smtClean="0"/>
              <a:t> </a:t>
            </a:r>
            <a:r>
              <a:rPr lang="en-US" sz="2400" dirty="0" err="1" smtClean="0"/>
              <a:t>interprestasi</a:t>
            </a:r>
            <a:r>
              <a:rPr lang="en-US" sz="2400" dirty="0" smtClean="0"/>
              <a:t> </a:t>
            </a:r>
            <a:r>
              <a:rPr lang="en-US" sz="2400" dirty="0" err="1" smtClean="0"/>
              <a:t>pembaca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konstruksi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</a:t>
            </a:r>
            <a:r>
              <a:rPr lang="en-US" sz="2400" dirty="0" err="1" smtClean="0"/>
              <a:t>aktif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pembaca</a:t>
            </a:r>
            <a:r>
              <a:rPr lang="en-US" sz="2400" dirty="0" smtClean="0"/>
              <a:t> </a:t>
            </a:r>
            <a:r>
              <a:rPr lang="en-US" sz="2400" dirty="0" err="1" smtClean="0"/>
              <a:t>dihadapakan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korespondensi</a:t>
            </a:r>
            <a:r>
              <a:rPr lang="en-US" sz="2400" dirty="0" smtClean="0"/>
              <a:t> </a:t>
            </a:r>
            <a:r>
              <a:rPr lang="en-US" sz="2400" dirty="0" err="1" smtClean="0"/>
              <a:t>fonem</a:t>
            </a:r>
            <a:r>
              <a:rPr lang="en-US" sz="2400" dirty="0" smtClean="0"/>
              <a:t>, </a:t>
            </a:r>
            <a:r>
              <a:rPr lang="en-US" sz="2400" dirty="0" err="1" smtClean="0"/>
              <a:t>gramer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dikemabangkan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r>
              <a:rPr lang="en-US" sz="2400" dirty="0" smtClean="0"/>
              <a:t> </a:t>
            </a:r>
            <a:r>
              <a:rPr lang="en-US" sz="2400" dirty="0" err="1" smtClean="0"/>
              <a:t>saja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/>
              <a:t>s</a:t>
            </a:r>
            <a:r>
              <a:rPr lang="en-US" sz="2400" dirty="0" err="1" smtClean="0"/>
              <a:t>iswa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mandiri</a:t>
            </a:r>
            <a:r>
              <a:rPr lang="en-US" sz="2400" dirty="0" smtClean="0"/>
              <a:t> </a:t>
            </a:r>
            <a:r>
              <a:rPr lang="en-US" sz="2400" dirty="0" err="1" smtClean="0"/>
              <a:t>belajar</a:t>
            </a:r>
            <a:r>
              <a:rPr lang="en-US" sz="2400" dirty="0" smtClean="0"/>
              <a:t> </a:t>
            </a:r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6" name="Picture 2" descr="C:\Users\user\Saved Games\Pictures\Pencil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0"/>
            <a:ext cx="2362200" cy="25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8041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8249b23b1dd6f0ed8100457298151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76200"/>
            <a:ext cx="7848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hipotess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lemah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(1) </a:t>
            </a:r>
            <a:r>
              <a:rPr lang="en-US" sz="2400" dirty="0" err="1" smtClean="0"/>
              <a:t>lemah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didasarkan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ibu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. </a:t>
            </a: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perbedaan</a:t>
            </a:r>
            <a:r>
              <a:rPr lang="en-US" sz="2400" dirty="0" smtClean="0"/>
              <a:t> </a:t>
            </a:r>
            <a:r>
              <a:rPr lang="en-US" sz="2400" dirty="0" err="1" smtClean="0"/>
              <a:t>semantik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sintaksis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, </a:t>
            </a: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kurang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pengalaman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ibu</a:t>
            </a:r>
            <a:r>
              <a:rPr lang="en-US" sz="2400" dirty="0" smtClean="0"/>
              <a:t>. (2) </a:t>
            </a:r>
            <a:r>
              <a:rPr lang="en-US" sz="2400" dirty="0" err="1" smtClean="0"/>
              <a:t>lemah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didasarkan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, </a:t>
            </a:r>
            <a:r>
              <a:rPr lang="en-US" sz="2400" dirty="0" err="1" smtClean="0"/>
              <a:t>kurangya</a:t>
            </a:r>
            <a:r>
              <a:rPr lang="en-US" sz="2400" dirty="0" smtClean="0"/>
              <a:t> </a:t>
            </a:r>
            <a:r>
              <a:rPr lang="en-US" sz="2400" dirty="0" err="1" smtClean="0"/>
              <a:t>konseptual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leksikal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yang </a:t>
            </a:r>
            <a:r>
              <a:rPr lang="en-US" sz="2400" dirty="0" err="1" smtClean="0"/>
              <a:t>rumit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Pembacaan</a:t>
            </a:r>
            <a:r>
              <a:rPr lang="en-US" sz="2400" dirty="0" smtClean="0"/>
              <a:t> </a:t>
            </a:r>
            <a:r>
              <a:rPr lang="en-US" sz="2400" dirty="0" err="1" smtClean="0"/>
              <a:t>terus</a:t>
            </a:r>
            <a:r>
              <a:rPr lang="en-US" sz="2400" dirty="0" smtClean="0"/>
              <a:t> </a:t>
            </a:r>
            <a:r>
              <a:rPr lang="en-US" sz="2400" dirty="0" err="1" smtClean="0"/>
              <a:t>menerus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kepercayaan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rasa </a:t>
            </a:r>
            <a:r>
              <a:rPr lang="en-US" sz="2400" smtClean="0"/>
              <a:t>empati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Pembacaan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pengantar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menggabungkan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pengualangan</a:t>
            </a:r>
            <a:r>
              <a:rPr lang="en-US" sz="2400" dirty="0" smtClean="0"/>
              <a:t> kata-kata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dibantu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pra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minat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topik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</p:txBody>
      </p:sp>
      <p:pic>
        <p:nvPicPr>
          <p:cNvPr id="6" name="Picture 2" descr="C:\Users\user\Saved Games\Pictures\Pencil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0"/>
            <a:ext cx="2362200" cy="258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6438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8249b23b1dd6f0ed8100457298151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90600"/>
            <a:ext cx="6248116" cy="41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8587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304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2018-10-08T15:41:07Z</dcterms:created>
  <dcterms:modified xsi:type="dcterms:W3CDTF">2018-11-23T14:52:57Z</dcterms:modified>
</cp:coreProperties>
</file>