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8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53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661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40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17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72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67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061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681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62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317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DD551-604B-422E-99AF-A0A46FAB1711}" type="datetimeFigureOut">
              <a:rPr lang="en-US" smtClean="0"/>
              <a:t>11/23/2018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4075-EDE3-41E1-9BBD-2AEB681673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94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62000" y="2256503"/>
            <a:ext cx="537824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Rockwell Extra Bold" pitchFamily="18" charset="0"/>
                <a:cs typeface="Aharoni" pitchFamily="2" charset="-79"/>
              </a:rPr>
              <a:t>PRINSIP-PRINSIP DALAM PEMBELAJAAN MENDENGAR</a:t>
            </a:r>
            <a:endParaRPr lang="en-US" sz="3600" dirty="0">
              <a:latin typeface="Rockwell Extra Bold" pitchFamily="18" charset="0"/>
              <a:cs typeface="Aharoni" pitchFamily="2" charset="-79"/>
            </a:endParaRPr>
          </a:p>
        </p:txBody>
      </p:sp>
      <p:pic>
        <p:nvPicPr>
          <p:cNvPr id="5" name="Picture 2" descr="C:\Users\user\Saved Games\Pictures\menyimak-itu-penting-ketimbang-mendengar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64" y="1905000"/>
            <a:ext cx="2563262" cy="34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360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93955" y="1543665"/>
            <a:ext cx="6781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mendengar</a:t>
            </a:r>
            <a:r>
              <a:rPr lang="en-US" sz="2400" dirty="0" smtClean="0"/>
              <a:t> </a:t>
            </a:r>
            <a:r>
              <a:rPr lang="en-US" sz="2400" dirty="0" err="1" smtClean="0"/>
              <a:t>merupakan</a:t>
            </a:r>
            <a:r>
              <a:rPr lang="en-US" sz="2400" dirty="0" smtClean="0"/>
              <a:t> </a:t>
            </a: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penting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nantinya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mengarah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produksi</a:t>
            </a:r>
            <a:r>
              <a:rPr lang="en-US" sz="2400" dirty="0" smtClean="0"/>
              <a:t> oral.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Identifikasi</a:t>
            </a:r>
            <a:r>
              <a:rPr lang="en-US" sz="2400" dirty="0" smtClean="0"/>
              <a:t> </a:t>
            </a:r>
            <a:r>
              <a:rPr lang="en-US" sz="2400" dirty="0" err="1" smtClean="0"/>
              <a:t>bunyi</a:t>
            </a:r>
            <a:r>
              <a:rPr lang="en-US" sz="2400" dirty="0" smtClean="0"/>
              <a:t>, kata,  </a:t>
            </a:r>
            <a:r>
              <a:rPr lang="en-US" sz="2400" dirty="0" err="1" smtClean="0"/>
              <a:t>frasa</a:t>
            </a:r>
            <a:r>
              <a:rPr lang="en-US" sz="2400" dirty="0" smtClean="0"/>
              <a:t>, </a:t>
            </a:r>
            <a:r>
              <a:rPr lang="en-US" sz="2400" dirty="0" err="1" smtClean="0"/>
              <a:t>kalimat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 kata-kata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interprestasi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dimaksud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/>
              <a:t> </a:t>
            </a:r>
            <a:r>
              <a:rPr lang="en-US" sz="2400" dirty="0" err="1" smtClean="0"/>
              <a:t>S</a:t>
            </a:r>
            <a:r>
              <a:rPr lang="en-US" sz="2400" dirty="0" err="1" smtClean="0"/>
              <a:t>ituasi</a:t>
            </a:r>
            <a:r>
              <a:rPr lang="en-US" sz="2400" dirty="0" smtClean="0"/>
              <a:t> </a:t>
            </a:r>
            <a:r>
              <a:rPr lang="en-US" sz="2400" dirty="0" err="1" smtClean="0"/>
              <a:t>baru</a:t>
            </a:r>
            <a:r>
              <a:rPr lang="en-US" sz="2400" dirty="0" smtClean="0"/>
              <a:t>, </a:t>
            </a:r>
            <a:r>
              <a:rPr lang="en-US" sz="2400" dirty="0" err="1" smtClean="0"/>
              <a:t>teks</a:t>
            </a:r>
            <a:r>
              <a:rPr lang="en-US" sz="2400" dirty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diperlukan</a:t>
            </a:r>
            <a:r>
              <a:rPr lang="en-US" sz="2400" dirty="0" smtClean="0"/>
              <a:t>, </a:t>
            </a:r>
            <a:r>
              <a:rPr lang="en-US" sz="2400" dirty="0" smtClean="0"/>
              <a:t>agar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kehilangan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fungsinya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Pemahaman</a:t>
            </a:r>
            <a:r>
              <a:rPr lang="en-US" sz="2400" dirty="0" err="1" smtClean="0"/>
              <a:t>mendengar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diajarkan</a:t>
            </a:r>
            <a:r>
              <a:rPr lang="en-US" sz="2400" dirty="0" smtClean="0"/>
              <a:t>,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situasi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menyajikan</a:t>
            </a:r>
            <a:r>
              <a:rPr lang="en-US" sz="2400" dirty="0" smtClean="0"/>
              <a:t> </a:t>
            </a:r>
            <a:r>
              <a:rPr lang="en-US" sz="2400" dirty="0" err="1" smtClean="0"/>
              <a:t>materi</a:t>
            </a:r>
            <a:r>
              <a:rPr lang="en-US" sz="2400" dirty="0" smtClean="0"/>
              <a:t> yang </a:t>
            </a:r>
            <a:r>
              <a:rPr lang="en-US" sz="2400" dirty="0" err="1" smtClean="0"/>
              <a:t>siswa</a:t>
            </a:r>
            <a:r>
              <a:rPr lang="en-US" sz="2400" dirty="0" smtClean="0"/>
              <a:t> </a:t>
            </a:r>
            <a:r>
              <a:rPr lang="en-US" sz="2400" dirty="0" err="1" smtClean="0"/>
              <a:t>coba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/>
          </a:p>
        </p:txBody>
      </p:sp>
      <p:pic>
        <p:nvPicPr>
          <p:cNvPr id="2050" name="Picture 2" descr="C:\Users\user\Saved Games\Pictures\orig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755" y="0"/>
            <a:ext cx="1600200" cy="1741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53227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0" y="1219200"/>
            <a:ext cx="716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mendengar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keterampilann</a:t>
            </a:r>
            <a:r>
              <a:rPr lang="en-US" sz="2400" dirty="0" smtClean="0"/>
              <a:t> </a:t>
            </a:r>
            <a:r>
              <a:rPr lang="en-US" sz="2400" dirty="0" err="1" smtClean="0"/>
              <a:t>reseptif</a:t>
            </a:r>
            <a:r>
              <a:rPr lang="en-US" sz="2400" dirty="0" smtClean="0"/>
              <a:t> </a:t>
            </a:r>
            <a:endParaRPr lang="en-US" sz="2400" dirty="0" smtClean="0"/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Mendengarkan</a:t>
            </a:r>
            <a:r>
              <a:rPr lang="en-US" sz="2400" dirty="0" smtClean="0"/>
              <a:t> </a:t>
            </a:r>
            <a:r>
              <a:rPr lang="en-US" sz="2400" dirty="0" err="1" smtClean="0"/>
              <a:t>selalu</a:t>
            </a:r>
            <a:r>
              <a:rPr lang="en-US" sz="2400" dirty="0" smtClean="0"/>
              <a:t> </a:t>
            </a:r>
            <a:r>
              <a:rPr lang="en-US" sz="2400" dirty="0" err="1" smtClean="0"/>
              <a:t>berarti</a:t>
            </a:r>
            <a:r>
              <a:rPr lang="en-US" sz="2400" dirty="0" smtClean="0"/>
              <a:t> decoding, </a:t>
            </a:r>
            <a:r>
              <a:rPr lang="en-US" sz="2400" dirty="0" err="1" smtClean="0"/>
              <a:t>membangun</a:t>
            </a:r>
            <a:r>
              <a:rPr lang="en-US" sz="2400" dirty="0" smtClean="0"/>
              <a:t> </a:t>
            </a:r>
            <a:r>
              <a:rPr lang="en-US" sz="2400" dirty="0" err="1" smtClean="0"/>
              <a:t>makna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iterprestasi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dimaksudkan</a:t>
            </a:r>
            <a:r>
              <a:rPr lang="en-US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proses bottom-up (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kami </a:t>
            </a:r>
            <a:r>
              <a:rPr lang="en-US" sz="2400" dirty="0" err="1" smtClean="0"/>
              <a:t>dengar</a:t>
            </a:r>
            <a:r>
              <a:rPr lang="en-US" sz="2400" dirty="0" smtClean="0"/>
              <a:t>, </a:t>
            </a:r>
            <a:r>
              <a:rPr lang="en-US" sz="2400" dirty="0" err="1" smtClean="0"/>
              <a:t>apa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diluar</a:t>
            </a:r>
            <a:r>
              <a:rPr lang="en-US" sz="2400" dirty="0" smtClean="0"/>
              <a:t> kami) </a:t>
            </a:r>
            <a:r>
              <a:rPr lang="en-US" sz="2400" dirty="0" err="1" smtClean="0"/>
              <a:t>dan</a:t>
            </a:r>
            <a:r>
              <a:rPr lang="en-US" sz="2400" dirty="0" smtClean="0"/>
              <a:t> proses top-down (</a:t>
            </a:r>
            <a:r>
              <a:rPr lang="en-US" sz="2400" dirty="0" err="1" smtClean="0"/>
              <a:t>yaitu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harapan</a:t>
            </a:r>
            <a:r>
              <a:rPr lang="en-US" sz="2400" dirty="0" smtClean="0"/>
              <a:t> kami).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Penafsiran</a:t>
            </a:r>
            <a:r>
              <a:rPr lang="en-US" sz="2400" dirty="0" smtClean="0"/>
              <a:t> </a:t>
            </a:r>
            <a:r>
              <a:rPr lang="en-US" sz="2400" dirty="0" err="1" smtClean="0"/>
              <a:t>tentang</a:t>
            </a:r>
            <a:r>
              <a:rPr lang="en-US" sz="2400" dirty="0" smtClean="0"/>
              <a:t> yang di </a:t>
            </a:r>
            <a:r>
              <a:rPr lang="en-US" sz="2400" dirty="0" err="1" smtClean="0"/>
              <a:t>dengar</a:t>
            </a:r>
            <a:r>
              <a:rPr lang="en-US" sz="2400" dirty="0" smtClean="0"/>
              <a:t> </a:t>
            </a:r>
            <a:r>
              <a:rPr lang="en-US" sz="2400" dirty="0" err="1" smtClean="0"/>
              <a:t>menyebabkan</a:t>
            </a:r>
            <a:r>
              <a:rPr lang="en-US" sz="2400" dirty="0" smtClean="0"/>
              <a:t> </a:t>
            </a:r>
            <a:r>
              <a:rPr lang="en-US" sz="2400" dirty="0" err="1" smtClean="0"/>
              <a:t>pementukan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hipotesis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kemungkinan</a:t>
            </a:r>
            <a:r>
              <a:rPr lang="en-US" sz="2400" dirty="0" smtClean="0"/>
              <a:t> </a:t>
            </a:r>
            <a:r>
              <a:rPr lang="en-US" sz="2400" dirty="0" err="1" smtClean="0"/>
              <a:t>prediksi</a:t>
            </a:r>
            <a:r>
              <a:rPr lang="en-US" sz="2400" dirty="0" smtClean="0"/>
              <a:t>.</a:t>
            </a:r>
          </a:p>
          <a:p>
            <a:pPr marL="342900" indent="-342900" algn="just">
              <a:buFont typeface="Wingdings" pitchFamily="2" charset="2"/>
              <a:buChar char="q"/>
            </a:pPr>
            <a:r>
              <a:rPr lang="en-US" sz="2400" dirty="0" err="1" smtClean="0"/>
              <a:t>Mendengarkan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asli</a:t>
            </a:r>
            <a:r>
              <a:rPr lang="en-US" sz="2400" dirty="0" smtClean="0"/>
              <a:t>: </a:t>
            </a:r>
            <a:r>
              <a:rPr lang="en-US" sz="2400" dirty="0" err="1" smtClean="0"/>
              <a:t>kita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sadar</a:t>
            </a:r>
            <a:r>
              <a:rPr lang="en-US" sz="2400" dirty="0" smtClean="0"/>
              <a:t> </a:t>
            </a:r>
            <a:r>
              <a:rPr lang="en-US" sz="2400" dirty="0" err="1" smtClean="0"/>
              <a:t>menggunkan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 smtClean="0"/>
              <a:t>kita</a:t>
            </a:r>
            <a:r>
              <a:rPr lang="en-US" sz="2400" dirty="0" smtClean="0"/>
              <a:t>,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dunia</a:t>
            </a:r>
            <a:r>
              <a:rPr lang="en-US" sz="2400" dirty="0" smtClean="0"/>
              <a:t>.</a:t>
            </a:r>
          </a:p>
        </p:txBody>
      </p:sp>
      <p:pic>
        <p:nvPicPr>
          <p:cNvPr id="3074" name="Picture 2" descr="C:\Users\user\Saved Games\Pictures\orig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84" y="0"/>
            <a:ext cx="147001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2145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9784" y="1219200"/>
            <a:ext cx="6934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en-US" sz="2800" dirty="0" err="1"/>
              <a:t>M</a:t>
            </a:r>
            <a:r>
              <a:rPr lang="en-US" sz="2800" dirty="0" err="1" smtClean="0"/>
              <a:t>endengarkan</a:t>
            </a:r>
            <a:r>
              <a:rPr lang="en-US" sz="2800" dirty="0" smtClean="0"/>
              <a:t> </a:t>
            </a:r>
            <a:r>
              <a:rPr lang="en-US" sz="2800" dirty="0" err="1" smtClean="0"/>
              <a:t>pemahaman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dasarnya</a:t>
            </a:r>
            <a:r>
              <a:rPr lang="en-US" sz="2800" dirty="0" smtClean="0"/>
              <a:t> </a:t>
            </a:r>
            <a:r>
              <a:rPr lang="en-US" sz="2800" dirty="0" err="1" smtClean="0"/>
              <a:t>selalu</a:t>
            </a:r>
            <a:r>
              <a:rPr lang="en-US" sz="2800" dirty="0" smtClean="0"/>
              <a:t> </a:t>
            </a:r>
            <a:r>
              <a:rPr lang="en-US" sz="2800" dirty="0" err="1" smtClean="0"/>
              <a:t>meiliki</a:t>
            </a:r>
            <a:r>
              <a:rPr lang="en-US" sz="2800" dirty="0"/>
              <a:t> </a:t>
            </a:r>
            <a:r>
              <a:rPr lang="en-US" sz="2800" dirty="0" err="1" smtClean="0"/>
              <a:t>niat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: </a:t>
            </a:r>
            <a:r>
              <a:rPr lang="en-US" sz="2800" dirty="0" err="1" smtClean="0"/>
              <a:t>apakah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berfungsi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mempertahankan</a:t>
            </a:r>
            <a:r>
              <a:rPr lang="en-US" sz="2800" dirty="0" smtClean="0"/>
              <a:t> </a:t>
            </a:r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komunkatif</a:t>
            </a:r>
            <a:r>
              <a:rPr lang="en-US" sz="2800" dirty="0" smtClean="0"/>
              <a:t>, </a:t>
            </a: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interaksional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transfer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transaksional</a:t>
            </a:r>
            <a:endParaRPr lang="en-US" sz="2800" dirty="0" smtClean="0"/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interaktif</a:t>
            </a:r>
            <a:r>
              <a:rPr lang="en-US" sz="2800" dirty="0" smtClean="0"/>
              <a:t>: </a:t>
            </a:r>
            <a:r>
              <a:rPr lang="en-US" sz="2800" dirty="0" err="1" smtClean="0"/>
              <a:t>bergantian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</a:t>
            </a:r>
            <a:r>
              <a:rPr lang="en-US" sz="2800" dirty="0" smtClean="0"/>
              <a:t> </a:t>
            </a:r>
            <a:r>
              <a:rPr lang="en-US" sz="2800" dirty="0" err="1" smtClean="0"/>
              <a:t>mendengarkan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berbicara</a:t>
            </a:r>
            <a:r>
              <a:rPr lang="en-US" sz="2800" dirty="0" smtClean="0"/>
              <a:t> 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800" dirty="0" err="1" smtClean="0"/>
              <a:t>Fungsi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transaksional</a:t>
            </a:r>
            <a:r>
              <a:rPr lang="en-US" sz="2800" dirty="0" smtClean="0"/>
              <a:t>: </a:t>
            </a:r>
            <a:r>
              <a:rPr lang="en-US" sz="2800" dirty="0" err="1" smtClean="0"/>
              <a:t>sering</a:t>
            </a:r>
            <a:r>
              <a:rPr lang="en-US" sz="2800" dirty="0" smtClean="0"/>
              <a:t> </a:t>
            </a:r>
            <a:r>
              <a:rPr lang="en-US" sz="2800" dirty="0" err="1" smtClean="0"/>
              <a:t>saluran</a:t>
            </a:r>
            <a:r>
              <a:rPr lang="en-US" sz="2800" dirty="0" smtClean="0"/>
              <a:t> </a:t>
            </a:r>
            <a:r>
              <a:rPr lang="en-US" sz="2800" dirty="0" err="1" smtClean="0"/>
              <a:t>tunggal</a:t>
            </a:r>
            <a:endParaRPr lang="en-US" sz="2800" dirty="0" smtClean="0"/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800" dirty="0" err="1" smtClean="0"/>
              <a:t>Bahasa</a:t>
            </a:r>
            <a:r>
              <a:rPr lang="en-US" sz="2800" dirty="0" smtClean="0"/>
              <a:t> </a:t>
            </a:r>
            <a:r>
              <a:rPr lang="en-US" sz="2800" dirty="0" err="1" smtClean="0"/>
              <a:t>asing</a:t>
            </a:r>
            <a:r>
              <a:rPr lang="en-US" sz="2800" dirty="0" smtClean="0"/>
              <a:t> </a:t>
            </a:r>
            <a:r>
              <a:rPr lang="en-US" sz="2800" dirty="0" err="1" smtClean="0"/>
              <a:t>berisi</a:t>
            </a:r>
            <a:r>
              <a:rPr lang="en-US" sz="2800" dirty="0" smtClean="0"/>
              <a:t> </a:t>
            </a:r>
            <a:r>
              <a:rPr lang="en-US" sz="2800" dirty="0" err="1" smtClean="0"/>
              <a:t>suara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koneksi</a:t>
            </a:r>
            <a:r>
              <a:rPr lang="en-US" sz="2800" dirty="0" smtClean="0"/>
              <a:t> </a:t>
            </a:r>
            <a:r>
              <a:rPr lang="en-US" sz="2800" dirty="0" err="1" smtClean="0"/>
              <a:t>suara</a:t>
            </a:r>
            <a:r>
              <a:rPr lang="en-US" sz="2800" dirty="0" smtClean="0"/>
              <a:t> </a:t>
            </a:r>
            <a:r>
              <a:rPr lang="en-US" sz="2800" dirty="0" err="1" smtClean="0"/>
              <a:t>baru</a:t>
            </a:r>
            <a:r>
              <a:rPr lang="en-US" sz="2800" dirty="0" smtClean="0"/>
              <a:t> </a:t>
            </a:r>
            <a:r>
              <a:rPr lang="en-US" sz="2800" dirty="0" err="1" smtClean="0"/>
              <a:t>serta</a:t>
            </a:r>
            <a:r>
              <a:rPr lang="en-US" sz="2800" dirty="0" smtClean="0"/>
              <a:t> </a:t>
            </a:r>
            <a:r>
              <a:rPr lang="en-US" sz="2800" dirty="0" err="1" smtClean="0"/>
              <a:t>intonasi</a:t>
            </a:r>
            <a:r>
              <a:rPr lang="en-US" sz="2800" dirty="0" smtClean="0"/>
              <a:t> </a:t>
            </a:r>
            <a:r>
              <a:rPr lang="en-US" sz="2800" dirty="0" err="1" smtClean="0"/>
              <a:t>asing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pic>
        <p:nvPicPr>
          <p:cNvPr id="6" name="Picture 2" descr="C:\Users\user\Saved Games\Pictures\orig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84" y="0"/>
            <a:ext cx="147001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938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62000" y="1578077"/>
            <a:ext cx="72390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masalah</a:t>
            </a:r>
            <a:r>
              <a:rPr lang="en-US" sz="2400" dirty="0" smtClean="0"/>
              <a:t> </a:t>
            </a: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pendengaran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terakumulasi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cepat</a:t>
            </a:r>
            <a:r>
              <a:rPr lang="en-US" sz="2400" dirty="0" smtClean="0"/>
              <a:t> </a:t>
            </a:r>
            <a:r>
              <a:rPr lang="en-US" sz="2400" dirty="0" err="1" smtClean="0"/>
              <a:t>menjadi</a:t>
            </a:r>
            <a:r>
              <a:rPr lang="en-US" sz="2400" dirty="0" smtClean="0"/>
              <a:t> </a:t>
            </a:r>
            <a:r>
              <a:rPr lang="en-US" sz="2400" dirty="0" err="1" smtClean="0"/>
              <a:t>lengkap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mendengarkan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 </a:t>
            </a:r>
            <a:r>
              <a:rPr lang="en-US" sz="2400" dirty="0" err="1" smtClean="0"/>
              <a:t>hal</a:t>
            </a:r>
            <a:r>
              <a:rPr lang="en-US" sz="2400" dirty="0" smtClean="0"/>
              <a:t> yang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diperhatikan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dirty="0" smtClean="0"/>
              <a:t>: </a:t>
            </a:r>
            <a:r>
              <a:rPr lang="en-US" sz="2400" dirty="0" err="1" smtClean="0"/>
              <a:t>panjang</a:t>
            </a:r>
            <a:r>
              <a:rPr lang="en-US" sz="2400" dirty="0" smtClean="0"/>
              <a:t> </a:t>
            </a:r>
            <a:r>
              <a:rPr lang="en-US" sz="2400" dirty="0" err="1" smtClean="0"/>
              <a:t>teks</a:t>
            </a:r>
            <a:r>
              <a:rPr lang="en-US" sz="2400" dirty="0" smtClean="0"/>
              <a:t>, </a:t>
            </a:r>
            <a:r>
              <a:rPr lang="en-US" sz="2400" dirty="0" err="1" smtClean="0"/>
              <a:t>klaim</a:t>
            </a:r>
            <a:r>
              <a:rPr lang="en-US" sz="2400" dirty="0" smtClean="0"/>
              <a:t> Lexis, </a:t>
            </a:r>
            <a:r>
              <a:rPr lang="en-US" sz="2400" dirty="0" err="1" smtClean="0"/>
              <a:t>kompleksitas</a:t>
            </a:r>
            <a:r>
              <a:rPr lang="en-US" sz="2400" dirty="0" smtClean="0"/>
              <a:t> </a:t>
            </a:r>
            <a:r>
              <a:rPr lang="en-US" sz="2400" dirty="0" err="1" smtClean="0"/>
              <a:t>sintaksis</a:t>
            </a:r>
            <a:r>
              <a:rPr lang="en-US" sz="2400" dirty="0" smtClean="0"/>
              <a:t>, </a:t>
            </a:r>
            <a:r>
              <a:rPr lang="en-US" sz="2400" dirty="0" err="1" smtClean="0"/>
              <a:t>konten</a:t>
            </a:r>
            <a:r>
              <a:rPr lang="en-US" sz="2400" dirty="0" smtClean="0"/>
              <a:t> </a:t>
            </a:r>
            <a:r>
              <a:rPr lang="en-US" sz="2400" dirty="0" err="1" smtClean="0"/>
              <a:t>budaya</a:t>
            </a:r>
            <a:r>
              <a:rPr lang="en-US" sz="2400" dirty="0" smtClean="0"/>
              <a:t> </a:t>
            </a:r>
            <a:r>
              <a:rPr lang="en-US" sz="2400" dirty="0" err="1" smtClean="0"/>
              <a:t>asing</a:t>
            </a:r>
            <a:r>
              <a:rPr lang="en-US" sz="2400" dirty="0" smtClean="0"/>
              <a:t>, </a:t>
            </a:r>
            <a:r>
              <a:rPr lang="en-US" sz="2400" dirty="0" err="1" smtClean="0"/>
              <a:t>naskah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pidato</a:t>
            </a:r>
            <a:r>
              <a:rPr lang="en-US" sz="2400" dirty="0" smtClean="0"/>
              <a:t> </a:t>
            </a:r>
            <a:r>
              <a:rPr lang="en-US" sz="2400" dirty="0" err="1" smtClean="0"/>
              <a:t>tanpa</a:t>
            </a:r>
            <a:r>
              <a:rPr lang="en-US" sz="2400" dirty="0" smtClean="0"/>
              <a:t> </a:t>
            </a:r>
            <a:r>
              <a:rPr lang="en-US" sz="2400" dirty="0" err="1" smtClean="0"/>
              <a:t>naskah</a:t>
            </a:r>
            <a:r>
              <a:rPr lang="en-US" sz="2400" dirty="0" smtClean="0"/>
              <a:t>,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pendengar</a:t>
            </a:r>
            <a:r>
              <a:rPr lang="en-US" sz="2400" dirty="0" smtClean="0"/>
              <a:t>, </a:t>
            </a:r>
            <a:r>
              <a:rPr lang="en-US" sz="2400" dirty="0" err="1" smtClean="0"/>
              <a:t>tema</a:t>
            </a:r>
            <a:r>
              <a:rPr lang="en-US" sz="2400" dirty="0" smtClean="0"/>
              <a:t>, </a:t>
            </a:r>
            <a:r>
              <a:rPr lang="en-US" sz="2400" dirty="0" err="1" smtClean="0"/>
              <a:t>ramalan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eksplisitas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q"/>
            </a:pPr>
            <a:r>
              <a:rPr lang="en-US" sz="2400" dirty="0" err="1" smtClean="0"/>
              <a:t>Tugas</a:t>
            </a:r>
            <a:r>
              <a:rPr lang="en-US" sz="2400" dirty="0" smtClean="0"/>
              <a:t> </a:t>
            </a:r>
            <a:r>
              <a:rPr lang="en-US" sz="2400" dirty="0" err="1" smtClean="0"/>
              <a:t>pemahaman</a:t>
            </a:r>
            <a:r>
              <a:rPr lang="en-US" sz="2400" dirty="0" smtClean="0"/>
              <a:t> </a:t>
            </a:r>
            <a:r>
              <a:rPr lang="en-US" sz="2400" dirty="0" err="1" smtClean="0"/>
              <a:t>mendengarkan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pelajaran</a:t>
            </a:r>
            <a:r>
              <a:rPr lang="en-US" sz="2400" dirty="0" smtClean="0"/>
              <a:t> </a:t>
            </a:r>
            <a:r>
              <a:rPr lang="en-US" sz="2400" dirty="0" err="1" smtClean="0"/>
              <a:t>awal</a:t>
            </a:r>
            <a:r>
              <a:rPr lang="en-US" sz="2400" dirty="0" smtClean="0"/>
              <a:t> </a:t>
            </a:r>
            <a:r>
              <a:rPr lang="en-US" sz="2400" dirty="0" err="1" smtClean="0"/>
              <a:t>termasuk</a:t>
            </a:r>
            <a:r>
              <a:rPr lang="en-US" sz="2400" dirty="0" smtClean="0"/>
              <a:t> </a:t>
            </a:r>
            <a:r>
              <a:rPr lang="en-US" sz="2400" dirty="0" err="1" smtClean="0"/>
              <a:t>perbedaan</a:t>
            </a:r>
            <a:r>
              <a:rPr lang="en-US" sz="2400" dirty="0" smtClean="0"/>
              <a:t> </a:t>
            </a:r>
            <a:r>
              <a:rPr lang="en-US" sz="2400" dirty="0" err="1" smtClean="0"/>
              <a:t>fonetik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verbal, yang </a:t>
            </a:r>
            <a:r>
              <a:rPr lang="en-US" sz="2400" dirty="0" err="1" smtClean="0"/>
              <a:t>diperukan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terbiasa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sistem</a:t>
            </a:r>
            <a:r>
              <a:rPr lang="en-US" sz="2400" dirty="0" smtClean="0"/>
              <a:t> </a:t>
            </a:r>
            <a:r>
              <a:rPr lang="en-US" sz="2400" dirty="0" err="1" smtClean="0"/>
              <a:t>suara</a:t>
            </a:r>
            <a:r>
              <a:rPr lang="en-US" sz="2400" dirty="0" smtClean="0"/>
              <a:t> </a:t>
            </a:r>
            <a:r>
              <a:rPr lang="en-US" sz="2400" dirty="0" err="1" smtClean="0"/>
              <a:t>bahasa</a:t>
            </a:r>
            <a:r>
              <a:rPr lang="en-US" sz="2400" dirty="0" smtClean="0"/>
              <a:t> </a:t>
            </a:r>
            <a:r>
              <a:rPr lang="en-US" sz="2400" dirty="0" err="1"/>
              <a:t>J</a:t>
            </a:r>
            <a:r>
              <a:rPr lang="en-US" sz="2400" dirty="0" err="1" smtClean="0"/>
              <a:t>erman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6" name="Picture 2" descr="C:\Users\user\Saved Games\Pictures\orig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3984" y="0"/>
            <a:ext cx="147001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6353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ackground-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2" y="0"/>
            <a:ext cx="9134168" cy="6850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9933"/>
            <a:ext cx="5657850" cy="3790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0578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265</Words>
  <Application>Microsoft Office PowerPoint</Application>
  <PresentationFormat>On-screen Show (4:3)</PresentationFormat>
  <Paragraphs>17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2018-10-09T03:07:28Z</dcterms:created>
  <dcterms:modified xsi:type="dcterms:W3CDTF">2018-11-23T14:47:54Z</dcterms:modified>
</cp:coreProperties>
</file>