
<file path=[Content_Types].xml><?xml version="1.0" encoding="utf-8"?>
<Types xmlns="http://schemas.openxmlformats.org/package/2006/content-types">
  <Default Extension="gif" ContentType="image/gif"/>
  <Default Extension="png" ContentType="image/png"/>
  <Default Extension="font" ContentType="application/x-fontdata"/>
  <Default Extension="fntdata" ContentType="application/x-fontdata"/>
  <Default Extension="rels" ContentType="application/vnd.openxmlformats-package.relationships+xml"/>
  <Default Extension="xml" ContentType="application/xml"/>
  <Default Extension="jpeg" ContentType="image/jpeg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s/slide12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presProps.xml" ContentType="application/vnd.openxmlformats-officedocument.presentationml.presProps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saveSubsetFonts="1" embedTrueTypeFonts="1">
  <p:sldMasterIdLst>
    <p:sldMasterId r:id="rId1" id="2147483648"/>
  </p:sldMasterIdLst>
  <p:sldIdLst>
    <p:sldId r:id="rId2" id="257"/>
    <p:sldId r:id="rId3" id="258"/>
    <p:sldId r:id="rId4" id="263"/>
    <p:sldId r:id="rId15" id="266"/>
    <p:sldId r:id="rId5" id="260"/>
    <p:sldId r:id="rId6" id="259"/>
    <p:sldId r:id="rId14" id="265"/>
    <p:sldId r:id="rId17" id="268"/>
    <p:sldId r:id="rId18" id="269"/>
    <p:sldId r:id="rId16" id="267"/>
    <p:sldId r:id="rId7" id="261"/>
  </p:sldIdLst>
  <p:sldSz cx="9144000" cy="6858000" type="screen4x3"/>
  <p:notesSz cx="6858000" cy="9144000"/>
  <p:embeddedFontLst>
    <p:embeddedFont>
      <p:font typeface="WPS Special 1"/>
      <p:regular r:id="rId12"/>
    </p:embeddedFont>
  </p:embeddedFontLst>
  <p:defaultTextStyle>
    <a:defPPr>
      <a:defRPr lang="en-US"/>
    </a:defPPr>
    <a:lvl1pPr algn="l" marL="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marL="4572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marL="9144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marL="13716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marL="18288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marL="22860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marL="27432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marL="32004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marL="36576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8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1" Type="http://schemas.openxmlformats.org/officeDocument/2006/relationships/tableStyles" Target="tableStyles.xml" /><Relationship Id="rId10" Type="http://schemas.openxmlformats.org/officeDocument/2006/relationships/theme" Target="theme/theme1.xml" /><Relationship Id="rId9" Type="http://schemas.openxmlformats.org/officeDocument/2006/relationships/viewProps" Target="viewProp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4" Type="http://schemas.openxmlformats.org/officeDocument/2006/relationships/slide" Target="slides/slide3.xml" /><Relationship Id="rId7" Type="http://schemas.openxmlformats.org/officeDocument/2006/relationships/slide" Target="slides/slide6.xml" /><Relationship Id="rId12" Type="http://schemas.openxmlformats.org/officeDocument/2006/relationships/font" Target="fonts/WPS_Specail_1.fntdata" /><Relationship Id="rId14" Type="http://schemas.openxmlformats.org/officeDocument/2006/relationships/slide" Target="slides/slide8.xml" /><Relationship Id="rId15" Type="http://schemas.openxmlformats.org/officeDocument/2006/relationships/slide" Target="slides/slide9.xml" /><Relationship Id="rId16" Type="http://schemas.openxmlformats.org/officeDocument/2006/relationships/slide" Target="slides/slide10.xml" /><Relationship Id="rId17" Type="http://schemas.openxmlformats.org/officeDocument/2006/relationships/slide" Target="slides/slide11.xml" /><Relationship Id="rId18" Type="http://schemas.openxmlformats.org/officeDocument/2006/relationships/slide" Target="slides/slide12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0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29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3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69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7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2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84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14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62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2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7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9D628-A3C8-49CC-8326-E9B30015FF2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57E1E-F5CF-4860-93F2-811028B4D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30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 ?>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 ?>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 ?>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 ?>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u wening\background-ppt-pendidikan-background-ppt-pendidikan-background-powerpoint-pendidikan-terbaru-clipartsgram-c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19200" y="2274838"/>
            <a:ext cx="6019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Baskerville Old Face" pitchFamily="18" charset="0"/>
              </a:rPr>
              <a:t>PRINSIP- PRINSIP DALAM PEMBELAJARAN STRUKTUR DAN KOSAKATA</a:t>
            </a:r>
            <a:endParaRPr lang="en-US" sz="36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724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u wening\background-ppt-pendidikan-background-ppt-pendidikan-background-powerpoint-pendidikan-terbaru-clipartsgram-c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6816" y="840921"/>
            <a:ext cx="6669024" cy="1343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 b="1"/>
              <a:t>Beberapa alternativ proses belajar mengajar yang dapat digunakan dalam mengajarkan kosakata:</a:t>
            </a:r>
            <a:endParaRPr lang="en-US" sz="3200" dirty="0" b="1"/>
          </a:p>
        </p:txBody>
      </p:sp>
      <p:sp>
        <p:nvSpPr>
          <p:cNvPr id="6" name="TextBox 5"/>
          <p:cNvSpPr txBox="1"/>
          <p:nvPr/>
        </p:nvSpPr>
        <p:spPr>
          <a:xfrm>
            <a:off x="686816" y="2818719"/>
            <a:ext cx="7237984" cy="2625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PS Special 1"/>
              <a:buChar char="l"/>
            </a:pPr>
            <a:r>
              <a:rPr sz="2800"/>
              <a:t> Penyampaian kosakata baru</a:t>
            </a:r>
            <a:endParaRPr/>
          </a:p>
          <a:p>
            <a:pPr>
              <a:buFont typeface="WPS Special 1"/>
              <a:buChar char="l"/>
            </a:pPr>
            <a:r>
              <a:rPr sz="2800"/>
              <a:t> Pencatatan kosakata  di buku catatan </a:t>
            </a:r>
            <a:endParaRPr/>
          </a:p>
          <a:p>
            <a:pPr>
              <a:buFont typeface="WPS Special 1"/>
              <a:buChar char="l"/>
            </a:pPr>
            <a:r>
              <a:rPr sz="2800"/>
              <a:t> Kartu kosakata</a:t>
            </a:r>
            <a:endParaRPr/>
          </a:p>
          <a:p>
            <a:pPr>
              <a:buFont typeface="WPS Special 1"/>
              <a:buChar char="l"/>
            </a:pPr>
            <a:r>
              <a:rPr sz="2800"/>
              <a:t> Peta konsep (Mind map)</a:t>
            </a:r>
            <a:endParaRPr/>
          </a:p>
        </p:txBody>
      </p:sp>
    </p:spTree>
    <p:extLst>
      <p:ext uri="{BB962C8B-B14F-4D97-AF65-F5344CB8AC3E}">
        <p14:creationId val="2111291172"/>
      </p:ext>
    </p:extLst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u wening\background-ppt-pendidikan-background-ppt-pendidikan-background-powerpoint-pendidikan-terbaru-clipartsgram-c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6816" y="983796"/>
            <a:ext cx="7239000" cy="1619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 b="1"/>
              <a:t>Pendekatan dalam Belajar Kosakata (Koch, 2003)</a:t>
            </a:r>
            <a:endParaRPr lang="en-US" sz="3200" dirty="0" b="1"/>
          </a:p>
        </p:txBody>
      </p:sp>
      <p:sp>
        <p:nvSpPr>
          <p:cNvPr id="6" name="TextBox 5"/>
          <p:cNvSpPr txBox="1"/>
          <p:nvPr/>
        </p:nvSpPr>
        <p:spPr>
          <a:xfrm>
            <a:off x="685800" y="1905000"/>
            <a:ext cx="7239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/>
            </a:r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 err="1"/>
              <a:t> Belajar secara jaringan</a:t>
            </a:r>
            <a:endParaRPr lang="en-US" sz="2800" dirty="0" smtClean="0"/>
          </a:p>
          <a:p>
            <a:pPr indent="-285750" marL="285750">
              <a:buFont charset="2" pitchFamily="2" typeface="Wingdings"/>
              <a:buChar char="v"/>
            </a:pPr>
            <a:r>
              <a:rPr sz="2800"/>
              <a:t> Belajar mengaktifkan semua indera</a:t>
            </a:r>
            <a:endParaRPr lang="en-US" sz="2800" dirty="0" smtClean="0"/>
          </a:p>
          <a:p>
            <a:pPr indent="-285750" marL="285750">
              <a:buFont charset="2" pitchFamily="2" typeface="Wingdings"/>
              <a:buChar char="v"/>
            </a:pPr>
            <a:r>
              <a:rPr sz="2800"/>
              <a:t> Belajar secara individula</a:t>
            </a:r>
            <a:endParaRPr lang="en-US" sz="2800" dirty="0" smtClean="0"/>
          </a:p>
          <a:p>
            <a:r>
              <a:rPr/>
              <a:t/>
            </a:r>
            <a:endParaRPr lang="en-US" sz="2800" dirty="0" smtClean="0"/>
          </a:p>
        </p:txBody>
      </p:sp>
    </p:spTree>
    <p:extLst>
      <p:ext uri="{BB962C8B-B14F-4D97-AF65-F5344CB8AC3E}">
        <p14:creationId val="2111291172"/>
      </p:ext>
    </p:extLst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u wening\background-ppt-pendidikan-background-ppt-pendidikan-background-powerpoint-pendidikan-terbaru-clipartsgram-c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6816" y="983796"/>
            <a:ext cx="7240016" cy="806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 b="1"/>
              <a:t>Bentuk Latihan Kosakata </a:t>
            </a:r>
            <a:endParaRPr lang="en-US" sz="3200" dirty="0" b="1"/>
          </a:p>
        </p:txBody>
      </p:sp>
      <p:sp>
        <p:nvSpPr>
          <p:cNvPr id="6" name="TextBox 5"/>
          <p:cNvSpPr txBox="1"/>
          <p:nvPr/>
        </p:nvSpPr>
        <p:spPr>
          <a:xfrm>
            <a:off x="685800" y="1905000"/>
            <a:ext cx="7239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/>
            </a:r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 err="1"/>
              <a:t> Identifikasi</a:t>
            </a:r>
            <a:endParaRPr lang="en-US" sz="2800" dirty="0" smtClean="0"/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 err="1"/>
              <a:t> Substitusi</a:t>
            </a:r>
            <a:endParaRPr/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 err="1"/>
              <a:t> Melengkapi</a:t>
            </a:r>
            <a:endParaRPr/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 err="1"/>
              <a:t> Perluasan</a:t>
            </a:r>
            <a:endParaRPr/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 err="1"/>
              <a:t> Membedakan</a:t>
            </a:r>
            <a:endParaRPr/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 err="1"/>
              <a:t> Transformasi</a:t>
            </a:r>
            <a:endParaRPr/>
          </a:p>
        </p:txBody>
      </p:sp>
    </p:spTree>
    <p:extLst>
      <p:ext uri="{BB962C8B-B14F-4D97-AF65-F5344CB8AC3E}">
        <p14:creationId val="2111291172"/>
      </p:ext>
    </p:extLst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u wening\background-ppt-pendidikan-background-ppt-pendidikan-background-powerpoint-pendidikan-terbaru-clipartsgram-c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\Saved Games\Pictures\bu wening\emoji-2744064_960_7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29718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43200" y="70988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/>
              <a:t>Apa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itu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Struktur</a:t>
            </a:r>
            <a:r>
              <a:rPr lang="en-US" sz="4000" b="1" dirty="0" smtClean="0"/>
              <a:t>?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38300" y="2667000"/>
            <a:ext cx="64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/>
              <a:t>	</a:t>
            </a:r>
            <a:r>
              <a:rPr lang="en-US" sz="2800" dirty="0" err="1" smtClean="0"/>
              <a:t>Kridalaksana</a:t>
            </a:r>
            <a:r>
              <a:rPr lang="en-US" sz="2800" dirty="0" smtClean="0"/>
              <a:t> (2001: 66) </a:t>
            </a:r>
            <a:r>
              <a:rPr lang="en-US" sz="2800" dirty="0" err="1" smtClean="0"/>
              <a:t>berpendapat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subsistem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di </a:t>
            </a:r>
            <a:r>
              <a:rPr lang="en-US" sz="2800" dirty="0" err="1" smtClean="0"/>
              <a:t>mana</a:t>
            </a:r>
            <a:r>
              <a:rPr lang="en-US" sz="2800" dirty="0" smtClean="0"/>
              <a:t> </a:t>
            </a:r>
            <a:r>
              <a:rPr lang="en-US" sz="2800" dirty="0" err="1" smtClean="0"/>
              <a:t>satuan-satuan</a:t>
            </a:r>
            <a:r>
              <a:rPr lang="en-US" sz="2800" dirty="0" smtClean="0"/>
              <a:t> </a:t>
            </a:r>
            <a:r>
              <a:rPr lang="en-US" sz="2800" dirty="0" err="1" smtClean="0"/>
              <a:t>bermakna</a:t>
            </a:r>
            <a:r>
              <a:rPr lang="en-US" sz="2800" dirty="0" smtClean="0"/>
              <a:t> </a:t>
            </a:r>
            <a:r>
              <a:rPr lang="en-US" sz="2800" dirty="0" err="1" smtClean="0"/>
              <a:t>bergabung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membentuk</a:t>
            </a:r>
            <a:r>
              <a:rPr lang="en-US" sz="2800" dirty="0" smtClean="0"/>
              <a:t> </a:t>
            </a:r>
            <a:r>
              <a:rPr lang="en-US" sz="2800" dirty="0" err="1" smtClean="0"/>
              <a:t>satuan-satuan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99905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u wening\background-ppt-pendidikan-background-ppt-pendidikan-background-powerpoint-pendidikan-terbaru-clipartsgram-c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8200" y="1295400"/>
            <a:ext cx="6781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 	</a:t>
            </a:r>
            <a:r>
              <a:rPr lang="en-US" sz="3200" dirty="0" err="1" smtClean="0"/>
              <a:t>Sedangkan</a:t>
            </a:r>
            <a:r>
              <a:rPr lang="en-US" sz="3200" dirty="0" smtClean="0"/>
              <a:t> </a:t>
            </a:r>
            <a:r>
              <a:rPr lang="en-US" sz="3200" dirty="0" err="1" smtClean="0"/>
              <a:t>menurut</a:t>
            </a:r>
            <a:r>
              <a:rPr lang="en-US" sz="3200" dirty="0" smtClean="0"/>
              <a:t> </a:t>
            </a:r>
            <a:r>
              <a:rPr lang="en-US" sz="3200" dirty="0" err="1" smtClean="0"/>
              <a:t>Sulaiman</a:t>
            </a:r>
            <a:r>
              <a:rPr lang="en-US" sz="3200" dirty="0" smtClean="0"/>
              <a:t> </a:t>
            </a:r>
            <a:r>
              <a:rPr lang="en-US" sz="3200" dirty="0" smtClean="0"/>
              <a:t>Tata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struktur</a:t>
            </a:r>
            <a:r>
              <a:rPr lang="en-US" sz="3200" dirty="0" smtClean="0"/>
              <a:t> (1974: 1)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cabang</a:t>
            </a:r>
            <a:r>
              <a:rPr lang="en-US" sz="3200" dirty="0" smtClean="0"/>
              <a:t> </a:t>
            </a:r>
            <a:r>
              <a:rPr lang="en-US" sz="3200" dirty="0" err="1" smtClean="0"/>
              <a:t>ilmu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berusaha</a:t>
            </a:r>
            <a:r>
              <a:rPr lang="en-US" sz="3200" dirty="0" smtClean="0"/>
              <a:t> </a:t>
            </a:r>
            <a:r>
              <a:rPr lang="en-US" sz="3200" dirty="0" err="1" smtClean="0"/>
              <a:t>mencatat</a:t>
            </a:r>
            <a:r>
              <a:rPr lang="en-US" sz="3200" dirty="0" smtClean="0"/>
              <a:t>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mempelajari</a:t>
            </a:r>
            <a:r>
              <a:rPr lang="en-US" sz="3200" dirty="0" smtClean="0"/>
              <a:t> </a:t>
            </a:r>
            <a:r>
              <a:rPr lang="en-US" sz="3200" dirty="0" err="1" smtClean="0"/>
              <a:t>pola-pola</a:t>
            </a:r>
            <a:r>
              <a:rPr lang="en-US" sz="3200" dirty="0" smtClean="0"/>
              <a:t> kata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penggabungan</a:t>
            </a:r>
            <a:r>
              <a:rPr lang="en-US" sz="3200" dirty="0" smtClean="0"/>
              <a:t>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urutannya</a:t>
            </a:r>
            <a:r>
              <a:rPr lang="en-US" sz="3200" dirty="0" smtClean="0"/>
              <a:t> yang </a:t>
            </a:r>
            <a:r>
              <a:rPr lang="en-US" sz="3200" dirty="0" err="1" smtClean="0"/>
              <a:t>terdapat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kesadaran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pemakai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milik</a:t>
            </a:r>
            <a:r>
              <a:rPr lang="en-US" sz="3200" dirty="0" smtClean="0"/>
              <a:t> </a:t>
            </a:r>
            <a:r>
              <a:rPr lang="en-US" sz="3200" dirty="0" err="1" smtClean="0"/>
              <a:t>bersama</a:t>
            </a:r>
            <a:r>
              <a:rPr lang="en-US" sz="3200" dirty="0" smtClean="0"/>
              <a:t> </a:t>
            </a:r>
            <a:r>
              <a:rPr lang="en-US" sz="3200" dirty="0" err="1" smtClean="0"/>
              <a:t>melalui</a:t>
            </a:r>
            <a:r>
              <a:rPr lang="en-US" sz="3200" dirty="0" smtClean="0"/>
              <a:t> </a:t>
            </a:r>
            <a:r>
              <a:rPr lang="en-US" sz="3200" dirty="0"/>
              <a:t> </a:t>
            </a:r>
            <a:r>
              <a:rPr lang="en-US" sz="3200" dirty="0" err="1" smtClean="0"/>
              <a:t>ujaran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85171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u wening\background-ppt-pendidikan-background-ppt-pendidikan-background-powerpoint-pendidikan-terbaru-clipartsgram-c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05000" y="2286000"/>
            <a:ext cx="5943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	</a:t>
            </a:r>
            <a:r>
              <a:rPr lang="en-US" sz="2800" dirty="0" err="1" smtClean="0"/>
              <a:t>Rahayu</a:t>
            </a:r>
            <a:r>
              <a:rPr lang="en-US" sz="2800" dirty="0" smtClean="0"/>
              <a:t> (1999: 6) </a:t>
            </a:r>
            <a:r>
              <a:rPr lang="en-US" sz="2800" dirty="0" err="1" smtClean="0"/>
              <a:t>menyatakan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“</a:t>
            </a:r>
            <a:r>
              <a:rPr lang="en-US" sz="2800" dirty="0" err="1" smtClean="0"/>
              <a:t>kosakata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 kata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perbendaharaan</a:t>
            </a:r>
            <a:r>
              <a:rPr lang="en-US" sz="2800" dirty="0" smtClean="0"/>
              <a:t> kata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istilah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mengacu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konsep-konsep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dimiliki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 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 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/>
          </a:p>
        </p:txBody>
      </p:sp>
      <p:pic>
        <p:nvPicPr>
          <p:cNvPr id="7" name="Picture 2" descr="C:\Users\user\Saved Games\Pictures\bu wening\emoji-2744064_960_7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29718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743200" y="70988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/>
              <a:t>Apa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itu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Kosakata</a:t>
            </a:r>
            <a:r>
              <a:rPr lang="en-US" sz="4000" b="1" dirty="0" smtClean="0"/>
              <a:t>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247427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u wening\background-ppt-pendidikan-background-ppt-pendidikan-background-powerpoint-pendidikan-terbaru-clipartsgram-c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6816" y="857250"/>
            <a:ext cx="7239000" cy="1066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 b="1" err="1"/>
              <a:t>Peguasaan</a:t>
            </a:r>
            <a:r>
              <a:rPr lang="en-US" sz="3200" dirty="0" smtClean="0" b="1"/>
              <a:t> Kosakata di bagi menjadi 2:</a:t>
            </a:r>
            <a:endParaRPr lang="en-US" sz="3200" dirty="0" b="1"/>
          </a:p>
        </p:txBody>
      </p:sp>
      <p:sp>
        <p:nvSpPr>
          <p:cNvPr id="6" name="TextBox 5"/>
          <p:cNvSpPr txBox="1"/>
          <p:nvPr/>
        </p:nvSpPr>
        <p:spPr>
          <a:xfrm>
            <a:off x="685800" y="1905000"/>
            <a:ext cx="7239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800"/>
              <a:t/>
            </a:r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 err="1"/>
              <a:t> Diperoleh dari hasil belajar</a:t>
            </a:r>
            <a:endParaRPr lang="en-US" sz="2800" dirty="0" smtClean="0"/>
          </a:p>
          <a:p>
            <a:pPr indent="-285750" marL="285750">
              <a:buFont charset="2" pitchFamily="2" typeface="Wingdings"/>
              <a:buChar char="v"/>
            </a:pPr>
            <a:r>
              <a:rPr sz="2800"/>
              <a:t> Diperoleh dari lingkungan</a:t>
            </a:r>
            <a:endParaRPr lang="en-US" sz="2800" dirty="0" smtClean="0"/>
          </a:p>
          <a:p>
            <a:r>
              <a:rPr/>
              <a:t/>
            </a:r>
            <a:endParaRPr lang="en-US" sz="2800" dirty="0" smtClean="0"/>
          </a:p>
        </p:txBody>
      </p:sp>
    </p:spTree>
    <p:extLst>
      <p:ext uri="{BB962C8B-B14F-4D97-AF65-F5344CB8AC3E}">
        <p14:creationId val="2111291172"/>
      </p:ext>
    </p:extLst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u wening\background-ppt-pendidikan-background-ppt-pendidikan-background-powerpoint-pendidikan-terbaru-clipartsgram-c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user\Saved Games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1833563"/>
            <a:ext cx="4762500" cy="319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6695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u wening\background-ppt-pendidikan-background-ppt-pendidikan-background-powerpoint-pendidikan-terbaru-clipartsgram-c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381000"/>
            <a:ext cx="7239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 b="1" err="1"/>
              <a:t>Faktor</a:t>
            </a:r>
            <a:r>
              <a:rPr lang="en-US" sz="3200" dirty="0" smtClean="0" b="1"/>
              <a:t>- </a:t>
            </a:r>
            <a:r>
              <a:rPr lang="en-US" sz="3200" dirty="0" smtClean="0" b="1" err="1"/>
              <a:t>faktor</a:t>
            </a:r>
            <a:r>
              <a:rPr lang="en-US" sz="3200" dirty="0" smtClean="0" b="1"/>
              <a:t> yang </a:t>
            </a:r>
            <a:r>
              <a:rPr lang="en-US" sz="3200" dirty="0" smtClean="0" b="1" err="1"/>
              <a:t>mempengaruhi</a:t>
            </a:r>
            <a:r>
              <a:rPr lang="en-US" sz="3200" dirty="0" smtClean="0" b="1"/>
              <a:t> </a:t>
            </a:r>
            <a:r>
              <a:rPr lang="en-US" sz="3200" dirty="0" smtClean="0" b="1" err="1"/>
              <a:t>Peguasaan</a:t>
            </a:r>
            <a:r>
              <a:rPr lang="en-US" sz="3200" dirty="0" smtClean="0" b="1"/>
              <a:t> </a:t>
            </a:r>
            <a:r>
              <a:rPr lang="en-US" sz="3200" dirty="0" smtClean="0" b="1" err="1"/>
              <a:t>Kosakata</a:t>
            </a:r>
            <a:endParaRPr lang="en-US" sz="3200" dirty="0" b="1"/>
          </a:p>
        </p:txBody>
      </p:sp>
      <p:sp>
        <p:nvSpPr>
          <p:cNvPr id="6" name="TextBox 5"/>
          <p:cNvSpPr txBox="1"/>
          <p:nvPr/>
        </p:nvSpPr>
        <p:spPr>
          <a:xfrm>
            <a:off x="685800" y="1905000"/>
            <a:ext cx="7239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 err="1"/>
              <a:t>Menurut</a:t>
            </a:r>
            <a:r>
              <a:rPr lang="en-US" sz="2800" dirty="0" smtClean="0"/>
              <a:t> </a:t>
            </a:r>
            <a:r>
              <a:rPr lang="en-US" sz="2800" dirty="0" smtClean="0" err="1"/>
              <a:t>Yudiyono</a:t>
            </a:r>
            <a:r>
              <a:rPr lang="en-US" sz="2800" dirty="0" smtClean="0"/>
              <a:t> (1984: 47) </a:t>
            </a:r>
            <a:r>
              <a:rPr lang="en-US" sz="2800" dirty="0" smtClean="0" err="1"/>
              <a:t>faktor</a:t>
            </a:r>
            <a:r>
              <a:rPr lang="en-US" sz="2800" dirty="0" smtClean="0"/>
              <a:t> yang </a:t>
            </a:r>
            <a:r>
              <a:rPr lang="en-US" sz="2800" dirty="0" smtClean="0" err="1"/>
              <a:t>mempengaruhi</a:t>
            </a:r>
            <a:r>
              <a:rPr lang="en-US" sz="2800" dirty="0" smtClean="0"/>
              <a:t> </a:t>
            </a:r>
            <a:r>
              <a:rPr lang="en-US" sz="2800" dirty="0" smtClean="0" err="1"/>
              <a:t>tingkat</a:t>
            </a:r>
            <a:r>
              <a:rPr lang="en-US" sz="2800" dirty="0" smtClean="0"/>
              <a:t> </a:t>
            </a:r>
            <a:r>
              <a:rPr lang="en-US" sz="2800" dirty="0" smtClean="0" err="1"/>
              <a:t>penguasaan</a:t>
            </a:r>
            <a:r>
              <a:rPr lang="en-US" sz="2800" dirty="0" smtClean="0"/>
              <a:t> </a:t>
            </a:r>
            <a:r>
              <a:rPr lang="en-US" sz="2800" dirty="0" smtClean="0" err="1"/>
              <a:t>kosakata</a:t>
            </a:r>
            <a:r>
              <a:rPr lang="en-US" sz="2800" dirty="0" smtClean="0"/>
              <a:t> </a:t>
            </a:r>
            <a:r>
              <a:rPr lang="en-US" sz="2800" dirty="0" smtClean="0" err="1"/>
              <a:t>seseorang</a:t>
            </a:r>
            <a:r>
              <a:rPr lang="en-US" sz="2800" dirty="0" smtClean="0"/>
              <a:t> </a:t>
            </a:r>
            <a:r>
              <a:rPr lang="en-US" sz="2800" dirty="0" smtClean="0" err="1"/>
              <a:t>adalah</a:t>
            </a:r>
            <a:r>
              <a:rPr lang="en-US" sz="2800" dirty="0" smtClean="0"/>
              <a:t>:</a:t>
            </a:r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 err="1"/>
              <a:t>Latar</a:t>
            </a:r>
            <a:r>
              <a:rPr lang="en-US" sz="2800" dirty="0" smtClean="0"/>
              <a:t> </a:t>
            </a:r>
            <a:r>
              <a:rPr lang="en-US" sz="2800" dirty="0" smtClean="0" err="1"/>
              <a:t>belakang</a:t>
            </a:r>
            <a:r>
              <a:rPr lang="en-US" sz="2800" dirty="0" smtClean="0"/>
              <a:t> </a:t>
            </a:r>
            <a:r>
              <a:rPr lang="en-US" sz="2800" dirty="0" smtClean="0" err="1"/>
              <a:t>pengetahuan</a:t>
            </a:r>
            <a:r>
              <a:rPr lang="en-US" sz="2800" dirty="0" smtClean="0"/>
              <a:t> </a:t>
            </a:r>
            <a:r>
              <a:rPr lang="en-US" sz="2800" dirty="0" smtClean="0" err="1"/>
              <a:t>atau</a:t>
            </a:r>
            <a:r>
              <a:rPr lang="en-US" sz="2800" dirty="0" smtClean="0"/>
              <a:t> </a:t>
            </a:r>
            <a:r>
              <a:rPr lang="en-US" sz="2800" dirty="0" smtClean="0" err="1"/>
              <a:t>disiplin</a:t>
            </a:r>
            <a:r>
              <a:rPr lang="en-US" sz="2800" dirty="0" smtClean="0"/>
              <a:t> </a:t>
            </a:r>
            <a:r>
              <a:rPr lang="en-US" sz="2800" dirty="0" smtClean="0" err="1"/>
              <a:t>ilmu</a:t>
            </a:r>
            <a:endParaRPr lang="en-US" sz="2800" dirty="0" smtClean="0"/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 err="1"/>
              <a:t>Usia</a:t>
            </a:r>
            <a:endParaRPr lang="en-US" sz="2800" dirty="0" smtClean="0"/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/>
              <a:t>Tingkat </a:t>
            </a:r>
            <a:r>
              <a:rPr lang="en-US" sz="2800" dirty="0" smtClean="0" err="1"/>
              <a:t>pendidikan</a:t>
            </a:r>
            <a:endParaRPr lang="en-US" sz="2800" dirty="0" smtClean="0"/>
          </a:p>
          <a:p>
            <a:pPr indent="-285750" marL="285750">
              <a:buFont charset="2" pitchFamily="2" typeface="Wingdings"/>
              <a:buChar char="v"/>
            </a:pPr>
            <a:r>
              <a:rPr lang="en-US" sz="2800" dirty="0" smtClean="0" err="1"/>
              <a:t>Referensi</a:t>
            </a:r>
            <a:endParaRPr lang="en-US" sz="2800" dirty="0" smtClean="0"/>
          </a:p>
          <a:p>
            <a:r>
              <a:rPr/>
              <a:t/>
            </a:r>
            <a:endParaRPr lang="en-US" sz="2800" dirty="0" smtClean="0"/>
          </a:p>
        </p:txBody>
      </p:sp>
    </p:spTree>
    <p:extLst>
      <p:ext uri="{BB962C8B-B14F-4D97-AF65-F5344CB8AC3E}">
        <p14:creationId val="2111291172"/>
      </p:ext>
    </p:extLst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u wening\background-ppt-pendidikan-background-ppt-pendidikan-background-powerpoint-pendidikan-terbaru-clipartsgram-c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8200" y="1295400"/>
            <a:ext cx="6781800" cy="4194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sz="3600" b="1"/>
              <a:t>Penilaian Struktur Kalimat</a:t>
            </a:r>
            <a:endParaRPr lang="en-US" sz="3200" dirty="0"/>
          </a:p>
          <a:p>
            <a:pPr algn="just"/>
            <a:r>
              <a:rPr sz="3600" b="1"/>
              <a:t/>
            </a:r>
            <a:endParaRPr/>
          </a:p>
          <a:p>
            <a:pPr algn="just"/>
            <a:r>
              <a:rPr sz="2800" b="0"/>
              <a:t>Penyusunan tes struktur mencakup 2 masalah pokok:</a:t>
            </a:r>
            <a:endParaRPr/>
          </a:p>
          <a:p>
            <a:pPr algn="just">
              <a:buFont typeface="WPS Special 1"/>
              <a:buChar char="l"/>
            </a:pPr>
            <a:r>
              <a:rPr sz="2800" b="0"/>
              <a:t> Bahan tes struktur</a:t>
            </a:r>
            <a:endParaRPr/>
          </a:p>
          <a:p>
            <a:pPr algn="just">
              <a:buFont typeface="WPS Special 1"/>
              <a:buChar char="l"/>
            </a:pPr>
            <a:r>
              <a:rPr sz="2800" b="0"/>
              <a:t> Tingkatan tes struktur</a:t>
            </a:r>
            <a:endParaRPr/>
          </a:p>
          <a:p>
            <a:pPr algn="just"/>
            <a:r>
              <a:rPr sz="2800"/>
              <a:t/>
            </a:r>
            <a:endParaRPr/>
          </a:p>
          <a:p>
            <a:pPr algn="just"/>
            <a:r>
              <a:rPr sz="2800"/>
              <a:t/>
            </a:r>
            <a:endParaRPr/>
          </a:p>
          <a:p>
            <a:pPr algn="just"/>
            <a:r>
              <a:rPr sz="2800"/>
              <a:t/>
            </a:r>
            <a:endParaRPr/>
          </a:p>
        </p:txBody>
      </p:sp>
    </p:spTree>
    <p:extLst>
      <p:ext uri="{BB962C8B-B14F-4D97-AF65-F5344CB8AC3E}">
        <p14:creationId val="2885171216"/>
      </p:ext>
    </p:extLst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48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created xsi:type="dcterms:W3CDTF">2018-11-18T22:47:54Z</dcterms:created>
  <dcterms:modified xsi:type="dcterms:W3CDTF">2018-11-18T23:44:31Z</dcterms:modified>
</cp:coreProperties>
</file>