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</p:sldMasterIdLst>
  <p:notesMasterIdLst>
    <p:notesMasterId r:id="rId9"/>
  </p:notes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EC2B7-5603-E847-9CCD-B17BCD70217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AB055-8057-8042-A9DC-340E25EB4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9631D5-4CBA-B958-66E5-1D06CE60A685}"/>
              </a:ext>
            </a:extLst>
          </p:cNvPr>
          <p:cNvSpPr/>
          <p:nvPr/>
        </p:nvSpPr>
        <p:spPr>
          <a:xfrm>
            <a:off x="457200" y="1110996"/>
            <a:ext cx="11277600" cy="463600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E59B00B-2A72-3526-46B5-2D31EFBA1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1394139"/>
            <a:ext cx="5336630" cy="4069724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53AC4E3-F9DF-C029-69FF-01D7C04DE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370" y="6031065"/>
            <a:ext cx="9144000" cy="54864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D47A7DF-A880-1D22-F809-631CB36C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520" y="430684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9645FC2-7E06-2307-2D7B-2B52E501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9450" y="430684"/>
            <a:ext cx="2743200" cy="365125"/>
          </a:xfrm>
        </p:spPr>
        <p:txBody>
          <a:bodyPr/>
          <a:lstStyle/>
          <a:p>
            <a:fld id="{C6B4DC52-CC44-D647-BBB1-762854F4657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CE0142-6727-D96E-8B4C-F8DC42F3C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300" y="6126480"/>
            <a:ext cx="36576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40B778AE-8D30-EC43-B255-420E7914C179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1" name="Picture 10" descr="A lemons on a branch&#10;&#10;AI-generated content may be incorrect.">
            <a:extLst>
              <a:ext uri="{FF2B5EF4-FFF2-40B4-BE49-F238E27FC236}">
                <a16:creationId xmlns:a16="http://schemas.microsoft.com/office/drawing/2014/main" id="{617993DE-FCA3-752E-CB4D-EE0CBE74D2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94"/>
          <a:stretch>
            <a:fillRect/>
          </a:stretch>
        </p:blipFill>
        <p:spPr>
          <a:xfrm>
            <a:off x="6251965" y="1110995"/>
            <a:ext cx="5482836" cy="46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798790"/>
            <a:ext cx="6400800" cy="1247197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03520" y="2557825"/>
            <a:ext cx="6400800" cy="3185025"/>
          </a:xfrm>
        </p:spPr>
        <p:txBody>
          <a:bodyPr anchor="b" anchorCtr="0"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180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60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40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F1D5-6C74-2344-B02C-988BD7DE5058}" type="datetime1">
              <a:rPr lang="en-US" smtClean="0"/>
              <a:t>9/3/2026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081EAF-576F-9050-A03B-54F899B4C07A}"/>
              </a:ext>
            </a:extLst>
          </p:cNvPr>
          <p:cNvSpPr/>
          <p:nvPr/>
        </p:nvSpPr>
        <p:spPr>
          <a:xfrm>
            <a:off x="411481" y="914400"/>
            <a:ext cx="4389990" cy="47548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emon on a branch&#10;&#10;AI-generated content may be incorrect.">
            <a:extLst>
              <a:ext uri="{FF2B5EF4-FFF2-40B4-BE49-F238E27FC236}">
                <a16:creationId xmlns:a16="http://schemas.microsoft.com/office/drawing/2014/main" id="{C7EE14FD-1F7E-7416-B121-07AC7950D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54" y="557784"/>
            <a:ext cx="4798070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34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5F09020-BF03-712A-9029-505DB1E628D4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399"/>
            <a:ext cx="3749040" cy="2834640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0568" y="914399"/>
            <a:ext cx="6126480" cy="4480560"/>
          </a:xfrm>
        </p:spPr>
        <p:txBody>
          <a:bodyPr anchor="t" anchorCtr="0"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180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60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40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6B5E-0855-9440-AA3D-7D15E0A5A0A9}" type="datetime1">
              <a:rPr lang="en-US" smtClean="0"/>
              <a:t>9/3/2026</a:t>
            </a:fld>
            <a:endParaRPr lang="en-US"/>
          </a:p>
        </p:txBody>
      </p:sp>
      <p:pic>
        <p:nvPicPr>
          <p:cNvPr id="12" name="Picture 11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8C201F69-ACDC-EC3F-66B0-D7107872DC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69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B4B979-1FB0-5E72-46AC-50BC7CFE6907}"/>
              </a:ext>
            </a:extLst>
          </p:cNvPr>
          <p:cNvSpPr/>
          <p:nvPr/>
        </p:nvSpPr>
        <p:spPr>
          <a:xfrm>
            <a:off x="0" y="-1"/>
            <a:ext cx="457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223" y="914400"/>
            <a:ext cx="6126480" cy="1188720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" y="457200"/>
            <a:ext cx="3657600" cy="59436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45224" y="2468880"/>
            <a:ext cx="6126480" cy="3436789"/>
          </a:xfrm>
        </p:spPr>
        <p:txBody>
          <a:bodyPr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2000" baseline="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800" baseline="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600" baseline="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 baseline="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F12806-9D4B-B331-8FBA-9E389069CF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050561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D280FE9-C0C5-BEEF-1C01-F53C19D152E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48158" y="612648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13CDBE3-275E-E9FB-D64A-5856C14B07C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429874" y="6126480"/>
            <a:ext cx="1328185" cy="365125"/>
          </a:xfrm>
        </p:spPr>
        <p:txBody>
          <a:bodyPr/>
          <a:lstStyle/>
          <a:p>
            <a:fld id="{20EA976F-543A-3147-8F10-92D90F1FB7DE}" type="datetime1">
              <a:rPr lang="en-US" smtClean="0"/>
              <a:t>9/3/2026</a:t>
            </a:fld>
            <a:endParaRPr lang="en-US"/>
          </a:p>
        </p:txBody>
      </p:sp>
      <p:pic>
        <p:nvPicPr>
          <p:cNvPr id="3" name="Picture 2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61A4B5C7-FD62-4D7D-A791-54AB1ABC8C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4540" y="3003334"/>
            <a:ext cx="416052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6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11" y="2133600"/>
            <a:ext cx="6623436" cy="1070776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68786" y="3335364"/>
            <a:ext cx="4659735" cy="1645198"/>
          </a:xfrm>
        </p:spPr>
        <p:txBody>
          <a:bodyPr/>
          <a:lstStyle>
            <a:lvl1pPr marL="0" indent="0" algn="ctr">
              <a:buNone/>
              <a:defRPr sz="1400"/>
            </a:lvl1pPr>
            <a:lvl2pPr marL="228600" indent="0" algn="ctr">
              <a:buNone/>
              <a:defRPr sz="1400"/>
            </a:lvl2pPr>
            <a:lvl3pPr marL="457200" indent="0" algn="ctr">
              <a:buNone/>
              <a:defRPr sz="1400"/>
            </a:lvl3pPr>
            <a:lvl4pPr marL="685800" indent="0" algn="ctr">
              <a:buNone/>
              <a:defRPr sz="1400"/>
            </a:lvl4pPr>
            <a:lvl5pPr marL="914400" indent="0" algn="ct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62A3C-8A73-964C-A7B1-9C66EB8F456D}" type="datetime1">
              <a:rPr lang="en-US" smtClean="0"/>
              <a:t>9/3/2026</a:t>
            </a:fld>
            <a:endParaRPr lang="en-US"/>
          </a:p>
        </p:txBody>
      </p:sp>
      <p:pic>
        <p:nvPicPr>
          <p:cNvPr id="11" name="Picture 10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BED6ACC6-8535-9138-3CC3-23292E127C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28"/>
          <a:stretch>
            <a:fillRect/>
          </a:stretch>
        </p:blipFill>
        <p:spPr>
          <a:xfrm flipH="1">
            <a:off x="1638457" y="-1"/>
            <a:ext cx="3509674" cy="1034177"/>
          </a:xfrm>
          <a:prstGeom prst="rect">
            <a:avLst/>
          </a:prstGeom>
        </p:spPr>
      </p:pic>
      <p:pic>
        <p:nvPicPr>
          <p:cNvPr id="13" name="Picture 12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9891E051-0BB5-0815-2DD6-BBEBCE603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  <p:pic>
        <p:nvPicPr>
          <p:cNvPr id="14" name="Picture 13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B2C36771-C253-85DB-E144-61D9EB19FC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171959" y="780706"/>
            <a:ext cx="2020041" cy="14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72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902447-E63B-C699-1F10-66D1D40394D0}"/>
              </a:ext>
            </a:extLst>
          </p:cNvPr>
          <p:cNvSpPr/>
          <p:nvPr/>
        </p:nvSpPr>
        <p:spPr>
          <a:xfrm>
            <a:off x="-2" y="0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283C0-8ECE-D2EA-E5E3-6F15CF154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4234" y="1315451"/>
            <a:ext cx="3163825" cy="188892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0872" y="27432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58469" y="274320"/>
            <a:ext cx="1828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19106" y="274320"/>
            <a:ext cx="938954" cy="365125"/>
          </a:xfrm>
        </p:spPr>
        <p:txBody>
          <a:bodyPr/>
          <a:lstStyle/>
          <a:p>
            <a:fld id="{16BEDD57-7FB0-8C49-978A-2E5AD4193CAB}" type="datetime1">
              <a:rPr lang="en-US" smtClean="0"/>
              <a:t>9/3/2026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7DC67AD-3301-6431-3E36-B83AA13337B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0" y="3335363"/>
            <a:ext cx="3162699" cy="2372709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 descr="A close up of a blue and yellow leaf&#10;&#10;AI-generated content may be incorrect.">
            <a:extLst>
              <a:ext uri="{FF2B5EF4-FFF2-40B4-BE49-F238E27FC236}">
                <a16:creationId xmlns:a16="http://schemas.microsoft.com/office/drawing/2014/main" id="{F4AA3198-0DF5-E044-FEBD-0A08E92D51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62919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29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902447-E63B-C699-1F10-66D1D40394D0}"/>
              </a:ext>
            </a:extLst>
          </p:cNvPr>
          <p:cNvSpPr/>
          <p:nvPr/>
        </p:nvSpPr>
        <p:spPr>
          <a:xfrm>
            <a:off x="4053840" y="0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F807023-B064-9646-E49E-9AEF600F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5453"/>
            <a:ext cx="3163824" cy="1888923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3249" y="27432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0846" y="274320"/>
            <a:ext cx="1828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69646" y="274320"/>
            <a:ext cx="970791" cy="365125"/>
          </a:xfrm>
        </p:spPr>
        <p:txBody>
          <a:bodyPr/>
          <a:lstStyle/>
          <a:p>
            <a:fld id="{3398BDEE-7079-9E46-9D3D-C026D74D657A}" type="datetime1">
              <a:rPr lang="en-US" smtClean="0"/>
              <a:t>9/3/2026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C2635AD-DF42-C262-C20D-FDB7B41162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335364"/>
            <a:ext cx="3163824" cy="3107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ADF17735-1EF3-3E8F-EE23-73AE24B0CF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5" r="9359" b="30270"/>
          <a:stretch>
            <a:fillRect/>
          </a:stretch>
        </p:blipFill>
        <p:spPr>
          <a:xfrm>
            <a:off x="3795759" y="0"/>
            <a:ext cx="8396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00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537" y="1731332"/>
            <a:ext cx="3493858" cy="34568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727014"/>
            <a:ext cx="4956175" cy="3461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DA1B6-7262-A14C-9D8B-572C17D5CCAA}" type="datetime1">
              <a:rPr lang="en-US" smtClean="0"/>
              <a:t>9/3/2026</a:t>
            </a:fld>
            <a:endParaRPr lang="en-US"/>
          </a:p>
        </p:txBody>
      </p:sp>
      <p:pic>
        <p:nvPicPr>
          <p:cNvPr id="7" name="Picture 6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53359F0E-3165-F69F-DECE-2D1FB68E17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0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25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3923455" cy="40835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1" y="914400"/>
            <a:ext cx="6045390" cy="408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B914E-727D-924F-AF8C-57D7CD572093}" type="datetime1">
              <a:rPr lang="en-US" smtClean="0"/>
              <a:t>9/3/2026</a:t>
            </a:fld>
            <a:endParaRPr lang="en-US"/>
          </a:p>
        </p:txBody>
      </p:sp>
      <p:pic>
        <p:nvPicPr>
          <p:cNvPr id="3" name="Picture 2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A830C04B-A250-7A15-C730-C6A3AFCB9C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75848" y="5943599"/>
            <a:ext cx="416052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22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617" y="731520"/>
            <a:ext cx="8658766" cy="1005840"/>
          </a:xfrm>
        </p:spPr>
        <p:txBody>
          <a:bodyPr anchor="b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31AD03-5543-5055-E5F3-2C2E7AF4A6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53413" y="1995858"/>
            <a:ext cx="6884668" cy="3739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F8492AF-A293-67AC-351D-6F8D2EE5A3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A12EA25-588C-6976-3F71-17F5A88C9A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8EAD482-3B0C-B1C6-EDE0-9F5AD7972C2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0565B3-CF1A-E942-97FF-0B9F398F7855}" type="datetime1">
              <a:rPr lang="en-US" smtClean="0"/>
              <a:t>9/3/2026</a:t>
            </a:fld>
            <a:endParaRPr lang="en-US"/>
          </a:p>
        </p:txBody>
      </p:sp>
      <p:pic>
        <p:nvPicPr>
          <p:cNvPr id="3" name="Picture 2" descr="A blue leafy plant&#10;&#10;AI-generated content may be incorrect.">
            <a:extLst>
              <a:ext uri="{FF2B5EF4-FFF2-40B4-BE49-F238E27FC236}">
                <a16:creationId xmlns:a16="http://schemas.microsoft.com/office/drawing/2014/main" id="{7514231A-DFF9-EEC8-7FD8-6D51A7E9FF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073"/>
          <a:stretch>
            <a:fillRect/>
          </a:stretch>
        </p:blipFill>
        <p:spPr>
          <a:xfrm>
            <a:off x="0" y="157646"/>
            <a:ext cx="1757091" cy="1460378"/>
          </a:xfrm>
          <a:prstGeom prst="rect">
            <a:avLst/>
          </a:prstGeom>
        </p:spPr>
      </p:pic>
      <p:pic>
        <p:nvPicPr>
          <p:cNvPr id="9" name="Picture 8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A6D137FE-2907-46A6-B35B-5A4CAE628A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 flipH="1">
            <a:off x="-1163538" y="2885078"/>
            <a:ext cx="3361254" cy="1034177"/>
          </a:xfrm>
          <a:prstGeom prst="rect">
            <a:avLst/>
          </a:prstGeom>
        </p:spPr>
      </p:pic>
      <p:pic>
        <p:nvPicPr>
          <p:cNvPr id="15" name="Picture 14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04E727C6-2D47-C987-AC9F-2BBBF96542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1893" y="3013349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11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1"/>
            <a:ext cx="3992880" cy="2514599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4400"/>
            <a:ext cx="6957460" cy="49406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126480"/>
            <a:ext cx="2403583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8A344-177D-9B4D-B4B5-DB629B3B0E97}" type="datetime1">
              <a:rPr lang="en-US" smtClean="0"/>
              <a:t>9/3/2026</a:t>
            </a:fld>
            <a:endParaRPr lang="en-US"/>
          </a:p>
        </p:txBody>
      </p:sp>
      <p:pic>
        <p:nvPicPr>
          <p:cNvPr id="7" name="Picture 6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415D9329-8404-8FB6-440F-E9849300BA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07"/>
          <a:stretch>
            <a:fillRect/>
          </a:stretch>
        </p:blipFill>
        <p:spPr>
          <a:xfrm rot="16200000">
            <a:off x="2766204" y="5165090"/>
            <a:ext cx="2052320" cy="1333500"/>
          </a:xfrm>
          <a:prstGeom prst="rect">
            <a:avLst/>
          </a:prstGeom>
        </p:spPr>
      </p:pic>
      <p:pic>
        <p:nvPicPr>
          <p:cNvPr id="10" name="Picture 9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583DC239-1B91-3F75-7E85-D0A752FB00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95299">
            <a:off x="1217794" y="4109349"/>
            <a:ext cx="2058669" cy="103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91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100584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4480"/>
            <a:ext cx="11274552" cy="429768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F59F-16CF-294B-89B0-023DBFDF062C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24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292A7410-B2FC-D132-8D8C-4AF1B50705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6" t="289" r="43489" b="8672"/>
          <a:stretch>
            <a:fillRect/>
          </a:stretch>
        </p:blipFill>
        <p:spPr>
          <a:xfrm>
            <a:off x="8120743" y="0"/>
            <a:ext cx="407125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315200" cy="1097280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199" y="1828800"/>
            <a:ext cx="7315199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99251" y="6126480"/>
            <a:ext cx="2073147" cy="365125"/>
          </a:xfrm>
        </p:spPr>
        <p:txBody>
          <a:bodyPr/>
          <a:lstStyle/>
          <a:p>
            <a:fld id="{5A7A0291-FBD7-2345-9C81-5FC586A6DB9E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30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707549"/>
            <a:ext cx="3349754" cy="2721451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0" y="708184"/>
            <a:ext cx="6928103" cy="55148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6C8C-4A02-004B-93D7-C0DBD4026299}" type="datetime1">
              <a:rPr lang="en-US" smtClean="0"/>
              <a:t>9/3/2026</a:t>
            </a:fld>
            <a:endParaRPr lang="en-US"/>
          </a:p>
        </p:txBody>
      </p:sp>
      <p:pic>
        <p:nvPicPr>
          <p:cNvPr id="7" name="Picture 6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DE136570-804C-5DD0-226A-419BDFE896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47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DBE0D0-60D9-A8DD-819A-4EC6098596AA}"/>
              </a:ext>
            </a:extLst>
          </p:cNvPr>
          <p:cNvSpPr/>
          <p:nvPr/>
        </p:nvSpPr>
        <p:spPr>
          <a:xfrm>
            <a:off x="0" y="-1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6A90C2D-E9F9-B5AC-3789-289AA8EF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327" y="642192"/>
            <a:ext cx="3172968" cy="2139696"/>
          </a:xfrm>
        </p:spPr>
        <p:txBody>
          <a:bodyPr anchor="b" anchorCtr="0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7216147" cy="59436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6327" y="3011335"/>
            <a:ext cx="3162530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06C8A42-D773-E384-D003-FF92C7D3D7C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3862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662C323-6B9B-80DF-EF74-D99250EE920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71459" y="6126480"/>
            <a:ext cx="1934123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B6DB1-F652-6E69-77F4-F055AD2AF6F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92496" y="6126480"/>
            <a:ext cx="965564" cy="365125"/>
          </a:xfrm>
        </p:spPr>
        <p:txBody>
          <a:bodyPr/>
          <a:lstStyle/>
          <a:p>
            <a:fld id="{954F3EE5-5A62-1142-B29B-2D79B0DFBB49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6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F29CE5-A8CD-ED9A-7F5A-693443689EAB}"/>
              </a:ext>
            </a:extLst>
          </p:cNvPr>
          <p:cNvSpPr/>
          <p:nvPr/>
        </p:nvSpPr>
        <p:spPr>
          <a:xfrm>
            <a:off x="4145280" y="-1"/>
            <a:ext cx="804672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F1C8EF-0052-4E1D-ADC9-E3E4FD32E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55" y="642192"/>
            <a:ext cx="3274169" cy="2139696"/>
          </a:xfrm>
        </p:spPr>
        <p:txBody>
          <a:bodyPr anchor="b" anchorCtr="0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3011335"/>
            <a:ext cx="3274169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33EBD6B-DFDB-0D0B-252B-324DA354BF4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97FC8F1-C8AE-5332-F165-13ED9003CB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1895486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DB703-6F6B-3A91-C03F-5AA8FECF96D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704563" y="6126480"/>
            <a:ext cx="1033988" cy="365125"/>
          </a:xfrm>
        </p:spPr>
        <p:txBody>
          <a:bodyPr/>
          <a:lstStyle/>
          <a:p>
            <a:fld id="{72C7549D-B911-DC4D-9096-0244F27A5122}" type="datetime1">
              <a:rPr lang="en-US" smtClean="0"/>
              <a:t>9/3/2026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0" y="457200"/>
            <a:ext cx="7216147" cy="59436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06266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3AE976-70C1-E011-D1BD-A186B254606F}"/>
              </a:ext>
            </a:extLst>
          </p:cNvPr>
          <p:cNvSpPr/>
          <p:nvPr/>
        </p:nvSpPr>
        <p:spPr>
          <a:xfrm>
            <a:off x="0" y="-1"/>
            <a:ext cx="12192000" cy="42062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0688BC7-C8A7-1B9D-DD5A-CC721C82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63440"/>
            <a:ext cx="4206240" cy="1124712"/>
          </a:xfrm>
        </p:spPr>
        <p:txBody>
          <a:bodyPr anchor="t" anchorCtr="0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457200"/>
            <a:ext cx="11274552" cy="3261360"/>
          </a:xfrm>
          <a:blipFill dpi="0" rotWithShape="1">
            <a:blip r:embed="rId2">
              <a:alphaModFix amt="60000"/>
            </a:blip>
            <a:srcRect/>
            <a:stretch>
              <a:fillRect t="1" b="-89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4663440"/>
            <a:ext cx="6426391" cy="124157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99B38A-E62D-AD07-98E2-F076BBB690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3C33DF7-70E3-8959-4BBB-88BA646FC8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C6559B-3088-D543-8627-C631D5D845A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E3B3F6E-3994-0241-BCBC-BC1EBD257F6E}" type="datetime1">
              <a:rPr lang="en-US" smtClean="0"/>
              <a:t>9/3/2026</a:t>
            </a:fld>
            <a:endParaRPr lang="en-US"/>
          </a:p>
        </p:txBody>
      </p:sp>
      <p:pic>
        <p:nvPicPr>
          <p:cNvPr id="3" name="Picture 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B68BD559-5C7D-BCAB-EDFF-9A833E2B58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6400800" y="6144768"/>
            <a:ext cx="2330721" cy="717107"/>
          </a:xfrm>
          <a:prstGeom prst="rect">
            <a:avLst/>
          </a:prstGeom>
        </p:spPr>
      </p:pic>
      <p:pic>
        <p:nvPicPr>
          <p:cNvPr id="5" name="Picture 4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351BF7C7-47D5-CE17-B30C-3114D6A14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48" b="-8356"/>
          <a:stretch>
            <a:fillRect/>
          </a:stretch>
        </p:blipFill>
        <p:spPr>
          <a:xfrm rot="16200000" flipV="1">
            <a:off x="3316541" y="5909308"/>
            <a:ext cx="609599" cy="12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98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F14464-19AB-7D13-BD0E-2F857D32DD8F}"/>
              </a:ext>
            </a:extLst>
          </p:cNvPr>
          <p:cNvSpPr/>
          <p:nvPr/>
        </p:nvSpPr>
        <p:spPr>
          <a:xfrm>
            <a:off x="0" y="-1"/>
            <a:ext cx="749808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CE19939-7641-D440-ED1C-43937E2E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168" y="457200"/>
            <a:ext cx="3895344" cy="1664208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6572925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3168" y="2315569"/>
            <a:ext cx="3894892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9D974-688E-6389-B676-3716A5DCE50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874608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11A75-2855-5D82-EF5E-AC8CBFD270F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272204" y="6126480"/>
            <a:ext cx="219456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B728D-FE97-BBB3-3103-FB1096F0417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444766" y="6126480"/>
            <a:ext cx="1313294" cy="365125"/>
          </a:xfrm>
        </p:spPr>
        <p:txBody>
          <a:bodyPr/>
          <a:lstStyle/>
          <a:p>
            <a:fld id="{CEBAFC1B-AD29-C14A-91E0-0745420D0140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097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497F40-707E-796F-73DC-2241DB51A1A9}"/>
              </a:ext>
            </a:extLst>
          </p:cNvPr>
          <p:cNvSpPr/>
          <p:nvPr/>
        </p:nvSpPr>
        <p:spPr>
          <a:xfrm>
            <a:off x="4693920" y="-1"/>
            <a:ext cx="749808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7A1B64-CA7C-74CC-8184-E144FC10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840480" cy="1664208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2315569"/>
            <a:ext cx="384048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CCC24-AAEE-1EBE-5C8A-D731F7EDF25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C2662-2578-560F-F095-F1A11F44A08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23774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E15DD-1F7C-8AB3-8EFB-E573908E03A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18354" y="6126480"/>
            <a:ext cx="1079325" cy="365125"/>
          </a:xfrm>
        </p:spPr>
        <p:txBody>
          <a:bodyPr/>
          <a:lstStyle/>
          <a:p>
            <a:fld id="{BCA30940-2954-AA4F-9BFF-1013B5D668D8}" type="datetime1">
              <a:rPr lang="en-US" smtClean="0"/>
              <a:t>9/3/2026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156498" y="457200"/>
            <a:ext cx="6572925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131765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F65BFA-D1C6-FAD3-7B5D-029C855B189E}"/>
              </a:ext>
            </a:extLst>
          </p:cNvPr>
          <p:cNvSpPr/>
          <p:nvPr/>
        </p:nvSpPr>
        <p:spPr>
          <a:xfrm>
            <a:off x="0" y="-1"/>
            <a:ext cx="65379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499533"/>
            <a:ext cx="4754880" cy="132893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5626608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10400" y="1975104"/>
            <a:ext cx="4754880" cy="3931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8BE5B76-563B-3E92-FB3E-1D2C9717E8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10400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D520868-4C6A-1C68-6ECA-7B1457F096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407996" y="6126480"/>
            <a:ext cx="28346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F3A40-40CC-8BCE-4C26-6B49E64D60B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90220" y="6126480"/>
            <a:ext cx="1467840" cy="365125"/>
          </a:xfrm>
        </p:spPr>
        <p:txBody>
          <a:bodyPr/>
          <a:lstStyle/>
          <a:p>
            <a:fld id="{5A0B49E7-1C5B-AD4A-B8C0-4550FE0A0235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98AE30-B0EC-6508-4AB4-7253892A47C9}"/>
              </a:ext>
            </a:extLst>
          </p:cNvPr>
          <p:cNvSpPr/>
          <p:nvPr/>
        </p:nvSpPr>
        <p:spPr>
          <a:xfrm>
            <a:off x="5516880" y="-1"/>
            <a:ext cx="667512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4593619" cy="128816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1" y="1920240"/>
            <a:ext cx="459349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F9C4D3-7A66-D54C-679E-5F2210D54F3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2DF43-22E2-E52D-1677-E2ECB5B988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32004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CC0E3-6C08-1723-74E8-C1EF05EFFE0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041314" y="6126480"/>
            <a:ext cx="1009377" cy="365125"/>
          </a:xfrm>
        </p:spPr>
        <p:txBody>
          <a:bodyPr/>
          <a:lstStyle/>
          <a:p>
            <a:fld id="{948C343A-B82F-4143-9348-1F135B2BF1BF}" type="datetime1">
              <a:rPr lang="en-US" smtClean="0"/>
              <a:t>9/3/2026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035040" y="457200"/>
            <a:ext cx="5661996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214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E9926E-1454-088A-DAEE-81D8FCE1A622}"/>
              </a:ext>
            </a:extLst>
          </p:cNvPr>
          <p:cNvSpPr/>
          <p:nvPr/>
        </p:nvSpPr>
        <p:spPr>
          <a:xfrm>
            <a:off x="0" y="-1"/>
            <a:ext cx="12192000" cy="3429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80757"/>
            <a:ext cx="3044954" cy="20116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3508" y="457200"/>
            <a:ext cx="11274552" cy="2528633"/>
          </a:xfrm>
          <a:blipFill dpi="0" rotWithShape="1">
            <a:blip r:embed="rId2">
              <a:alphaModFix amt="60000"/>
            </a:blip>
            <a:srcRect/>
            <a:stretch>
              <a:fillRect t="1" r="-233" b="-175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79669" y="3880758"/>
            <a:ext cx="7900851" cy="2011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A1C8-408E-D74D-B08B-E4740ED27994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2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C43E3D-F1B4-8814-CBFD-54B6394BA78F}"/>
              </a:ext>
            </a:extLst>
          </p:cNvPr>
          <p:cNvSpPr/>
          <p:nvPr/>
        </p:nvSpPr>
        <p:spPr>
          <a:xfrm>
            <a:off x="0" y="0"/>
            <a:ext cx="12192000" cy="4072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480560"/>
            <a:ext cx="11274552" cy="9969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5532535"/>
            <a:ext cx="11274552" cy="54864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457201"/>
            <a:ext cx="11274552" cy="3111499"/>
          </a:xfr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9749300-EB7F-2826-88A0-CB3E4B36C0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C0BE1CD-8E53-8DE9-82CF-9813E2925E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85CE52D-B630-4803-B6B1-978CBC39E2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2FA9DB-1C23-8847-8157-4FA9725CC381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02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05840"/>
            <a:ext cx="3021873" cy="129763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A3CE2-FA19-A0C1-5803-D6CB70AE52C4}"/>
              </a:ext>
            </a:extLst>
          </p:cNvPr>
          <p:cNvSpPr/>
          <p:nvPr/>
        </p:nvSpPr>
        <p:spPr>
          <a:xfrm>
            <a:off x="0" y="3636524"/>
            <a:ext cx="12192000" cy="32214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6F2C2E6-D9FF-7960-30D4-3996CAF0E7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11480" y="27432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16CECD4-053E-15EE-496E-9BA230A307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274320"/>
            <a:ext cx="3724286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77D76-068A-6817-DE61-41E5920B1A5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839459" y="274320"/>
            <a:ext cx="1918601" cy="365125"/>
          </a:xfrm>
        </p:spPr>
        <p:txBody>
          <a:bodyPr/>
          <a:lstStyle/>
          <a:p>
            <a:fld id="{74C1E1D0-99FC-0441-BDC2-0A5DDB99B607}" type="datetime1">
              <a:rPr lang="en-US" smtClean="0"/>
              <a:t>9/3/2026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53543" y="1005840"/>
            <a:ext cx="7904517" cy="21945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B92F6E-55FC-C88B-734D-26D3B9923E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4004" y="4128448"/>
            <a:ext cx="11274056" cy="2285305"/>
          </a:xfrm>
          <a:custGeom>
            <a:avLst/>
            <a:gdLst>
              <a:gd name="connsiteX0" fmla="*/ 0 w 12192000"/>
              <a:gd name="connsiteY0" fmla="*/ 0 h 3221477"/>
              <a:gd name="connsiteX1" fmla="*/ 12192000 w 12192000"/>
              <a:gd name="connsiteY1" fmla="*/ 0 h 3221477"/>
              <a:gd name="connsiteX2" fmla="*/ 12192000 w 12192000"/>
              <a:gd name="connsiteY2" fmla="*/ 3221477 h 3221477"/>
              <a:gd name="connsiteX3" fmla="*/ 0 w 12192000"/>
              <a:gd name="connsiteY3" fmla="*/ 3221477 h 322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1477">
                <a:moveTo>
                  <a:pt x="0" y="0"/>
                </a:moveTo>
                <a:lnTo>
                  <a:pt x="12192000" y="0"/>
                </a:lnTo>
                <a:lnTo>
                  <a:pt x="12192000" y="3221477"/>
                </a:lnTo>
                <a:lnTo>
                  <a:pt x="0" y="322147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2" t="227" r="-270" b="-952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58300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049D46-A039-8FE9-795E-B9A09588FB81}"/>
              </a:ext>
            </a:extLst>
          </p:cNvPr>
          <p:cNvSpPr/>
          <p:nvPr/>
        </p:nvSpPr>
        <p:spPr>
          <a:xfrm>
            <a:off x="0" y="-1"/>
            <a:ext cx="488632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751" y="514175"/>
            <a:ext cx="6400800" cy="131502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3952393" cy="59436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3108" y="1978488"/>
            <a:ext cx="6400800" cy="3931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3CD20-9BC1-4411-A4E2-3B37C24049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312105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5AD34-905D-5BB9-666C-2F8C95D63BE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709702" y="6126480"/>
            <a:ext cx="3975211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84FBA4-81B9-2387-9280-85A1A169CC2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D2F5157-4209-D142-B123-F174FB18FA7D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61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B5BA68-BEB6-20D9-ED99-49AE2037C723}"/>
              </a:ext>
            </a:extLst>
          </p:cNvPr>
          <p:cNvSpPr/>
          <p:nvPr/>
        </p:nvSpPr>
        <p:spPr>
          <a:xfrm>
            <a:off x="7305675" y="-1"/>
            <a:ext cx="488632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428962" cy="114300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1737360"/>
            <a:ext cx="6428963" cy="4228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8AAF-8DE6-EAE0-C3BC-3EF1475AC6C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12C07-7A5F-BEB6-7A29-9DAB0CF47A6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BBFD0-0424-7C4B-20AF-00D4497D7F3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539443" y="6126480"/>
            <a:ext cx="2346720" cy="365125"/>
          </a:xfrm>
        </p:spPr>
        <p:txBody>
          <a:bodyPr/>
          <a:lstStyle/>
          <a:p>
            <a:fld id="{D4039460-34D4-104F-A87D-31820CDD6266}" type="datetime1">
              <a:rPr lang="en-US" smtClean="0"/>
              <a:t>9/3/2026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769731" y="457200"/>
            <a:ext cx="3958213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764240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32688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" y="1737360"/>
            <a:ext cx="4812154" cy="4206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BFCA8-9BD5-0D66-6653-7B45B382C4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02138-E28D-3ED2-F911-171BA61DEEF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310896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15DE3-263F-5B56-80FE-04252DA7AFC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949874" y="6126480"/>
            <a:ext cx="1273760" cy="365125"/>
          </a:xfrm>
        </p:spPr>
        <p:txBody>
          <a:bodyPr/>
          <a:lstStyle/>
          <a:p>
            <a:fld id="{1134199F-B77C-624E-8596-34C330D06B24}" type="datetime1">
              <a:rPr lang="en-US" smtClean="0"/>
              <a:t>9/3/2026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658927" y="1737360"/>
            <a:ext cx="6533071" cy="5120640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4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15129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6589777" cy="932688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737360"/>
            <a:ext cx="4929188" cy="42076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A5194B-746E-D0FD-A7D1-71D10560B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9759" y="1737360"/>
            <a:ext cx="5741992" cy="4207696"/>
          </a:xfrm>
          <a:custGeom>
            <a:avLst/>
            <a:gdLst>
              <a:gd name="connsiteX0" fmla="*/ 0 w 5560101"/>
              <a:gd name="connsiteY0" fmla="*/ 0 h 4074407"/>
              <a:gd name="connsiteX1" fmla="*/ 5560101 w 5560101"/>
              <a:gd name="connsiteY1" fmla="*/ 0 h 4074407"/>
              <a:gd name="connsiteX2" fmla="*/ 5560101 w 5560101"/>
              <a:gd name="connsiteY2" fmla="*/ 4074407 h 4074407"/>
              <a:gd name="connsiteX3" fmla="*/ 0 w 5560101"/>
              <a:gd name="connsiteY3" fmla="*/ 4074407 h 407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0101" h="4074407">
                <a:moveTo>
                  <a:pt x="0" y="0"/>
                </a:moveTo>
                <a:lnTo>
                  <a:pt x="5560101" y="0"/>
                </a:lnTo>
                <a:lnTo>
                  <a:pt x="5560101" y="4074407"/>
                </a:lnTo>
                <a:lnTo>
                  <a:pt x="0" y="407440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9E5AF-145E-4F1A-BB20-9409893575A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38992-9744-9F81-E393-2C3F1988DB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553C8-D720-0A9C-1422-FB597AA90E6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6D95950-DF64-8142-88A4-F8F59685720D}" type="datetime1">
              <a:rPr lang="en-US" smtClean="0"/>
              <a:t>9/3/2026</a:t>
            </a:fld>
            <a:endParaRPr lang="en-US"/>
          </a:p>
        </p:txBody>
      </p:sp>
      <p:pic>
        <p:nvPicPr>
          <p:cNvPr id="9" name="Picture 8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515AFBE3-40C6-81D7-9428-700F64A385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544" y="-10989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034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9857233" cy="932688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37361"/>
            <a:ext cx="6533071" cy="5120640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b="-4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3255" y="1737360"/>
            <a:ext cx="4663440" cy="42976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937D0-8E8C-36F0-C09F-3935C5F5A18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98034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A5FE1-47F3-1838-9838-5F3981F5C02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495631" y="6126480"/>
            <a:ext cx="2818801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FADA45-5086-049B-5151-875044D0EB2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314432" y="6126480"/>
            <a:ext cx="1443628" cy="365125"/>
          </a:xfrm>
        </p:spPr>
        <p:txBody>
          <a:bodyPr/>
          <a:lstStyle/>
          <a:p>
            <a:fld id="{05030E4E-627B-D64F-876E-5B4D0895463B}" type="datetime1">
              <a:rPr lang="en-US" smtClean="0"/>
              <a:t>9/3/2026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749E5-FB47-A780-BB70-15427C5C9C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924" r="48863"/>
          <a:stretch>
            <a:fillRect/>
          </a:stretch>
        </p:blipFill>
        <p:spPr>
          <a:xfrm>
            <a:off x="10841171" y="-1694"/>
            <a:ext cx="1350829" cy="707766"/>
          </a:xfrm>
          <a:prstGeom prst="rect">
            <a:avLst/>
          </a:prstGeom>
        </p:spPr>
      </p:pic>
      <p:pic>
        <p:nvPicPr>
          <p:cNvPr id="7" name="Picture 6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CC4A5946-E946-3908-F594-36D825BAA6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53" b="-3752"/>
          <a:stretch>
            <a:fillRect/>
          </a:stretch>
        </p:blipFill>
        <p:spPr>
          <a:xfrm rot="16200000" flipH="1">
            <a:off x="10305612" y="-161869"/>
            <a:ext cx="611235" cy="93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14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976" y="457200"/>
            <a:ext cx="7315200" cy="100584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6976" y="1554480"/>
            <a:ext cx="7315200" cy="448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CCFB6-66BF-D5A2-4EF3-833708DF04F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506976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BAED9-FD69-CDB3-CE31-233F9E999A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904572" y="6126480"/>
            <a:ext cx="36576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C4576-1D70-8D69-935F-F5841843BF2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EB7EF76-FB1E-EA44-B271-29D75F3FBB25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52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315200" cy="91440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554480"/>
            <a:ext cx="7315200" cy="448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D31AD-BC5C-0681-77D2-AA2DD3FACC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CFFF4-D46A-BAF9-7B12-CCCCD9D4B9E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F3D3FC-835B-4DD5-6FB4-1C61B80E1E7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782614" y="6126480"/>
            <a:ext cx="1989786" cy="365125"/>
          </a:xfrm>
        </p:spPr>
        <p:txBody>
          <a:bodyPr/>
          <a:lstStyle/>
          <a:p>
            <a:fld id="{45042452-74AC-7E41-8CDA-7073C00E876C}" type="datetime1">
              <a:rPr lang="en-US" smtClean="0"/>
              <a:t>9/3/2026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74182" y="0"/>
            <a:ext cx="4017817" cy="6858000"/>
          </a:xfrm>
          <a:blipFill dpi="0" rotWithShape="1">
            <a:blip r:embed="rId2">
              <a:alphaModFix amt="60000"/>
            </a:blip>
            <a:srcRect/>
            <a:stretch>
              <a:fillRect l="-205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39794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4564763" cy="1269482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968816"/>
            <a:ext cx="4564763" cy="396368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00688" y="457200"/>
            <a:ext cx="6217920" cy="5475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6359-BBC3-9E40-B171-C99E9F4933E9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489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3540760" cy="131634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2089842"/>
            <a:ext cx="3540760" cy="385375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59" y="457200"/>
            <a:ext cx="7254239" cy="5669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EBE4-268E-1643-A712-CC93702C9C05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0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187BAA-B8F3-6F9A-35D6-79C20A14A9DC}"/>
              </a:ext>
            </a:extLst>
          </p:cNvPr>
          <p:cNvSpPr/>
          <p:nvPr/>
        </p:nvSpPr>
        <p:spPr>
          <a:xfrm>
            <a:off x="5090160" y="-1"/>
            <a:ext cx="71018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7" y="548640"/>
            <a:ext cx="4175760" cy="36576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492488"/>
            <a:ext cx="4175760" cy="14113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3C3368D-40FA-88E5-2622-5C794E187D5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ABA8E-1A54-1C96-093B-B44E62007A6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09077" y="6126480"/>
            <a:ext cx="210312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07656-FDD0-1CCB-57C9-0B3A32C50CD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06709" y="6126480"/>
            <a:ext cx="1626250" cy="365125"/>
          </a:xfrm>
        </p:spPr>
        <p:txBody>
          <a:bodyPr/>
          <a:lstStyle/>
          <a:p>
            <a:fld id="{84E3F07D-7317-3440-A531-3AA29DD45979}" type="datetime1">
              <a:rPr lang="en-US" smtClean="0"/>
              <a:t>9/3/2026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47360" y="457200"/>
            <a:ext cx="6187440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48527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4893733"/>
            <a:ext cx="9762068" cy="1059806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0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31070" y="457200"/>
            <a:ext cx="8129861" cy="453614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7E66D84-D695-C745-96DB-748C5AC7D514}" type="datetime1">
              <a:rPr lang="en-US" smtClean="0"/>
              <a:t>9/3/2026</a:t>
            </a:fld>
            <a:endParaRPr lang="en-US"/>
          </a:p>
        </p:txBody>
      </p:sp>
      <p:pic>
        <p:nvPicPr>
          <p:cNvPr id="8" name="Picture 7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7937E1ED-1028-57A9-8653-199F587CAA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056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152" y="4892040"/>
            <a:ext cx="9762068" cy="106070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0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38400" y="457200"/>
            <a:ext cx="7315200" cy="453542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814E37-7324-6845-87AB-412490586DE2}" type="datetime1">
              <a:rPr lang="en-US" smtClean="0">
                <a:solidFill>
                  <a:schemeClr val="tx2"/>
                </a:solidFill>
              </a:rPr>
              <a:t>9/3/2026</a:t>
            </a:fld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Picture 7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0880C214-5B6A-CB20-C2B7-43282B9B19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1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 leaves in a circle&#10;&#10;AI-generated content may be incorrect.">
            <a:extLst>
              <a:ext uri="{FF2B5EF4-FFF2-40B4-BE49-F238E27FC236}">
                <a16:creationId xmlns:a16="http://schemas.microsoft.com/office/drawing/2014/main" id="{BF0F0DCE-304C-EF8B-B97E-382148327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397696"/>
            <a:ext cx="5486400" cy="1463040"/>
          </a:xfrm>
        </p:spPr>
        <p:txBody>
          <a:bodyPr anchor="t" anchorCtr="0">
            <a:normAutofit/>
          </a:bodyPr>
          <a:lstStyle>
            <a:lvl1pPr algn="ctr">
              <a:lnSpc>
                <a:spcPct val="11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74069" y="1171579"/>
            <a:ext cx="8043862" cy="356616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5000" b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425823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52600" y="365760"/>
            <a:ext cx="8686800" cy="5486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 algn="ctr">
              <a:lnSpc>
                <a:spcPct val="80000"/>
              </a:lnSpc>
              <a:buNone/>
              <a:defRPr sz="60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 algn="ctr">
              <a:lnSpc>
                <a:spcPct val="80000"/>
              </a:lnSpc>
              <a:buNone/>
              <a:defRPr sz="54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 algn="ctr">
              <a:lnSpc>
                <a:spcPct val="80000"/>
              </a:lnSpc>
              <a:buNone/>
              <a:defRPr sz="48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 algn="ctr">
              <a:lnSpc>
                <a:spcPct val="80000"/>
              </a:lnSpc>
              <a:buNone/>
              <a:defRPr sz="44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44B1-A93B-F147-9A5A-D2620572B4B1}" type="datetime1">
              <a:rPr lang="en-US" smtClean="0"/>
              <a:t>9/3/2026</a:t>
            </a:fld>
            <a:endParaRPr lang="en-US"/>
          </a:p>
        </p:txBody>
      </p:sp>
      <p:pic>
        <p:nvPicPr>
          <p:cNvPr id="10" name="Picture 9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296154C5-7B40-49CB-E343-73980D8C7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4540" y="3003334"/>
            <a:ext cx="4160520" cy="914400"/>
          </a:xfrm>
          <a:prstGeom prst="rect">
            <a:avLst/>
          </a:prstGeom>
        </p:spPr>
      </p:pic>
      <p:pic>
        <p:nvPicPr>
          <p:cNvPr id="12" name="Picture 11" descr="A blue leafy plant&#10;&#10;AI-generated content may be incorrect.">
            <a:extLst>
              <a:ext uri="{FF2B5EF4-FFF2-40B4-BE49-F238E27FC236}">
                <a16:creationId xmlns:a16="http://schemas.microsoft.com/office/drawing/2014/main" id="{C5608801-CE38-1990-EC36-5F382F3AC3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073"/>
          <a:stretch>
            <a:fillRect/>
          </a:stretch>
        </p:blipFill>
        <p:spPr>
          <a:xfrm>
            <a:off x="0" y="157646"/>
            <a:ext cx="1757091" cy="1460378"/>
          </a:xfrm>
          <a:prstGeom prst="rect">
            <a:avLst/>
          </a:prstGeom>
        </p:spPr>
      </p:pic>
      <p:pic>
        <p:nvPicPr>
          <p:cNvPr id="13" name="Picture 1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497485C4-99A6-761F-6BC9-2157F7BE1A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 flipH="1">
            <a:off x="-1163538" y="2885078"/>
            <a:ext cx="3361254" cy="103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851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FF848890-CE01-9C1B-6EF2-542D922D1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703130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15024" y="1040528"/>
            <a:ext cx="5843035" cy="457200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80000"/>
              </a:lnSpc>
              <a:buNone/>
              <a:defRPr sz="48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>
              <a:lnSpc>
                <a:spcPct val="80000"/>
              </a:lnSpc>
              <a:buNone/>
              <a:defRPr sz="44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>
              <a:lnSpc>
                <a:spcPct val="80000"/>
              </a:lnSpc>
              <a:buNone/>
              <a:defRPr sz="40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>
              <a:lnSpc>
                <a:spcPct val="80000"/>
              </a:lnSpc>
              <a:buNone/>
              <a:defRPr sz="36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>
              <a:lnSpc>
                <a:spcPct val="80000"/>
              </a:lnSpc>
              <a:buNone/>
              <a:defRPr sz="32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6113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0B913-2D3E-D2F1-2DC5-E8D1EB38E455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6E1CB6-4A50-1364-430B-EF249B6D001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2960" y="1280160"/>
            <a:ext cx="10515600" cy="41148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1C0D-A5B5-3D43-825A-85FAF7F7BC22}" type="datetime1">
              <a:rPr lang="en-US" smtClean="0"/>
              <a:t>9/3/2026</a:t>
            </a:fld>
            <a:endParaRPr lang="en-US"/>
          </a:p>
        </p:txBody>
      </p:sp>
      <p:pic>
        <p:nvPicPr>
          <p:cNvPr id="9" name="Picture 8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1CCED1F3-3CEB-D840-3519-74AC605E8D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0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23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D25D851B-A4D3-5C99-951A-68207FA26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693" y="0"/>
            <a:ext cx="703130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195516"/>
            <a:ext cx="5760720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200"/>
            <a:ext cx="5760720" cy="4579422"/>
          </a:xfrm>
        </p:spPr>
        <p:txBody>
          <a:bodyPr anchor="ctr" anchorCtr="0">
            <a:normAutofit/>
          </a:bodyPr>
          <a:lstStyle>
            <a:lvl1pPr marL="0" indent="-164592">
              <a:lnSpc>
                <a:spcPct val="80000"/>
              </a:lnSpc>
              <a:spcBef>
                <a:spcPts val="0"/>
              </a:spcBef>
              <a:buNone/>
              <a:defRPr sz="4400" cap="all" spc="0" baseline="0"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317966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9600" y="4941517"/>
            <a:ext cx="5588000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689600" y="1049867"/>
            <a:ext cx="5588000" cy="3657597"/>
          </a:xfrm>
        </p:spPr>
        <p:txBody>
          <a:bodyPr anchor="ctr" anchorCtr="0">
            <a:normAutofit/>
          </a:bodyPr>
          <a:lstStyle>
            <a:lvl1pPr marL="0" indent="-164592">
              <a:lnSpc>
                <a:spcPct val="80000"/>
              </a:lnSpc>
              <a:spcBef>
                <a:spcPts val="0"/>
              </a:spcBef>
              <a:buNone/>
              <a:defRPr sz="4800" cap="all" spc="0" baseline="0"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2D73AE9-869B-7BF3-50A5-234196163F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3FEB0EA-071D-4499-B42D-F2B8EA05084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B50E06B-939B-0AAF-0ECC-655004CFE6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77E73F5-CCA3-444E-8B15-361BEE3A4343}" type="datetime1">
              <a:rPr lang="en-US" smtClean="0"/>
              <a:t>9/3/2026</a:t>
            </a:fld>
            <a:endParaRPr lang="en-US"/>
          </a:p>
        </p:txBody>
      </p:sp>
      <p:pic>
        <p:nvPicPr>
          <p:cNvPr id="4" name="Picture 3" descr="A lemon on a branch&#10;&#10;AI-generated content may be incorrect.">
            <a:extLst>
              <a:ext uri="{FF2B5EF4-FFF2-40B4-BE49-F238E27FC236}">
                <a16:creationId xmlns:a16="http://schemas.microsoft.com/office/drawing/2014/main" id="{6C8943F9-BACC-FB6D-553E-E3ABEBDAF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77" y="935877"/>
            <a:ext cx="4131220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33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4955722"/>
            <a:ext cx="7772400" cy="66947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09800" y="1344168"/>
            <a:ext cx="7772400" cy="3291840"/>
          </a:xfrm>
        </p:spPr>
        <p:txBody>
          <a:bodyPr anchor="ctr">
            <a:normAutofit/>
          </a:bodyPr>
          <a:lstStyle>
            <a:lvl1pPr marL="0" indent="-164592" algn="ctr">
              <a:lnSpc>
                <a:spcPct val="80000"/>
              </a:lnSpc>
              <a:spcBef>
                <a:spcPts val="0"/>
              </a:spcBef>
              <a:buNone/>
              <a:defRPr sz="4000" cap="all" spc="0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pic>
        <p:nvPicPr>
          <p:cNvPr id="10" name="Picture 9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E1FAE426-B259-9B7E-DA6B-E052E1FCE6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28"/>
          <a:stretch>
            <a:fillRect/>
          </a:stretch>
        </p:blipFill>
        <p:spPr>
          <a:xfrm flipH="1">
            <a:off x="1638457" y="-1"/>
            <a:ext cx="3509674" cy="1034177"/>
          </a:xfrm>
          <a:prstGeom prst="rect">
            <a:avLst/>
          </a:prstGeom>
        </p:spPr>
      </p:pic>
      <p:pic>
        <p:nvPicPr>
          <p:cNvPr id="11" name="Picture 10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0A0E2D79-EB43-8B87-7AC2-A0043A5E3F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  <p:pic>
        <p:nvPicPr>
          <p:cNvPr id="12" name="Picture 11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7373C030-FF01-D4D1-E8D8-0EE4E6036E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171959" y="780706"/>
            <a:ext cx="2020041" cy="14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043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 leaves in a circle&#10;&#10;AI-generated content may be incorrect.">
            <a:extLst>
              <a:ext uri="{FF2B5EF4-FFF2-40B4-BE49-F238E27FC236}">
                <a16:creationId xmlns:a16="http://schemas.microsoft.com/office/drawing/2014/main" id="{E981F3B3-629F-D680-2DF2-E8D2A2A6B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2800" y="4782298"/>
            <a:ext cx="5486400" cy="66947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04160" y="1344168"/>
            <a:ext cx="6583680" cy="3291840"/>
          </a:xfrm>
        </p:spPr>
        <p:txBody>
          <a:bodyPr anchor="ctr">
            <a:normAutofit/>
          </a:bodyPr>
          <a:lstStyle>
            <a:lvl1pPr marL="0" indent="-164592" algn="ctr">
              <a:lnSpc>
                <a:spcPct val="80000"/>
              </a:lnSpc>
              <a:spcBef>
                <a:spcPts val="0"/>
              </a:spcBef>
              <a:buNone/>
              <a:defRPr sz="4000" cap="all" spc="0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33949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2DD718-F017-AE4C-FB9F-B4557EA33522}"/>
              </a:ext>
            </a:extLst>
          </p:cNvPr>
          <p:cNvSpPr/>
          <p:nvPr/>
        </p:nvSpPr>
        <p:spPr>
          <a:xfrm>
            <a:off x="0" y="-1"/>
            <a:ext cx="716280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618" y="457200"/>
            <a:ext cx="4112182" cy="432031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618" y="4870174"/>
            <a:ext cx="4114800" cy="103366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57200" y="457200"/>
            <a:ext cx="6236252" cy="59436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46577E-8831-2287-F882-043365FBE3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30823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78256CB-DBBA-7F98-5D6E-65BAC30806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28420" y="6126480"/>
            <a:ext cx="2717314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97DDC16-6E73-6885-8380-0E401292C07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45734" y="6126480"/>
            <a:ext cx="991684" cy="365125"/>
          </a:xfrm>
        </p:spPr>
        <p:txBody>
          <a:bodyPr/>
          <a:lstStyle/>
          <a:p>
            <a:fld id="{28CD2E8A-C0A9-4347-A584-9C026C30AB40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7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60374-D5A7-578F-94DF-B3AE40A63D76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60FC988-C014-CA7D-7F26-4EDC15295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838" y="4553078"/>
            <a:ext cx="5638800" cy="788610"/>
          </a:xfrm>
        </p:spPr>
        <p:txBody>
          <a:bodyPr/>
          <a:lstStyle>
            <a:lvl1pPr>
              <a:lnSpc>
                <a:spcPct val="120000"/>
              </a:lnSpc>
              <a:defRPr sz="1800" spc="100" baseline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4BC7C1D-C941-64F4-959E-B9487BF4CD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579837" y="1047879"/>
            <a:ext cx="8483601" cy="3371850"/>
          </a:xfrm>
        </p:spPr>
        <p:txBody>
          <a:bodyPr anchor="ctr"/>
          <a:lstStyle>
            <a:lvl1pPr indent="0">
              <a:lnSpc>
                <a:spcPct val="80000"/>
              </a:lnSpc>
              <a:buNone/>
              <a:defRPr sz="54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28BD-4B0C-2949-B92B-496E78197D17}" type="datetime1">
              <a:rPr lang="en-US" smtClean="0"/>
              <a:t>9/3/2026</a:t>
            </a:fld>
            <a:endParaRPr lang="en-US"/>
          </a:p>
        </p:txBody>
      </p:sp>
      <p:pic>
        <p:nvPicPr>
          <p:cNvPr id="9" name="Picture 8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AD9087A2-9DF4-E9FD-70DE-819B7480EA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683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2980446A-4C51-EF2C-7912-750EC88087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315200" y="-1"/>
            <a:ext cx="3361254" cy="1034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034176"/>
            <a:ext cx="11300859" cy="138898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651760"/>
            <a:ext cx="11300860" cy="27731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E4B0-8B14-9B4C-A31A-5987B81B3FF3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185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C57870-6258-3787-62B9-78CC66A2B053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32720" cy="137160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651760"/>
            <a:ext cx="10332720" cy="27731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6A54-899C-E541-8E52-4AB7D9961575}" type="datetime1">
              <a:rPr lang="en-US" smtClean="0"/>
              <a:t>9/3/2026</a:t>
            </a:fld>
            <a:endParaRPr lang="en-US"/>
          </a:p>
        </p:txBody>
      </p:sp>
      <p:pic>
        <p:nvPicPr>
          <p:cNvPr id="7" name="Picture 6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DF688FE8-69D4-9BEF-4BAA-95000B6B06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158274" y="5524901"/>
            <a:ext cx="6065596" cy="133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634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5486400" cy="2514600"/>
          </a:xfrm>
        </p:spPr>
        <p:txBody>
          <a:bodyPr anchor="b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582336"/>
            <a:ext cx="5486400" cy="231840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A97-A7C4-9F40-8A0A-FE5948AA7EAD}" type="datetime1">
              <a:rPr lang="en-US" smtClean="0"/>
              <a:t>9/3/2026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38A79B-2A35-A3D9-A7ED-DE7607A5B87F}"/>
              </a:ext>
            </a:extLst>
          </p:cNvPr>
          <p:cNvSpPr/>
          <p:nvPr/>
        </p:nvSpPr>
        <p:spPr>
          <a:xfrm>
            <a:off x="7383790" y="914400"/>
            <a:ext cx="4389990" cy="47548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emon on a branch&#10;&#10;AI-generated content may be incorrect.">
            <a:extLst>
              <a:ext uri="{FF2B5EF4-FFF2-40B4-BE49-F238E27FC236}">
                <a16:creationId xmlns:a16="http://schemas.microsoft.com/office/drawing/2014/main" id="{BCAD1063-90DD-E1BB-B6C8-CF21479CD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14" y="553212"/>
            <a:ext cx="4911923" cy="552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637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825625"/>
            <a:ext cx="5394960" cy="4206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100" y="1825625"/>
            <a:ext cx="5394960" cy="4206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E39-E894-AE4B-8297-21AAF0EFFD0A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85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5735"/>
            <a:ext cx="539496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2387600"/>
            <a:ext cx="5394960" cy="36576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3736" y="1685735"/>
            <a:ext cx="539496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100" y="2387600"/>
            <a:ext cx="5394960" cy="36576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DF8A-0D91-364D-A077-5FA6DB0BF384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710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0C67-8BBF-6B4F-9B47-BDE666336AA6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195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A657-91FB-5045-886C-E8C9E2D0FBD3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432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4297680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4297680" cy="3291840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457200"/>
            <a:ext cx="6645812" cy="53949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C984-B3DE-9046-AFE2-DCA5A31E4617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124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849492-8CEA-1782-4908-C537B7CD0034}"/>
              </a:ext>
            </a:extLst>
          </p:cNvPr>
          <p:cNvSpPr/>
          <p:nvPr/>
        </p:nvSpPr>
        <p:spPr>
          <a:xfrm>
            <a:off x="4659682" y="-1"/>
            <a:ext cx="7532318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788700" cy="176208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826137"/>
            <a:ext cx="3778112" cy="3017520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126480"/>
            <a:ext cx="23774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86517" y="6126480"/>
            <a:ext cx="1039521" cy="365125"/>
          </a:xfrm>
        </p:spPr>
        <p:txBody>
          <a:bodyPr/>
          <a:lstStyle/>
          <a:p>
            <a:fld id="{0265947F-1BAF-0347-867A-BE413595A34D}" type="datetime1">
              <a:rPr lang="en-US" smtClean="0"/>
              <a:t>9/3/2026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5073465" y="457200"/>
            <a:ext cx="6704753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1936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246537-4B75-474B-2A12-4A3572BEA2EC}"/>
              </a:ext>
            </a:extLst>
          </p:cNvPr>
          <p:cNvSpPr/>
          <p:nvPr/>
        </p:nvSpPr>
        <p:spPr>
          <a:xfrm>
            <a:off x="0" y="-1"/>
            <a:ext cx="731520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0584" y="457200"/>
            <a:ext cx="4114800" cy="379972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0581" y="4403039"/>
            <a:ext cx="3959352" cy="146304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" y="457200"/>
            <a:ext cx="6400800" cy="59436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F15057E-7A11-B5DB-0534-D815398664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776118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574E8DD-5B33-6D4C-0DDF-CB27D8491EE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3715" y="6126480"/>
            <a:ext cx="2522862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DF415EC-0AD6-6198-0FC5-D47053F2FBF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81835" y="6126480"/>
            <a:ext cx="948098" cy="365125"/>
          </a:xfrm>
        </p:spPr>
        <p:txBody>
          <a:bodyPr/>
          <a:lstStyle/>
          <a:p>
            <a:fld id="{B2E8E543-FE9A-4843-9AB8-691F5895E16D}" type="datetime1">
              <a:rPr lang="en-US" smtClean="0"/>
              <a:t>9/3/2026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7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95BD72-5536-F3FE-33EF-8633D55A2D61}"/>
              </a:ext>
            </a:extLst>
          </p:cNvPr>
          <p:cNvSpPr/>
          <p:nvPr/>
        </p:nvSpPr>
        <p:spPr>
          <a:xfrm>
            <a:off x="468772" y="1155432"/>
            <a:ext cx="11274552" cy="425388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59B19-9CED-B375-2B62-A6035F09E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5656357"/>
            <a:ext cx="11274552" cy="935512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AA7984-A4B6-F007-847A-B07D938E6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329" y="365760"/>
            <a:ext cx="8349343" cy="5407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 cap="all" spc="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3C01443A-552D-4FF4-DE2A-271C95288D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59" y="1155432"/>
            <a:ext cx="4279082" cy="459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1DE5E9-85A8-0FC5-7F43-2E0EABF782DF}"/>
              </a:ext>
            </a:extLst>
          </p:cNvPr>
          <p:cNvSpPr/>
          <p:nvPr/>
        </p:nvSpPr>
        <p:spPr>
          <a:xfrm>
            <a:off x="457200" y="457199"/>
            <a:ext cx="4092338" cy="5943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650CA3D-7603-670A-D8C7-708AE9FA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8" y="1711444"/>
            <a:ext cx="6858001" cy="492977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11682ED-44B0-7547-E137-F0B1DA9363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383629"/>
            <a:ext cx="3899647" cy="97715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6" name="Picture 5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15BE8FF9-7851-AB46-405F-0AA70A4B66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13" t="-1" b="-3044"/>
          <a:stretch>
            <a:fillRect/>
          </a:stretch>
        </p:blipFill>
        <p:spPr>
          <a:xfrm>
            <a:off x="457200" y="460148"/>
            <a:ext cx="4710576" cy="63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7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198"/>
            <a:ext cx="5140452" cy="619963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Section Header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A4AE76-095C-A207-5846-53F5F689F718}"/>
              </a:ext>
            </a:extLst>
          </p:cNvPr>
          <p:cNvSpPr/>
          <p:nvPr/>
        </p:nvSpPr>
        <p:spPr>
          <a:xfrm>
            <a:off x="6096000" y="457200"/>
            <a:ext cx="5617029" cy="59436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lemons on a branch with blue leaves&#10;&#10;AI-generated content may be incorrect.">
            <a:extLst>
              <a:ext uri="{FF2B5EF4-FFF2-40B4-BE49-F238E27FC236}">
                <a16:creationId xmlns:a16="http://schemas.microsoft.com/office/drawing/2014/main" id="{65E78305-C5E3-6063-CB40-26C0D5E00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53" y="457194"/>
            <a:ext cx="7277476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85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69C9E-5EF9-BB75-4627-4DC5CC69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65125"/>
            <a:ext cx="113465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82400-D5E7-A68D-169F-2E18AE06F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1825625"/>
            <a:ext cx="11346580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FF041-44CD-B171-7760-9BD4A44AF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1480" y="6126480"/>
            <a:ext cx="36576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78213-F4F4-5A28-3082-988326546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9077" y="6126480"/>
            <a:ext cx="3698529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2940C-5E99-C9E6-92A2-229FA878B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84913" y="6126480"/>
            <a:ext cx="20731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fld id="{F58F0028-8822-3F46-9369-4E11A89384E5}" type="datetime1">
              <a:rPr lang="en-US" smtClean="0"/>
              <a:pPr/>
              <a:t>9/3/2026</a:t>
            </a:fld>
            <a:endParaRPr lang="en-US"/>
          </a:p>
        </p:txBody>
      </p:sp>
      <p:sp>
        <p:nvSpPr>
          <p:cNvPr id="11" name="Freeform 10" hidden="1">
            <a:extLst>
              <a:ext uri="{FF2B5EF4-FFF2-40B4-BE49-F238E27FC236}">
                <a16:creationId xmlns:a16="http://schemas.microsoft.com/office/drawing/2014/main" id="{AD19C17A-2059-B291-5686-A6EE57749B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sX0" fmla="*/ 457200 w 12192000"/>
              <a:gd name="csY0" fmla="*/ 457200 h 6858000"/>
              <a:gd name="csX1" fmla="*/ 457200 w 12192000"/>
              <a:gd name="csY1" fmla="*/ 6400800 h 6858000"/>
              <a:gd name="csX2" fmla="*/ 11734800 w 12192000"/>
              <a:gd name="csY2" fmla="*/ 6400800 h 6858000"/>
              <a:gd name="csX3" fmla="*/ 11734800 w 12192000"/>
              <a:gd name="csY3" fmla="*/ 457200 h 6858000"/>
              <a:gd name="csX4" fmla="*/ 0 w 12192000"/>
              <a:gd name="csY4" fmla="*/ 0 h 6858000"/>
              <a:gd name="csX5" fmla="*/ 457200 w 12192000"/>
              <a:gd name="csY5" fmla="*/ 0 h 6858000"/>
              <a:gd name="csX6" fmla="*/ 457200 w 12192000"/>
              <a:gd name="csY6" fmla="*/ 0 h 6858000"/>
              <a:gd name="csX7" fmla="*/ 12190476 w 12192000"/>
              <a:gd name="csY7" fmla="*/ 0 h 6858000"/>
              <a:gd name="csX8" fmla="*/ 12190476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12190476 w 12192000"/>
              <a:gd name="csY11" fmla="*/ 6858000 h 6858000"/>
              <a:gd name="csX12" fmla="*/ 11734800 w 12192000"/>
              <a:gd name="csY12" fmla="*/ 6858000 h 6858000"/>
              <a:gd name="csX13" fmla="*/ 457200 w 12192000"/>
              <a:gd name="csY13" fmla="*/ 6858000 h 6858000"/>
              <a:gd name="csX14" fmla="*/ 1525 w 12192000"/>
              <a:gd name="csY14" fmla="*/ 6858000 h 6858000"/>
              <a:gd name="csX15" fmla="*/ 0 w 12192000"/>
              <a:gd name="csY15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2192000" h="6858000">
                <a:moveTo>
                  <a:pt x="457200" y="457200"/>
                </a:moveTo>
                <a:lnTo>
                  <a:pt x="457200" y="6400800"/>
                </a:lnTo>
                <a:lnTo>
                  <a:pt x="11734800" y="6400800"/>
                </a:lnTo>
                <a:lnTo>
                  <a:pt x="11734800" y="457200"/>
                </a:lnTo>
                <a:close/>
                <a:moveTo>
                  <a:pt x="0" y="0"/>
                </a:moveTo>
                <a:lnTo>
                  <a:pt x="457200" y="0"/>
                </a:lnTo>
                <a:lnTo>
                  <a:pt x="457200" y="0"/>
                </a:lnTo>
                <a:lnTo>
                  <a:pt x="12190476" y="0"/>
                </a:lnTo>
                <a:lnTo>
                  <a:pt x="12190476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12190476" y="6858000"/>
                </a:lnTo>
                <a:lnTo>
                  <a:pt x="11734800" y="6858000"/>
                </a:lnTo>
                <a:lnTo>
                  <a:pt x="457200" y="6858000"/>
                </a:lnTo>
                <a:lnTo>
                  <a:pt x="1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7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  <p:sldLayoutId id="2147483786" r:id="rId42"/>
    <p:sldLayoutId id="2147483787" r:id="rId43"/>
    <p:sldLayoutId id="2147483788" r:id="rId44"/>
    <p:sldLayoutId id="2147483789" r:id="rId45"/>
    <p:sldLayoutId id="2147483790" r:id="rId46"/>
    <p:sldLayoutId id="2147483791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799" r:id="rId55"/>
    <p:sldLayoutId id="2147483800" r:id="rId56"/>
    <p:sldLayoutId id="2147483801" r:id="rId57"/>
    <p:sldLayoutId id="2147483802" r:id="rId58"/>
    <p:sldLayoutId id="2147483803" r:id="rId59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200" baseline="0">
          <a:solidFill>
            <a:schemeClr val="tx1"/>
          </a:solidFill>
          <a:latin typeface="+mj-lt"/>
          <a:ea typeface="+mj-ea"/>
          <a:cs typeface="Urdu Typesetting" panose="03020402040406030203" pitchFamily="66" charset="-78"/>
        </a:defRPr>
      </a:lvl1pPr>
    </p:titleStyle>
    <p:bodyStyle>
      <a:lvl1pPr marL="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3pPr>
      <a:lvl4pPr marL="804672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4pPr>
      <a:lvl5pPr marL="1024128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98190-6C6B-103B-6784-A34365AB5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1394139"/>
            <a:ext cx="5336630" cy="4069724"/>
          </a:xfrm>
        </p:spPr>
        <p:txBody>
          <a:bodyPr/>
          <a:lstStyle/>
          <a:p>
            <a:r>
              <a:rPr lang="en-US" dirty="0" err="1"/>
              <a:t>Praktikum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kelas</a:t>
            </a:r>
            <a:r>
              <a:rPr lang="en-US" dirty="0"/>
              <a:t> A20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23E1E8-4588-F79E-3132-D90D12E27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363" y="6030913"/>
            <a:ext cx="9144000" cy="549275"/>
          </a:xfrm>
        </p:spPr>
        <p:txBody>
          <a:bodyPr/>
          <a:lstStyle/>
          <a:p>
            <a:r>
              <a:rPr lang="en-US"/>
              <a:t>Presentation subtitle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C604-F9E2-00CD-3B5A-62E321B55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520" y="430684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51F49-980E-AFC1-328F-408BB2D52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9450" y="430684"/>
            <a:ext cx="2743200" cy="365125"/>
          </a:xfrm>
        </p:spPr>
        <p:txBody>
          <a:bodyPr/>
          <a:lstStyle/>
          <a:p>
            <a:fld id="{E2F9B567-4DEA-7E48-AA7A-6B6B391D7DD0}" type="datetime1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B2BDA-165B-093D-2C99-A79E149DE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300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2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C3E2D70-E00A-7B5F-C6BD-782EDE9877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383628"/>
            <a:ext cx="7064062" cy="2320935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Referensi</a:t>
            </a:r>
            <a:r>
              <a:rPr lang="en-US" sz="2800" b="1" dirty="0"/>
              <a:t> </a:t>
            </a:r>
            <a:r>
              <a:rPr lang="en-US" sz="2800" b="1" dirty="0" err="1"/>
              <a:t>buku</a:t>
            </a:r>
            <a:r>
              <a:rPr lang="en-US" sz="2800" b="1" dirty="0"/>
              <a:t>: </a:t>
            </a:r>
          </a:p>
          <a:p>
            <a:pPr marL="342900" indent="-342900">
              <a:buAutoNum type="arabicPeriod"/>
            </a:pPr>
            <a:r>
              <a:rPr lang="en-US" b="1" dirty="0"/>
              <a:t>Monalisa, Selvy. 2025. </a:t>
            </a:r>
            <a:r>
              <a:rPr lang="en-US" b="1" dirty="0" err="1"/>
              <a:t>Praktikum</a:t>
            </a:r>
            <a:r>
              <a:rPr lang="en-US" b="1" dirty="0"/>
              <a:t> </a:t>
            </a:r>
            <a:r>
              <a:rPr lang="en-US" b="1" dirty="0" err="1"/>
              <a:t>Pengantar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1. Jakarta: </a:t>
            </a:r>
            <a:r>
              <a:rPr lang="en-US" b="1" dirty="0" err="1"/>
              <a:t>Salemba</a:t>
            </a:r>
            <a:r>
              <a:rPr lang="en-US" b="1" dirty="0"/>
              <a:t> </a:t>
            </a:r>
            <a:r>
              <a:rPr lang="en-US" b="1" dirty="0" err="1"/>
              <a:t>Empat</a:t>
            </a:r>
            <a:r>
              <a:rPr lang="en-US" b="1" dirty="0"/>
              <a:t>. </a:t>
            </a:r>
          </a:p>
          <a:p>
            <a:pPr marL="342900" indent="-342900">
              <a:buAutoNum type="arabicPeriod"/>
            </a:pPr>
            <a:r>
              <a:rPr lang="en-US" b="1" dirty="0" err="1"/>
              <a:t>Hariyati</a:t>
            </a:r>
            <a:r>
              <a:rPr lang="en-US" b="1" dirty="0"/>
              <a:t>, Lintang </a:t>
            </a:r>
            <a:r>
              <a:rPr lang="en-US" b="1" dirty="0" err="1"/>
              <a:t>Venusita</a:t>
            </a:r>
            <a:r>
              <a:rPr lang="en-US" b="1" dirty="0"/>
              <a:t>, </a:t>
            </a:r>
            <a:r>
              <a:rPr lang="en-US" b="1" dirty="0" err="1"/>
              <a:t>Aisyaturrahmi</a:t>
            </a:r>
            <a:r>
              <a:rPr lang="en-US" b="1" dirty="0"/>
              <a:t>. 2016. </a:t>
            </a:r>
            <a:r>
              <a:rPr lang="en-US" b="1" dirty="0" err="1"/>
              <a:t>Praktikum</a:t>
            </a:r>
            <a:r>
              <a:rPr lang="en-US" b="1" dirty="0"/>
              <a:t> </a:t>
            </a:r>
            <a:r>
              <a:rPr lang="en-US" b="1" dirty="0" err="1"/>
              <a:t>Pengantar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Perusahaan </a:t>
            </a:r>
            <a:r>
              <a:rPr lang="en-US" b="1" dirty="0" err="1"/>
              <a:t>Manufaktur</a:t>
            </a:r>
            <a:r>
              <a:rPr lang="en-US" b="1" dirty="0"/>
              <a:t>(</a:t>
            </a:r>
            <a:r>
              <a:rPr lang="en-US" b="1" dirty="0" err="1"/>
              <a:t>Berdasarkan</a:t>
            </a:r>
            <a:r>
              <a:rPr lang="en-US" b="1" dirty="0"/>
              <a:t> </a:t>
            </a:r>
            <a:r>
              <a:rPr lang="en-US" b="1" dirty="0" err="1"/>
              <a:t>PSAk</a:t>
            </a:r>
            <a:r>
              <a:rPr lang="en-US" b="1" dirty="0"/>
              <a:t> </a:t>
            </a:r>
            <a:r>
              <a:rPr lang="en-US" b="1" dirty="0" err="1"/>
              <a:t>Terbaru</a:t>
            </a:r>
            <a:r>
              <a:rPr lang="en-US" b="1" dirty="0"/>
              <a:t>)E3. Jakarta: </a:t>
            </a:r>
            <a:r>
              <a:rPr lang="en-US" b="1" dirty="0" err="1"/>
              <a:t>Salemba</a:t>
            </a:r>
            <a:r>
              <a:rPr lang="en-US" b="1" dirty="0"/>
              <a:t> </a:t>
            </a:r>
            <a:r>
              <a:rPr lang="en-US" b="1" dirty="0" err="1"/>
              <a:t>Empat</a:t>
            </a:r>
            <a:r>
              <a:rPr lang="en-US" b="1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9CF1A-1679-6F70-B3E4-435CF3283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450" y="2618592"/>
            <a:ext cx="2443100" cy="3257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FECB4B-94C2-7BF7-EB06-4ED826A9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527" y="3668626"/>
            <a:ext cx="2301928" cy="30468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9EEDB1-6774-7FCE-76E0-ECFE4B7D6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1334" y="3655747"/>
            <a:ext cx="2301928" cy="308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6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6A2D-717C-29C3-D7D9-9217786A9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623" y="482956"/>
            <a:ext cx="4951927" cy="6199632"/>
          </a:xfrm>
        </p:spPr>
        <p:txBody>
          <a:bodyPr>
            <a:normAutofit/>
          </a:bodyPr>
          <a:lstStyle/>
          <a:p>
            <a:r>
              <a:rPr lang="en-US" sz="6000" dirty="0" err="1"/>
              <a:t>Komposisi</a:t>
            </a:r>
            <a:r>
              <a:rPr lang="en-US" sz="6000" dirty="0"/>
              <a:t> </a:t>
            </a:r>
            <a:r>
              <a:rPr lang="en-US" sz="6000" dirty="0" err="1"/>
              <a:t>penilaian</a:t>
            </a:r>
            <a:endParaRPr lang="en-US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376D8A-CB87-CB92-1C2E-E722EB7378F9}"/>
              </a:ext>
            </a:extLst>
          </p:cNvPr>
          <p:cNvSpPr txBox="1"/>
          <p:nvPr/>
        </p:nvSpPr>
        <p:spPr>
          <a:xfrm>
            <a:off x="199623" y="1997839"/>
            <a:ext cx="67678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Kehadiran</a:t>
            </a:r>
            <a:r>
              <a:rPr lang="en-US" sz="3600" dirty="0"/>
              <a:t> 10%</a:t>
            </a:r>
          </a:p>
          <a:p>
            <a:r>
              <a:rPr lang="en-US" sz="3600" dirty="0"/>
              <a:t>UAS 20%</a:t>
            </a:r>
          </a:p>
          <a:p>
            <a:r>
              <a:rPr lang="en-US" sz="3600" dirty="0"/>
              <a:t>UTS 20%</a:t>
            </a:r>
          </a:p>
          <a:p>
            <a:r>
              <a:rPr lang="en-US" sz="3600" dirty="0" err="1"/>
              <a:t>Tugas</a:t>
            </a:r>
            <a:r>
              <a:rPr lang="en-US" sz="3600" dirty="0"/>
              <a:t> </a:t>
            </a:r>
            <a:r>
              <a:rPr lang="en-US" sz="3600" dirty="0" err="1"/>
              <a:t>Praktikum</a:t>
            </a:r>
            <a:r>
              <a:rPr lang="en-US" sz="3600" dirty="0"/>
              <a:t> 50%</a:t>
            </a:r>
          </a:p>
          <a:p>
            <a:r>
              <a:rPr lang="en-US" sz="3600" dirty="0" err="1"/>
              <a:t>Prestasi</a:t>
            </a:r>
            <a:r>
              <a:rPr lang="en-US" sz="3600" dirty="0"/>
              <a:t> (</a:t>
            </a:r>
            <a:r>
              <a:rPr lang="en-US" sz="3600" dirty="0" err="1"/>
              <a:t>tambahan</a:t>
            </a:r>
            <a:r>
              <a:rPr lang="en-US" sz="3600" dirty="0"/>
              <a:t> </a:t>
            </a:r>
            <a:r>
              <a:rPr lang="en-US" sz="3600" dirty="0" err="1"/>
              <a:t>nilai</a:t>
            </a:r>
            <a:r>
              <a:rPr lang="en-US" sz="3600" dirty="0"/>
              <a:t> </a:t>
            </a:r>
            <a:r>
              <a:rPr lang="en-US" sz="3600" dirty="0" err="1"/>
              <a:t>akhir</a:t>
            </a:r>
            <a:r>
              <a:rPr lang="en-US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227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4A0C-F46D-66C6-DB4A-EE8534E2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1" y="-176883"/>
            <a:ext cx="7315200" cy="1097280"/>
          </a:xfrm>
        </p:spPr>
        <p:txBody>
          <a:bodyPr/>
          <a:lstStyle/>
          <a:p>
            <a:r>
              <a:rPr lang="en-US" dirty="0"/>
              <a:t>Materi </a:t>
            </a:r>
            <a:r>
              <a:rPr lang="en-US" dirty="0" err="1"/>
              <a:t>Pertemuan</a:t>
            </a:r>
            <a:r>
              <a:rPr lang="en-US" dirty="0"/>
              <a:t> ke-2 </a:t>
            </a:r>
            <a:r>
              <a:rPr lang="en-US" dirty="0" err="1"/>
              <a:t>s.d</a:t>
            </a:r>
            <a:r>
              <a:rPr lang="en-US" dirty="0"/>
              <a:t> ke-7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59F7AF9-6DCA-5B6C-4142-E1672B8A735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6662371"/>
              </p:ext>
            </p:extLst>
          </p:nvPr>
        </p:nvGraphicFramePr>
        <p:xfrm>
          <a:off x="411481" y="1055182"/>
          <a:ext cx="8191606" cy="5180955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5113556">
                  <a:extLst>
                    <a:ext uri="{9D8B030D-6E8A-4147-A177-3AD203B41FA5}">
                      <a16:colId xmlns:a16="http://schemas.microsoft.com/office/drawing/2014/main" val="2458018445"/>
                    </a:ext>
                  </a:extLst>
                </a:gridCol>
                <a:gridCol w="1957588">
                  <a:extLst>
                    <a:ext uri="{9D8B030D-6E8A-4147-A177-3AD203B41FA5}">
                      <a16:colId xmlns:a16="http://schemas.microsoft.com/office/drawing/2014/main" val="994306505"/>
                    </a:ext>
                  </a:extLst>
                </a:gridCol>
                <a:gridCol w="1120462">
                  <a:extLst>
                    <a:ext uri="{9D8B030D-6E8A-4147-A177-3AD203B41FA5}">
                      <a16:colId xmlns:a16="http://schemas.microsoft.com/office/drawing/2014/main" val="1802640920"/>
                    </a:ext>
                  </a:extLst>
                </a:gridCol>
              </a:tblGrid>
              <a:tr h="27287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Sub Bab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Pertemuan ke-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Hal.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561117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Persamaan Akuntansi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4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 rowSpan="4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1-21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12796605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Kasus I Perusahaan jasa -Rental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03729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Pencatatan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220268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Menyesuaikan Data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468078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Menyusun Laporan Keuangan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22-44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41645652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Kasus II Perusahaan Dagang - Waserba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712460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Pencatatan - Metode Perpetual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196903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Pencatatan - Metode Periodik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45-61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79831372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Menyesuaikan Data - Metode Perpetual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798551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Menyesuaikan Data - Metode Periodik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125852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Menyusun Laporan Keuangan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 row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62-94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70517555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Kasus III Perusahaa Dagang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251471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Pengantar Kasus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362426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Menyesuaikan Data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95-104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5724137"/>
                  </a:ext>
                </a:extLst>
              </a:tr>
              <a:tr h="324442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Menyusun </a:t>
                      </a:r>
                      <a:r>
                        <a:rPr lang="en-US" sz="2000" u="none" strike="noStrike" dirty="0" err="1">
                          <a:effectLst/>
                        </a:rPr>
                        <a:t>Laporan</a:t>
                      </a:r>
                      <a:r>
                        <a:rPr lang="en-US" sz="2000" u="none" strike="noStrike" dirty="0">
                          <a:effectLst/>
                        </a:rPr>
                        <a:t> </a:t>
                      </a:r>
                      <a:r>
                        <a:rPr lang="en-US" sz="2000" u="none" strike="noStrike" dirty="0" err="1">
                          <a:effectLst/>
                        </a:rPr>
                        <a:t>Keuangan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P7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105-123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628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294158"/>
      </p:ext>
    </p:extLst>
  </p:cSld>
  <p:clrMapOvr>
    <a:masterClrMapping/>
  </p:clrMapOvr>
</p:sld>
</file>

<file path=ppt/theme/theme1.xml><?xml version="1.0" encoding="utf-8"?>
<a:theme xmlns:a="http://schemas.openxmlformats.org/drawingml/2006/main" name="Roman fresco">
  <a:themeElements>
    <a:clrScheme name="Roman Fresco">
      <a:dk1>
        <a:srgbClr val="000000"/>
      </a:dk1>
      <a:lt1>
        <a:srgbClr val="FFFFFF"/>
      </a:lt1>
      <a:dk2>
        <a:srgbClr val="000221"/>
      </a:dk2>
      <a:lt2>
        <a:srgbClr val="F3ECE1"/>
      </a:lt2>
      <a:accent1>
        <a:srgbClr val="11338A"/>
      </a:accent1>
      <a:accent2>
        <a:srgbClr val="E6B916"/>
      </a:accent2>
      <a:accent3>
        <a:srgbClr val="11338A"/>
      </a:accent3>
      <a:accent4>
        <a:srgbClr val="B9D2DF"/>
      </a:accent4>
      <a:accent5>
        <a:srgbClr val="412D2B"/>
      </a:accent5>
      <a:accent6>
        <a:srgbClr val="DB4C3F"/>
      </a:accent6>
      <a:hlink>
        <a:srgbClr val="467886"/>
      </a:hlink>
      <a:folHlink>
        <a:srgbClr val="96607D"/>
      </a:folHlink>
    </a:clrScheme>
    <a:fontScheme name="Custom 81">
      <a:majorFont>
        <a:latin typeface="Urdu Typesetting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man Fresco_win32_EF_v3" id="{0AF11A7C-A41D-41B6-B350-8E2BC476B03D}" vid="{259414C7-5EB5-4AA2-A628-750D76F236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F5451F-E621-486E-8A64-50FEB3855E59}">
  <ds:schemaRefs>
    <ds:schemaRef ds:uri="16c05727-aa75-4e4a-9b5f-8a80a1165891"/>
    <ds:schemaRef ds:uri="230e9df3-be65-4c73-a93b-d1236ebd677e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8BD2F9-1572-4D37-B8FD-8AA9FD060A8C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C0A7E9-1715-433B-8855-F7DBB272AEE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{52893F87-CBF7-47A8-9C34-3CBEFE9A1816}331dd956-868b-498c-ac85-8754876205c5-TF91c547f1-df9a-4c72-b625-a0a7ba9e0dab_win32</Template>
  <TotalTime>20</TotalTime>
  <Words>154</Words>
  <Application>Microsoft Office PowerPoint</Application>
  <PresentationFormat>Widescreen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Narrow</vt:lpstr>
      <vt:lpstr>Arial</vt:lpstr>
      <vt:lpstr>Univers Light</vt:lpstr>
      <vt:lpstr>Urdu Typesetting</vt:lpstr>
      <vt:lpstr>Roman fresco</vt:lpstr>
      <vt:lpstr>Praktikum akuntansi  kelas A20</vt:lpstr>
      <vt:lpstr>PowerPoint Presentation</vt:lpstr>
      <vt:lpstr>Komposisi penilaian</vt:lpstr>
      <vt:lpstr>Materi Pertemuan ke-2 s.d ke-7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Fitria Ningrum Sayekti</dc:creator>
  <cp:lastModifiedBy>Fitria Ningrum Sayekti</cp:lastModifiedBy>
  <cp:revision>3</cp:revision>
  <dcterms:created xsi:type="dcterms:W3CDTF">2026-08-28T05:36:04Z</dcterms:created>
  <dcterms:modified xsi:type="dcterms:W3CDTF">2026-09-03T16:08:49Z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