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81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ptos Display"/>
              </a:defRPr>
            </a:pPr>
            <a:r>
              <a:t>Pengantar Filsafat Ilmu Teknik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CBD5E1"/>
                </a:solidFill>
                <a:latin typeface="Aptos"/>
              </a:defRPr>
            </a:pPr>
            <a:r>
              <a:t>Dari pertanyaan mendasar menuju teknologi yang bertanggung jawab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Memahami definisi dan ruang lingkup filsafat ilmu</a:t>
            </a:r>
          </a:p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Menghubungkan filsafat dengan IPTEKS, agama, dan seni</a:t>
            </a:r>
          </a:p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Membangun cara berpikir reflektif bagi insan teknik</a:t>
            </a:r>
          </a:p>
        </p:txBody>
      </p:sp>
      <p:pic>
        <p:nvPicPr>
          <p:cNvPr id="6" name="Picture 5" descr="engine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B54392-635B-1349-814A-66AB366A0083}"/>
              </a:ext>
            </a:extLst>
          </p:cNvPr>
          <p:cNvSpPr txBox="1"/>
          <p:nvPr/>
        </p:nvSpPr>
        <p:spPr>
          <a:xfrm>
            <a:off x="1612142" y="4466355"/>
            <a:ext cx="35130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Moh Khairudin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Lab Otomasi Industri, DPTE, FT UNY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CAIRO, FT UNY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Ruang Lingkup Utama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Tiga poros klasik filsafat ilmu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Ontologi → apa yang dipelajari dan apa yang dianggap nyata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Epistemologi → bagaimana kita mengetahui dan membenarkan pengetahuan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Aksiologi → nilai, tujuan, etika, dan dampak penggunaan pengetahuan</a:t>
            </a:r>
          </a:p>
        </p:txBody>
      </p:sp>
      <p:pic>
        <p:nvPicPr>
          <p:cNvPr id="6" name="Picture 5" descr="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Ontologi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Pertanyaan tentang hakikat realitas dan objek ilmu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 objek kajian teknik?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Apakah sistem teknis hanya benda fisik?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Bagaimana manusia, lingkungan, data, dan organisasi menjadi bagian sistem?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Contoh: smart city adalah gabungan perangkat, data, manusia, dan institusi</a:t>
            </a:r>
          </a:p>
        </p:txBody>
      </p:sp>
      <p:pic>
        <p:nvPicPr>
          <p:cNvPr id="6" name="Picture 5" descr="comp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Epistemologi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Pertanyaan tentang sumber, metode, validitas, dan batas pengetahuan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 yang disebut bukti?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Bagaimana model divalidasi?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 beda korelasi dan sebab-akibat?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Bagaimana ketidakpastian dikomunikasikan?</a:t>
            </a:r>
          </a:p>
        </p:txBody>
      </p:sp>
      <p:pic>
        <p:nvPicPr>
          <p:cNvPr id="6" name="Picture 5" descr="l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Aksiologi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Pertanyaan tentang nilai dan tujuan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Untuk apa teknologi dikembangkan?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Siapa yang memperoleh manfaat?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Siapa yang menanggung risiko?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Nilai: keselamatan, keadilan, privasi, keberlanjutan</a:t>
            </a:r>
          </a:p>
        </p:txBody>
      </p:sp>
      <p:pic>
        <p:nvPicPr>
          <p:cNvPr id="6" name="Picture 5" descr="eth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Metodologi Ilmu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Cara sistematis menghasilkan pengetahuan yang dapat dipertanggungjawabkan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Identifikasi masalah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Perumusan pertanyaan/hipotesis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Pengumpulan &amp; analisis bukti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Validasi, replikasi, kritik, dan komunikasi</a:t>
            </a:r>
          </a:p>
        </p:txBody>
      </p:sp>
      <p:pic>
        <p:nvPicPr>
          <p:cNvPr id="6" name="Picture 5" descr="l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Objektivitas dan Subjektivitas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Objektivitas bukan berarti manusia tanpa perspektif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Instrumen dan prosedur membantu mengendalikan bias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Pemilihan masalah dan indikator tetap melibatkan keputusan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Transparansi metode membuat klaim dapat diaudit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Peer review memperluas ruang kritik</a:t>
            </a:r>
          </a:p>
        </p:txBody>
      </p:sp>
      <p:pic>
        <p:nvPicPr>
          <p:cNvPr id="6" name="Picture 5" descr="comp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Paradigma Ilmiah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Kerangka bersama untuk melihat masalah dan solusi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Paradigma memengaruhi pertanyaan yang dianggap penting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Memengaruhi metode dan standar bukti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Perubahan paradigma dapat mengubah cara membaca fenomena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Insinyur perlu sadar kapan asumsi model tidak memadai</a:t>
            </a:r>
          </a:p>
        </p:txBody>
      </p:sp>
      <p:pic>
        <p:nvPicPr>
          <p:cNvPr id="6" name="Picture 5" descr="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Falsifikasi dan Kritik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Klaim ilmiah harus terbuka terhadap kemungkinan salah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Hipotesis perlu memiliki konsekuensi yang dapat diuji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Bukti berlawanan adalah informasi penting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Kritik meningkatkan kualitas ilmu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Kepastian absolut jarang tersedia dalam ilmu empiris</a:t>
            </a:r>
          </a:p>
        </p:txBody>
      </p:sp>
      <p:pic>
        <p:nvPicPr>
          <p:cNvPr id="6" name="Picture 5" descr="spir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Model, Simulasi, dan Realitas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Model berguna karena menyederhanakan—dan karena itu memiliki batas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Model ≠ realitas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Asumsi model harus dinyatakan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Validasi perlu sesuai konteks penggunaan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Hasil model tidak boleh diperlakukan sebagai fakta tanpa batas</a:t>
            </a:r>
          </a:p>
        </p:txBody>
      </p:sp>
      <p:pic>
        <p:nvPicPr>
          <p:cNvPr id="6" name="Picture 5" descr="l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Teknik sebagai Ilmu Terapan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Teknik mengubah pengetahuan menjadi artefak, proses, dan sistem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Menggabungkan sains, matematika, desain, material, komputasi, dan pengalaman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Berorientasi pada pemecahan masalah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Menghadapi kendala biaya, keselamatan, waktu, regulasi, dan kebutuhan pengguna</a:t>
            </a:r>
          </a:p>
        </p:txBody>
      </p:sp>
      <p:pic>
        <p:nvPicPr>
          <p:cNvPr id="6" name="Picture 5" descr="engine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Peta Perjalanan Pembelajaran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45 slide • konseptual, reflektif, dan aplikatif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Definisi &amp; sejarah singkat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Ontologi, epistemologi, aksiologi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Hubungan filsafat–IPTEKS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Relasi dengan agama &amp; seni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Kegunaan bagi profesi teknik</a:t>
            </a:r>
          </a:p>
        </p:txBody>
      </p:sp>
      <p:pic>
        <p:nvPicPr>
          <p:cNvPr id="6" name="Picture 5" descr="comp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dan IPTEKS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Filsafat memberi ruang refleksi atas arah perkembangan IPTEKS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Ilmu: menjelaskan dan memahami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Teknologi: menerapkan pengetahuan untuk tujuan tertentu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Rekayasa: merancang solusi di bawah kendala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Filsafat: menguji asumsi, batas, makna, dan nilai</a:t>
            </a:r>
          </a:p>
        </p:txBody>
      </p:sp>
      <p:pic>
        <p:nvPicPr>
          <p:cNvPr id="6" name="Picture 5" descr="bri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Ilmu → Teknologi → Rekayasa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Hubungan yang saling memperkuat, bukan rantai satu arah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Penemuan ilmiah dapat membuka peluang teknologi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Kebutuhan rekayasa dapat melahirkan pertanyaan ilmiah baru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Teknologi menyediakan instrumen bagi penelitian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Nilai sosial ikut menentukan prioritas penerapan</a:t>
            </a:r>
          </a:p>
        </p:txBody>
      </p:sp>
      <p:pic>
        <p:nvPicPr>
          <p:cNvPr id="6" name="Picture 5" descr="bri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Studi Kasus 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AI bukan hanya persoalan akurasi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Ontologi: apa yang direpresentasikan sebagai data?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Epistemologi: bagaimana model belajar dan diuji?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Aksiologi: adilkah, aman, transparankah?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Teknik: bagaimana sistem diterapkan dan dipantau?</a:t>
            </a:r>
          </a:p>
        </p:txBody>
      </p:sp>
      <p:pic>
        <p:nvPicPr>
          <p:cNvPr id="6" name="Picture 5" descr="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Studi Kasus IoT Kesehatan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Data sensor menjadi keputusan yang menyentuh manusia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Validitas sensor memengaruhi keputusan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Privasi dan keamanan data adalah bagian desain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False alarm dan missed detection memiliki konsekuensi berbeda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Human-in-the-loop penting pada konteks berisiko tinggi</a:t>
            </a:r>
          </a:p>
        </p:txBody>
      </p:sp>
      <p:pic>
        <p:nvPicPr>
          <p:cNvPr id="6" name="Picture 5" descr="eth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Studi Kasus Energi &amp; Lingkungan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Teknologi energi selalu terkait pilihan nilai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Efisiensi vs biaya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Akses energi vs dampak lingkungan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Jangka pendek vs keberlanjutan jangka panjang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Siapa menerima manfaat dan menanggung eksternalitas?</a:t>
            </a:r>
          </a:p>
        </p:txBody>
      </p:sp>
      <p:pic>
        <p:nvPicPr>
          <p:cNvPr id="6" name="Picture 5" descr="triang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Etika Rekayasa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Kode etik bukan sekadar aturan administratif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Keselamatan publik sebagai prioritas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Kejujuran data dan pelaporan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Kompetensi profesional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Mengungkap konflik kepentingan dan risiko material</a:t>
            </a:r>
          </a:p>
        </p:txBody>
      </p:sp>
      <p:pic>
        <p:nvPicPr>
          <p:cNvPr id="6" name="Picture 5" descr="eth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Prinsip Kehati-hatian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Ketidakpastian bukan alasan untuk bertindak tanpa batas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Identifikasi potensi bahaya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Estimasi kemungkinan dan dampak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Cari alternatif yang lebih aman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Dokumentasikan dasar keputusan dan mekanisme pemantauan</a:t>
            </a:r>
          </a:p>
        </p:txBody>
      </p:sp>
      <p:pic>
        <p:nvPicPr>
          <p:cNvPr id="6" name="Picture 5" descr="comp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dan Agama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Keduanya dapat berdialog tanpa mencampuradukkan metode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Agama memberi orientasi makna, nilai, tanggung jawab, dan pandangan tentang manusia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Ilmu mengembangkan penjelasan empiris dan model yang dapat diuji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Dialog produktif menghargai wilayah pertanyaan masing-masing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Nilai ketuhanan dan kemanusiaan relevan bagi etika teknologi</a:t>
            </a:r>
          </a:p>
        </p:txBody>
      </p:sp>
      <p:pic>
        <p:nvPicPr>
          <p:cNvPr id="6" name="Picture 5" descr="relig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Sains dan Nilai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Apakah ilmu bebas nilai?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Proses pengukuran dapat diatur agar objektif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Pemilihan topik, indikator, dan penerapan melibatkan nilai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Pisahkan klaim faktual dari klaim normatif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Jelaskan hubungan fakta, asumsi, dan nilai secara transparan</a:t>
            </a:r>
          </a:p>
        </p:txBody>
      </p:sp>
      <p:pic>
        <p:nvPicPr>
          <p:cNvPr id="6" name="Picture 5" descr="triang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dan Seni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Teknik tidak hanya membutuhkan benar; ia juga membutuhkan bentuk dan pengalaman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Seni mengeksplorasi makna, ekspresi, pengalaman, dan imajinasi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Desain teknik menyatukan fungsi, ergonomi, estetika, dan konteks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Human-centered design mempertemukan keduanya</a:t>
            </a:r>
          </a:p>
        </p:txBody>
      </p:sp>
      <p:pic>
        <p:nvPicPr>
          <p:cNvPr id="6" name="Picture 5" descr="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Pertanyaan Pembuka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Teknik bukan hanya soal “bisa dibuat”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 yang layak dibuat?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Untuk siapa teknologi dibuat?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 risiko yang harus diterima atau ditolak?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Kapan solusi teknis menjadi masalah sosial?</a:t>
            </a:r>
          </a:p>
        </p:txBody>
      </p:sp>
      <p:pic>
        <p:nvPicPr>
          <p:cNvPr id="6" name="Picture 5" descr="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Estetika dalam Rekayasa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Keindahan dapat menjadi bagian dari kualitas desain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Proporsi dan keterbacaan antarmuka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Kenyamanan dan ergonomi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Kesesuaian bentuk dengan fungsi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Identitas visual yang mendukung kepercayaan pengguna</a:t>
            </a:r>
          </a:p>
        </p:txBody>
      </p:sp>
      <p:pic>
        <p:nvPicPr>
          <p:cNvPr id="6" name="Picture 5" descr="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Bahasa dan Teknik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Istilah teknis membentuk cara berpikir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Definisi harus jelas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Ambiguitas dapat menimbulkan kesalahan desain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Metrik dan indikator perlu dioperasionalkan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Dokumentasi adalah bagian dari keselamatan</a:t>
            </a:r>
          </a:p>
        </p:txBody>
      </p:sp>
      <p:pic>
        <p:nvPicPr>
          <p:cNvPr id="6" name="Picture 5" descr="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Manusia dalam Teknik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Siapa manusia yang menjadi pusat sistem?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Manusia sebagai pengguna, operator, pengambil keputusan, dan pihak terdampak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Pertimbangkan kemampuan, keterbatasan, budaya, dan konteks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Teknologi yang baik memperluas kemampuan tanpa menghilangkan martabat</a:t>
            </a:r>
          </a:p>
        </p:txBody>
      </p:sp>
      <p:pic>
        <p:nvPicPr>
          <p:cNvPr id="6" name="Picture 5" descr="engine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Lingkungan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Teknologi berada dalam ekosistem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Dampak siklus hidup: bahan baku → produksi → penggunaan → akhir masa pakai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Keberlanjutan bukan hanya efisiensi energi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Pertanyaan: apa yang kita anggap bernilai dan untuk generasi siapa?</a:t>
            </a:r>
          </a:p>
        </p:txBody>
      </p:sp>
      <p:pic>
        <p:nvPicPr>
          <p:cNvPr id="6" name="Picture 5" descr="bri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Teknologi dan Kekuasaan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Siapa yang mengendalikan infrastruktur dan data?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Teknologi dapat mendistribusikan atau memusatkan kekuasaan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Standar dan platform dapat menciptakan ketergantungan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Audit, interoperabilitas, dan transparansi menjadi isu etis</a:t>
            </a:r>
          </a:p>
        </p:txBody>
      </p:sp>
      <p:pic>
        <p:nvPicPr>
          <p:cNvPr id="6" name="Picture 5" descr="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Teknologi dan Keadilan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Solusi yang sama belum tentu adil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Akses berbeda menghasilkan dampak berbeda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Bias data dapat memperkuat ketimpangan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Keadilan perlu dipertimbangkan sejak requirement dan desain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Evaluasi dampak harus melibatkan pihak terdampak</a:t>
            </a:r>
          </a:p>
        </p:txBody>
      </p:sp>
      <p:pic>
        <p:nvPicPr>
          <p:cNvPr id="6" name="Picture 5" descr="triang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Kegunaan Mempelajari Filsafat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Filsafat memperkuat kualitas keputusan teknik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Menjernihkan masalah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Menguji asumsi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Mendeteksi bias dan kekeliruan penalaran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Menimbang konsekuensi dan nilai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Membangun argumentasi profesional</a:t>
            </a:r>
          </a:p>
        </p:txBody>
      </p:sp>
      <p:pic>
        <p:nvPicPr>
          <p:cNvPr id="6" name="Picture 5" descr="comp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untuk Inovasi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Pertanyaan yang lebih baik membuka ruang inovasi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Jangan hanya bertanya “bagaimana membuat?”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Tanyakan “masalah apa yang sebenarnya penting?”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Eksplorasi alternatif sebelum mengunci solusi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Gunakan kritik sebagai sumber iterasi</a:t>
            </a:r>
          </a:p>
        </p:txBody>
      </p:sp>
      <p:pic>
        <p:nvPicPr>
          <p:cNvPr id="6" name="Picture 5" descr="spir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untuk Penelitian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Membantu membangun penelitian yang kokoh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Memastikan masalah bermakna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Menyelaraskan pertanyaan, metode, data, dan kesimpulan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Menyatakan batas generalisasi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Menjaga integritas ilmiah</a:t>
            </a:r>
          </a:p>
        </p:txBody>
      </p:sp>
      <p:pic>
        <p:nvPicPr>
          <p:cNvPr id="6" name="Picture 5" descr="l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untuk Kepemimpinan Teknik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Pemimpin teknik mengelola keputusan di bawah ketidakpastian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Menimbang risiko dan manfaat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Mengomunikasikan ketidakpastian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Mengambil keputusan yang dapat dipertanggungjawabkan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Membangun budaya keselamatan dan integritas</a:t>
            </a:r>
          </a:p>
        </p:txBody>
      </p:sp>
      <p:pic>
        <p:nvPicPr>
          <p:cNvPr id="6" name="Picture 5" descr="engine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Apa Itu Filsafat?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Philosophia: kecintaan pada kebijaksanaan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Usaha rasional, kritis, sistematis untuk memahami realitas dan makna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Tidak berhenti pada “apa”, tetapi bertanya “mengapa” dan “untuk apa”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Melatih kebiasaan memeriksa asumsi</a:t>
            </a:r>
          </a:p>
        </p:txBody>
      </p:sp>
      <p:pic>
        <p:nvPicPr>
          <p:cNvPr id="6" name="Picture 5" descr="comp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Kerangka Praktis 5 Pertanyaan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Gunakan setiap kali menghadapi masalah teknik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1. Apa yang sebenarnya terjadi?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2. Apa yang kita ketahui dan seberapa kuat buktinya?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3. Asumsi apa yang kita gunakan?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4. Nilai dan pihak mana yang terdampak?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5. Keputusan apa yang paling dapat dipertanggungjawabkan?</a:t>
            </a:r>
          </a:p>
        </p:txBody>
      </p:sp>
      <p:pic>
        <p:nvPicPr>
          <p:cNvPr id="6" name="Picture 5" descr="comp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Latihan Reflektif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Diskusikan satu teknologi di sekitar Anda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Pilih: AI, kendaraan otonom, drone, IoT, energi, robot, atau rekam kesehatan digital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Identifikasi 1 masalah ontologis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Identifikasi 1 masalah epistemologis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Identifikasi 1 masalah aksiologis/etis</a:t>
            </a:r>
          </a:p>
        </p:txBody>
      </p:sp>
      <p:pic>
        <p:nvPicPr>
          <p:cNvPr id="6" name="Picture 5" descr="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Mini Case: Sistem AI Kesehatan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Buat keputusan seolah Anda adalah tim rekayasa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Model akurasi 95% tetapi kelompok tertentu lebih sering salah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Data pasien sensitif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Dokter meminta sistem segera dipakai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Pertanyaan: apakah sistem siap dan alasan apa yang harus dipenuhi?</a:t>
            </a:r>
          </a:p>
        </p:txBody>
      </p:sp>
      <p:pic>
        <p:nvPicPr>
          <p:cNvPr id="6" name="Picture 5" descr="eth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Peta Konsep Akhir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Filsafat → cara berpikir; ilmu → pengetahuan; teknik → tindakan; nilai → arah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Ontologi memberi gambaran tentang realitas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Epistemologi menjaga kualitas pengetahuan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Aksiologi mengarahkan penggunaan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Etika mengikat keputusan pada tanggung jawab</a:t>
            </a:r>
          </a:p>
        </p:txBody>
      </p:sp>
      <p:pic>
        <p:nvPicPr>
          <p:cNvPr id="6" name="Picture 5" descr="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Refleksi Individu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Apa yang berubah dalam cara Anda melihat teknologi?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Satu asumsi yang kini ingin Anda pertanyakan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Satu nilai yang harus dijaga dalam profesi teknik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Satu kebiasaan berpikir yang akan Anda praktikkan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Satu teknologi yang ingin Anda kaji secara filosofis</a:t>
            </a:r>
          </a:p>
        </p:txBody>
      </p:sp>
      <p:pic>
        <p:nvPicPr>
          <p:cNvPr id="6" name="Picture 5" descr="spir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ptos Display"/>
              </a:defRPr>
            </a:pPr>
            <a:r>
              <a:t>Kesimpulan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CBD5E1"/>
                </a:solidFill>
                <a:latin typeface="Aptos"/>
              </a:defRPr>
            </a:pPr>
            <a:r>
              <a:t>Insinyur yang hebat tidak hanya mampu membuat—tetapi mampu mempertanggungjawabkan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Filsafat mengajarkan bertanya secara mendasar</a:t>
            </a:r>
          </a:p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Ilmu membangun pengetahuan yang dapat diuji</a:t>
            </a:r>
          </a:p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Teknik mengubah pengetahuan menjadi solusi</a:t>
            </a:r>
          </a:p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Etika menjaga keselamatan, martabat, dan keberlanjutan</a:t>
            </a:r>
          </a:p>
        </p:txBody>
      </p:sp>
      <p:pic>
        <p:nvPicPr>
          <p:cNvPr id="6" name="Picture 5" descr="triang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ptos Display"/>
              </a:defRPr>
            </a:pPr>
            <a:r>
              <a:t>Penutup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CBD5E1"/>
                </a:solidFill>
                <a:latin typeface="Aptos"/>
              </a:defRPr>
            </a:pPr>
            <a:r>
              <a:t>Teknologi membentuk dunia; cara berpikir kita menentukan dunia seperti apa yang dibentuk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Gunakan pengetahuan dengan rendah hati</a:t>
            </a:r>
          </a:p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Gunakan teknologi dengan tanggung jawab</a:t>
            </a:r>
          </a:p>
          <a:p>
            <a:pPr>
              <a:spcAft>
                <a:spcPts val="11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• Terus bertanya, menguji, dan merefleksikan</a:t>
            </a:r>
          </a:p>
        </p:txBody>
      </p:sp>
      <p:pic>
        <p:nvPicPr>
          <p:cNvPr id="6" name="Picture 5" descr="engine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Ciri Berpikir Filosofis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Menyelidiki sampai ke dasar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Radikal: sampai pada akar persoalan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Kritis: menguji alasan dan asumsi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Sistematis: terstruktur dan koheren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Reflektif: memikirkan kembali cara kita mengetahui</a:t>
            </a:r>
          </a:p>
        </p:txBody>
      </p:sp>
      <p:pic>
        <p:nvPicPr>
          <p:cNvPr id="6" name="Picture 5" descr="spir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Filsafat Ilmu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Refleksi filosofis terhadap ilmu dan praktik ilmiah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 hakikat objek ilmu?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Bagaimana pengetahuan ilmiah diperoleh dan dibenarkan?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Nilai apa yang menyertai penggunaan ilmu?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Apa batas dan tanggung jawab ilmu?</a:t>
            </a:r>
          </a:p>
        </p:txBody>
      </p:sp>
      <p:pic>
        <p:nvPicPr>
          <p:cNvPr id="6" name="Picture 5" descr="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Ilmu, Pengetahuan, dan Keyakinan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Tiga istilah yang sering tercampur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Pengetahuan adalah cakupan paling luas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Ilmu adalah pengetahuan yang sistematis dan dapat dipertanggungjawabkan dengan metode yang sesuai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Keyakinan dapat memiliki dasar filosofis, religius, pengalaman, atau sosial; tidak otomatis identik dengan metode ilmiah</a:t>
            </a:r>
          </a:p>
        </p:txBody>
      </p:sp>
      <p:pic>
        <p:nvPicPr>
          <p:cNvPr id="6" name="Picture 5" descr="triang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Mengapa Teknik Perlu Filsafat?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Insinyur bekerja di persimpangan fakta, nilai, dan keputusan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Perancangan selalu memuat asumsi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Model teknis menyederhanakan realitas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Keputusan teknik memiliki konsekuensi manusiawi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Efisiensi bukan satu-satunya ukuran keberhasilan</a:t>
            </a:r>
          </a:p>
        </p:txBody>
      </p:sp>
      <p:pic>
        <p:nvPicPr>
          <p:cNvPr id="6" name="Picture 5" descr="engine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02A43"/>
                </a:solidFill>
                <a:latin typeface="Aptos Display"/>
              </a:defRPr>
            </a:pPr>
            <a:r>
              <a:t>Sejarah Singkat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005840"/>
            <a:ext cx="8229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75569"/>
                </a:solidFill>
                <a:latin typeface="Aptos"/>
              </a:defRPr>
            </a:pPr>
            <a:r>
              <a:t>Dari filsafat alam menuju sains dan rekayasa modern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5760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Yunani: pertanyaan tentang alam, sebab, dan logos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Revolusi ilmiah: observasi, eksperimen, matematika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Modernitas: spesialisasi disiplin</a:t>
            </a:r>
          </a:p>
          <a:p>
            <a:pPr>
              <a:spcAft>
                <a:spcPts val="1100"/>
              </a:spcAft>
              <a:defRPr sz="1800">
                <a:solidFill>
                  <a:srgbClr val="102A43"/>
                </a:solidFill>
                <a:latin typeface="Aptos"/>
              </a:defRPr>
            </a:pPr>
            <a:r>
              <a:t>• Kontemporer: perhatian pada konteks, nilai, teknologi, dan dampak</a:t>
            </a:r>
          </a:p>
        </p:txBody>
      </p:sp>
      <p:pic>
        <p:nvPicPr>
          <p:cNvPr id="6" name="Picture 5" descr="spir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325880"/>
            <a:ext cx="4754880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0" y="6419088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1879</Words>
  <Application>Microsoft Office PowerPoint</Application>
  <PresentationFormat>Widescreen</PresentationFormat>
  <Paragraphs>318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Microsoft</dc:creator>
  <cp:keywords/>
  <dc:description>generated using python-pptx</dc:description>
  <cp:lastModifiedBy>Khair Udin</cp:lastModifiedBy>
  <cp:revision>2</cp:revision>
  <dcterms:created xsi:type="dcterms:W3CDTF">2013-01-27T09:14:16Z</dcterms:created>
  <dcterms:modified xsi:type="dcterms:W3CDTF">2026-08-31T05:48:39Z</dcterms:modified>
  <cp:category/>
</cp:coreProperties>
</file>