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8" r:id="rId11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7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atalan.bantulkab.go.id/first/artikel/1239-Seni-Pagelaran-Wayang-Kuli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1936" cy="9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8FBE7-1424-C11E-C627-295BA4C17B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410" r="1" b="7983"/>
          <a:stretch>
            <a:fillRect/>
          </a:stretch>
        </p:blipFill>
        <p:spPr>
          <a:xfrm>
            <a:off x="20" y="10"/>
            <a:ext cx="16251913" cy="9143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EB06AD-6886-EC44-A342-E51BB5F43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4084320"/>
          </a:xfrm>
        </p:spPr>
        <p:txBody>
          <a:bodyPr>
            <a:normAutofit/>
          </a:bodyPr>
          <a:lstStyle/>
          <a:p>
            <a:r>
              <a:rPr lang="en-US" sz="8800">
                <a:solidFill>
                  <a:schemeClr val="bg1"/>
                </a:solidFill>
              </a:rPr>
              <a:t>Pembelajaran IPS Berbasis Kearifan Lokal Yogyakarta</a:t>
            </a:r>
            <a:endParaRPr lang="LID4096" sz="88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6DE34-964F-1582-7BA6-D96B4339E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6064" y="6132576"/>
            <a:ext cx="12192000" cy="20482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Dr. Sudrajat, M.Pd.</a:t>
            </a:r>
          </a:p>
          <a:p>
            <a:r>
              <a:rPr lang="en-US">
                <a:solidFill>
                  <a:schemeClr val="bg1"/>
                </a:solidFill>
              </a:rPr>
              <a:t>Hanif Nur Rokhim, M.Pd.</a:t>
            </a:r>
            <a:endParaRPr lang="LID4096">
              <a:solidFill>
                <a:schemeClr val="bg1"/>
              </a:solidFill>
            </a:endParaRP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941" y="5824830"/>
            <a:ext cx="5658119" cy="24384"/>
          </a:xfrm>
          <a:custGeom>
            <a:avLst/>
            <a:gdLst>
              <a:gd name="csX0" fmla="*/ 0 w 5658119"/>
              <a:gd name="csY0" fmla="*/ 0 h 24384"/>
              <a:gd name="csX1" fmla="*/ 515518 w 5658119"/>
              <a:gd name="csY1" fmla="*/ 0 h 24384"/>
              <a:gd name="csX2" fmla="*/ 1031035 w 5658119"/>
              <a:gd name="csY2" fmla="*/ 0 h 24384"/>
              <a:gd name="csX3" fmla="*/ 1716296 w 5658119"/>
              <a:gd name="csY3" fmla="*/ 0 h 24384"/>
              <a:gd name="csX4" fmla="*/ 2401557 w 5658119"/>
              <a:gd name="csY4" fmla="*/ 0 h 24384"/>
              <a:gd name="csX5" fmla="*/ 2973656 w 5658119"/>
              <a:gd name="csY5" fmla="*/ 0 h 24384"/>
              <a:gd name="csX6" fmla="*/ 3489173 w 5658119"/>
              <a:gd name="csY6" fmla="*/ 0 h 24384"/>
              <a:gd name="csX7" fmla="*/ 4004691 w 5658119"/>
              <a:gd name="csY7" fmla="*/ 0 h 24384"/>
              <a:gd name="csX8" fmla="*/ 4463627 w 5658119"/>
              <a:gd name="csY8" fmla="*/ 0 h 24384"/>
              <a:gd name="csX9" fmla="*/ 5658119 w 5658119"/>
              <a:gd name="csY9" fmla="*/ 0 h 24384"/>
              <a:gd name="csX10" fmla="*/ 5658119 w 5658119"/>
              <a:gd name="csY10" fmla="*/ 24384 h 24384"/>
              <a:gd name="csX11" fmla="*/ 5086020 w 5658119"/>
              <a:gd name="csY11" fmla="*/ 24384 h 24384"/>
              <a:gd name="csX12" fmla="*/ 4513922 w 5658119"/>
              <a:gd name="csY12" fmla="*/ 24384 h 24384"/>
              <a:gd name="csX13" fmla="*/ 3941823 w 5658119"/>
              <a:gd name="csY13" fmla="*/ 24384 h 24384"/>
              <a:gd name="csX14" fmla="*/ 3313143 w 5658119"/>
              <a:gd name="csY14" fmla="*/ 24384 h 24384"/>
              <a:gd name="csX15" fmla="*/ 2627882 w 5658119"/>
              <a:gd name="csY15" fmla="*/ 24384 h 24384"/>
              <a:gd name="csX16" fmla="*/ 2168946 w 5658119"/>
              <a:gd name="csY16" fmla="*/ 24384 h 24384"/>
              <a:gd name="csX17" fmla="*/ 1710009 w 5658119"/>
              <a:gd name="csY17" fmla="*/ 24384 h 24384"/>
              <a:gd name="csX18" fmla="*/ 1251073 w 5658119"/>
              <a:gd name="csY18" fmla="*/ 24384 h 24384"/>
              <a:gd name="csX19" fmla="*/ 735555 w 5658119"/>
              <a:gd name="csY19" fmla="*/ 24384 h 24384"/>
              <a:gd name="csX20" fmla="*/ 0 w 5658119"/>
              <a:gd name="csY20" fmla="*/ 24384 h 24384"/>
              <a:gd name="csX21" fmla="*/ 0 w 5658119"/>
              <a:gd name="csY21" fmla="*/ 0 h 243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5658119" h="24384" fill="none" extrusionOk="0">
                <a:moveTo>
                  <a:pt x="0" y="0"/>
                </a:moveTo>
                <a:cubicBezTo>
                  <a:pt x="216733" y="-13038"/>
                  <a:pt x="395409" y="17635"/>
                  <a:pt x="515518" y="0"/>
                </a:cubicBezTo>
                <a:cubicBezTo>
                  <a:pt x="635627" y="-17635"/>
                  <a:pt x="867660" y="15238"/>
                  <a:pt x="1031035" y="0"/>
                </a:cubicBezTo>
                <a:cubicBezTo>
                  <a:pt x="1194410" y="-15238"/>
                  <a:pt x="1442016" y="-17793"/>
                  <a:pt x="1716296" y="0"/>
                </a:cubicBezTo>
                <a:cubicBezTo>
                  <a:pt x="1990576" y="17793"/>
                  <a:pt x="2108554" y="-27351"/>
                  <a:pt x="2401557" y="0"/>
                </a:cubicBezTo>
                <a:cubicBezTo>
                  <a:pt x="2694560" y="27351"/>
                  <a:pt x="2818797" y="-10431"/>
                  <a:pt x="2973656" y="0"/>
                </a:cubicBezTo>
                <a:cubicBezTo>
                  <a:pt x="3128515" y="10431"/>
                  <a:pt x="3297236" y="10890"/>
                  <a:pt x="3489173" y="0"/>
                </a:cubicBezTo>
                <a:cubicBezTo>
                  <a:pt x="3681110" y="-10890"/>
                  <a:pt x="3798016" y="-8890"/>
                  <a:pt x="4004691" y="0"/>
                </a:cubicBezTo>
                <a:cubicBezTo>
                  <a:pt x="4211366" y="8890"/>
                  <a:pt x="4278826" y="-1167"/>
                  <a:pt x="4463627" y="0"/>
                </a:cubicBezTo>
                <a:cubicBezTo>
                  <a:pt x="4648428" y="1167"/>
                  <a:pt x="5286190" y="-34915"/>
                  <a:pt x="5658119" y="0"/>
                </a:cubicBezTo>
                <a:cubicBezTo>
                  <a:pt x="5659128" y="8784"/>
                  <a:pt x="5657929" y="16369"/>
                  <a:pt x="5658119" y="24384"/>
                </a:cubicBezTo>
                <a:cubicBezTo>
                  <a:pt x="5416101" y="17844"/>
                  <a:pt x="5263202" y="18639"/>
                  <a:pt x="5086020" y="24384"/>
                </a:cubicBezTo>
                <a:cubicBezTo>
                  <a:pt x="4908838" y="30129"/>
                  <a:pt x="4718831" y="-174"/>
                  <a:pt x="4513922" y="24384"/>
                </a:cubicBezTo>
                <a:cubicBezTo>
                  <a:pt x="4309013" y="48942"/>
                  <a:pt x="4188035" y="7176"/>
                  <a:pt x="3941823" y="24384"/>
                </a:cubicBezTo>
                <a:cubicBezTo>
                  <a:pt x="3695611" y="41592"/>
                  <a:pt x="3480215" y="-6308"/>
                  <a:pt x="3313143" y="24384"/>
                </a:cubicBezTo>
                <a:cubicBezTo>
                  <a:pt x="3146071" y="55076"/>
                  <a:pt x="2900577" y="53554"/>
                  <a:pt x="2627882" y="24384"/>
                </a:cubicBezTo>
                <a:cubicBezTo>
                  <a:pt x="2355187" y="-4786"/>
                  <a:pt x="2293081" y="24529"/>
                  <a:pt x="2168946" y="24384"/>
                </a:cubicBezTo>
                <a:cubicBezTo>
                  <a:pt x="2044811" y="24239"/>
                  <a:pt x="1869737" y="42860"/>
                  <a:pt x="1710009" y="24384"/>
                </a:cubicBezTo>
                <a:cubicBezTo>
                  <a:pt x="1550281" y="5908"/>
                  <a:pt x="1384901" y="26624"/>
                  <a:pt x="1251073" y="24384"/>
                </a:cubicBezTo>
                <a:cubicBezTo>
                  <a:pt x="1117245" y="22144"/>
                  <a:pt x="960682" y="49775"/>
                  <a:pt x="735555" y="24384"/>
                </a:cubicBezTo>
                <a:cubicBezTo>
                  <a:pt x="510428" y="-1007"/>
                  <a:pt x="323759" y="41128"/>
                  <a:pt x="0" y="24384"/>
                </a:cubicBezTo>
                <a:cubicBezTo>
                  <a:pt x="769" y="14791"/>
                  <a:pt x="-1188" y="7345"/>
                  <a:pt x="0" y="0"/>
                </a:cubicBezTo>
                <a:close/>
              </a:path>
              <a:path w="5658119" h="24384" stroke="0" extrusionOk="0">
                <a:moveTo>
                  <a:pt x="0" y="0"/>
                </a:moveTo>
                <a:cubicBezTo>
                  <a:pt x="183291" y="-15682"/>
                  <a:pt x="271391" y="-5924"/>
                  <a:pt x="515518" y="0"/>
                </a:cubicBezTo>
                <a:cubicBezTo>
                  <a:pt x="759645" y="5924"/>
                  <a:pt x="789444" y="-4706"/>
                  <a:pt x="974454" y="0"/>
                </a:cubicBezTo>
                <a:cubicBezTo>
                  <a:pt x="1159464" y="4706"/>
                  <a:pt x="1358215" y="24170"/>
                  <a:pt x="1489971" y="0"/>
                </a:cubicBezTo>
                <a:cubicBezTo>
                  <a:pt x="1621727" y="-24170"/>
                  <a:pt x="1848871" y="-707"/>
                  <a:pt x="2118651" y="0"/>
                </a:cubicBezTo>
                <a:cubicBezTo>
                  <a:pt x="2388431" y="707"/>
                  <a:pt x="2484778" y="-15215"/>
                  <a:pt x="2803912" y="0"/>
                </a:cubicBezTo>
                <a:cubicBezTo>
                  <a:pt x="3123046" y="15215"/>
                  <a:pt x="3333421" y="-14223"/>
                  <a:pt x="3545755" y="0"/>
                </a:cubicBezTo>
                <a:cubicBezTo>
                  <a:pt x="3758089" y="14223"/>
                  <a:pt x="3972154" y="-7154"/>
                  <a:pt x="4287597" y="0"/>
                </a:cubicBezTo>
                <a:cubicBezTo>
                  <a:pt x="4603040" y="7154"/>
                  <a:pt x="4743313" y="19159"/>
                  <a:pt x="4859696" y="0"/>
                </a:cubicBezTo>
                <a:cubicBezTo>
                  <a:pt x="4976079" y="-19159"/>
                  <a:pt x="5297306" y="-15863"/>
                  <a:pt x="5658119" y="0"/>
                </a:cubicBezTo>
                <a:cubicBezTo>
                  <a:pt x="5657684" y="10719"/>
                  <a:pt x="5657282" y="14949"/>
                  <a:pt x="5658119" y="24384"/>
                </a:cubicBezTo>
                <a:cubicBezTo>
                  <a:pt x="5476850" y="32162"/>
                  <a:pt x="5405258" y="38100"/>
                  <a:pt x="5199183" y="24384"/>
                </a:cubicBezTo>
                <a:cubicBezTo>
                  <a:pt x="4993108" y="10668"/>
                  <a:pt x="4909699" y="12860"/>
                  <a:pt x="4740246" y="24384"/>
                </a:cubicBezTo>
                <a:cubicBezTo>
                  <a:pt x="4570793" y="35908"/>
                  <a:pt x="4358782" y="30937"/>
                  <a:pt x="4054985" y="24384"/>
                </a:cubicBezTo>
                <a:cubicBezTo>
                  <a:pt x="3751188" y="17831"/>
                  <a:pt x="3647459" y="41847"/>
                  <a:pt x="3482887" y="24384"/>
                </a:cubicBezTo>
                <a:cubicBezTo>
                  <a:pt x="3318315" y="6921"/>
                  <a:pt x="3026437" y="35987"/>
                  <a:pt x="2910788" y="24384"/>
                </a:cubicBezTo>
                <a:cubicBezTo>
                  <a:pt x="2795139" y="12781"/>
                  <a:pt x="2379430" y="43160"/>
                  <a:pt x="2168946" y="24384"/>
                </a:cubicBezTo>
                <a:cubicBezTo>
                  <a:pt x="1958462" y="5608"/>
                  <a:pt x="1889203" y="3707"/>
                  <a:pt x="1653428" y="24384"/>
                </a:cubicBezTo>
                <a:cubicBezTo>
                  <a:pt x="1417653" y="45061"/>
                  <a:pt x="1255014" y="8823"/>
                  <a:pt x="968167" y="24384"/>
                </a:cubicBezTo>
                <a:cubicBezTo>
                  <a:pt x="681320" y="39945"/>
                  <a:pt x="209115" y="71641"/>
                  <a:pt x="0" y="24384"/>
                </a:cubicBezTo>
                <a:cubicBezTo>
                  <a:pt x="1132" y="13367"/>
                  <a:pt x="-60" y="9522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57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41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41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361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41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41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361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9664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41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41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22</Words>
  <Application>Microsoft Office PowerPoint</Application>
  <PresentationFormat>Custom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Pembelajaran IPS Berbasis Kearifan Lokal Yogyakarta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Hanif Nur Rokhim</dc:creator>
  <cp:lastModifiedBy>Hanif Nur Rokhim</cp:lastModifiedBy>
  <cp:revision>3</cp:revision>
  <dcterms:created xsi:type="dcterms:W3CDTF">2006-08-16T00:00:00Z</dcterms:created>
  <dcterms:modified xsi:type="dcterms:W3CDTF">2026-05-11T16:11:28Z</dcterms:modified>
</cp:coreProperties>
</file>