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6413"/>
  <p:notesSz cx="12192000" cy="11379200"/>
  <p:embeddedFontLs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oboto Medium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WX5H10COMf1rmB9J8sGO8GHR4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8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853425"/>
            <a:ext cx="8128400" cy="426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5405100"/>
            <a:ext cx="9753600" cy="512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3960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1219200" y="5405100"/>
            <a:ext cx="9753600" cy="512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3463" y="854075"/>
            <a:ext cx="7586662" cy="426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5639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:notes"/>
          <p:cNvSpPr txBox="1">
            <a:spLocks noGrp="1"/>
          </p:cNvSpPr>
          <p:nvPr>
            <p:ph type="body" idx="1"/>
          </p:nvPr>
        </p:nvSpPr>
        <p:spPr>
          <a:xfrm>
            <a:off x="1219200" y="5405100"/>
            <a:ext cx="9753600" cy="512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3463" y="854075"/>
            <a:ext cx="7586662" cy="426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783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1:notes"/>
          <p:cNvSpPr txBox="1">
            <a:spLocks noGrp="1"/>
          </p:cNvSpPr>
          <p:nvPr>
            <p:ph type="body" idx="1"/>
          </p:nvPr>
        </p:nvSpPr>
        <p:spPr>
          <a:xfrm>
            <a:off x="1219200" y="5405100"/>
            <a:ext cx="9753600" cy="512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3463" y="854075"/>
            <a:ext cx="7586662" cy="426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6698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2:notes"/>
          <p:cNvSpPr txBox="1">
            <a:spLocks noGrp="1"/>
          </p:cNvSpPr>
          <p:nvPr>
            <p:ph type="body" idx="1"/>
          </p:nvPr>
        </p:nvSpPr>
        <p:spPr>
          <a:xfrm>
            <a:off x="1219200" y="5405100"/>
            <a:ext cx="9753600" cy="512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3463" y="854075"/>
            <a:ext cx="7586662" cy="426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5957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3:notes"/>
          <p:cNvSpPr txBox="1">
            <a:spLocks noGrp="1"/>
          </p:cNvSpPr>
          <p:nvPr>
            <p:ph type="body" idx="1"/>
          </p:nvPr>
        </p:nvSpPr>
        <p:spPr>
          <a:xfrm>
            <a:off x="1219200" y="5405100"/>
            <a:ext cx="9753600" cy="512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3463" y="854075"/>
            <a:ext cx="7586662" cy="426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4000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4:notes"/>
          <p:cNvSpPr txBox="1">
            <a:spLocks noGrp="1"/>
          </p:cNvSpPr>
          <p:nvPr>
            <p:ph type="body" idx="1"/>
          </p:nvPr>
        </p:nvSpPr>
        <p:spPr>
          <a:xfrm>
            <a:off x="1219200" y="5405100"/>
            <a:ext cx="9753600" cy="512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3463" y="854075"/>
            <a:ext cx="7586662" cy="426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2569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5:notes"/>
          <p:cNvSpPr txBox="1">
            <a:spLocks noGrp="1"/>
          </p:cNvSpPr>
          <p:nvPr>
            <p:ph type="body" idx="1"/>
          </p:nvPr>
        </p:nvSpPr>
        <p:spPr>
          <a:xfrm>
            <a:off x="1219200" y="5405100"/>
            <a:ext cx="9753600" cy="512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3463" y="854075"/>
            <a:ext cx="7586662" cy="426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90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1219200" y="5405100"/>
            <a:ext cx="9753600" cy="512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3463" y="854075"/>
            <a:ext cx="7586662" cy="426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747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1219200" y="5405100"/>
            <a:ext cx="9753600" cy="512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3463" y="854075"/>
            <a:ext cx="7586662" cy="426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17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1219200" y="5405100"/>
            <a:ext cx="9753600" cy="512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3463" y="854075"/>
            <a:ext cx="7586662" cy="426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03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1219200" y="5405100"/>
            <a:ext cx="9753600" cy="512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3463" y="854075"/>
            <a:ext cx="7586662" cy="426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4867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1219200" y="5405100"/>
            <a:ext cx="9753600" cy="512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3463" y="854075"/>
            <a:ext cx="7586662" cy="426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9459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1219200" y="5405100"/>
            <a:ext cx="9753600" cy="512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3463" y="854075"/>
            <a:ext cx="7586662" cy="426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938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:notes"/>
          <p:cNvSpPr txBox="1">
            <a:spLocks noGrp="1"/>
          </p:cNvSpPr>
          <p:nvPr>
            <p:ph type="body" idx="1"/>
          </p:nvPr>
        </p:nvSpPr>
        <p:spPr>
          <a:xfrm>
            <a:off x="1219200" y="5405100"/>
            <a:ext cx="9753600" cy="512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3463" y="854075"/>
            <a:ext cx="7586662" cy="426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2199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1219200" y="5405100"/>
            <a:ext cx="9753600" cy="512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3463" y="854075"/>
            <a:ext cx="7586662" cy="426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66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7"/>
          <p:cNvSpPr txBox="1">
            <a:spLocks noGrp="1"/>
          </p:cNvSpPr>
          <p:nvPr>
            <p:ph type="title"/>
          </p:nvPr>
        </p:nvSpPr>
        <p:spPr>
          <a:xfrm>
            <a:off x="913288" y="150647"/>
            <a:ext cx="10365422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 b="1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body" idx="1"/>
          </p:nvPr>
        </p:nvSpPr>
        <p:spPr>
          <a:xfrm>
            <a:off x="482600" y="1440445"/>
            <a:ext cx="10300970" cy="144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10833000" y="6444077"/>
            <a:ext cx="1066800" cy="13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/>
          <p:nvPr/>
        </p:nvSpPr>
        <p:spPr>
          <a:xfrm>
            <a:off x="0" y="0"/>
            <a:ext cx="12192000" cy="1219200"/>
          </a:xfrm>
          <a:custGeom>
            <a:avLst/>
            <a:gdLst/>
            <a:ahLst/>
            <a:cxnLst/>
            <a:rect l="l" t="t" r="r" b="b"/>
            <a:pathLst>
              <a:path w="12192000" h="1219200" extrusionOk="0">
                <a:moveTo>
                  <a:pt x="12191999" y="1219199"/>
                </a:moveTo>
                <a:lnTo>
                  <a:pt x="0" y="12191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12191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913288" y="150647"/>
            <a:ext cx="10365422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 b="1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10833000" y="6444077"/>
            <a:ext cx="1066800" cy="13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 b="1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10833000" y="6444077"/>
            <a:ext cx="1066800" cy="13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913288" y="150647"/>
            <a:ext cx="10365422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 b="1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10833000" y="6444077"/>
            <a:ext cx="1066800" cy="13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10833000" y="6444077"/>
            <a:ext cx="1066800" cy="13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0" y="0"/>
            <a:ext cx="12192000" cy="838200"/>
          </a:xfrm>
          <a:custGeom>
            <a:avLst/>
            <a:gdLst/>
            <a:ahLst/>
            <a:cxnLst/>
            <a:rect l="l" t="t" r="r" b="b"/>
            <a:pathLst>
              <a:path w="12192000" h="838200" extrusionOk="0">
                <a:moveTo>
                  <a:pt x="12191999" y="838199"/>
                </a:moveTo>
                <a:lnTo>
                  <a:pt x="0" y="8381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8381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Google Shape;7;p16"/>
          <p:cNvSpPr txBox="1">
            <a:spLocks noGrp="1"/>
          </p:cNvSpPr>
          <p:nvPr>
            <p:ph type="title"/>
          </p:nvPr>
        </p:nvSpPr>
        <p:spPr>
          <a:xfrm>
            <a:off x="913288" y="150647"/>
            <a:ext cx="10365422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body" idx="1"/>
          </p:nvPr>
        </p:nvSpPr>
        <p:spPr>
          <a:xfrm>
            <a:off x="482600" y="1440445"/>
            <a:ext cx="10300970" cy="144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10833000" y="6444077"/>
            <a:ext cx="1066800" cy="13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dgs.un.org/2030agenda" TargetMode="External"/><Relationship Id="rId5" Type="http://schemas.openxmlformats.org/officeDocument/2006/relationships/hyperlink" Target="https://sdgs.bappenas.go.id/website/wp-content/uploads/2023/11/Salinan-Perpres-Nomor-111-Tahun-2022.pdf?" TargetMode="External"/><Relationship Id="rId4" Type="http://schemas.openxmlformats.org/officeDocument/2006/relationships/hyperlink" Target="https://sdgs.un.org/sites/default/files/publications/21252030%20Agenda%20for%20Sustainable%20Development%20web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/>
          <p:nvPr/>
        </p:nvSpPr>
        <p:spPr>
          <a:xfrm>
            <a:off x="0" y="1809749"/>
            <a:ext cx="12192000" cy="2971800"/>
          </a:xfrm>
          <a:custGeom>
            <a:avLst/>
            <a:gdLst/>
            <a:ahLst/>
            <a:cxnLst/>
            <a:rect l="l" t="t" r="r" b="b"/>
            <a:pathLst>
              <a:path w="12192000" h="2971800" extrusionOk="0">
                <a:moveTo>
                  <a:pt x="12191999" y="2971799"/>
                </a:moveTo>
                <a:lnTo>
                  <a:pt x="0" y="29717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29717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1"/>
          <p:cNvSpPr txBox="1">
            <a:spLocks noGrp="1"/>
          </p:cNvSpPr>
          <p:nvPr>
            <p:ph type="title"/>
          </p:nvPr>
        </p:nvSpPr>
        <p:spPr>
          <a:xfrm>
            <a:off x="2446374" y="2086871"/>
            <a:ext cx="72993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50"/>
              <a:t>PEMBANGUNAN BERKELANJUTAN</a:t>
            </a:r>
            <a:endParaRPr sz="3850"/>
          </a:p>
        </p:txBody>
      </p:sp>
      <p:sp>
        <p:nvSpPr>
          <p:cNvPr id="47" name="Google Shape;47;p1"/>
          <p:cNvSpPr txBox="1"/>
          <p:nvPr/>
        </p:nvSpPr>
        <p:spPr>
          <a:xfrm>
            <a:off x="3271341" y="3232321"/>
            <a:ext cx="564959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36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Kebijakan Internasional, Konsep, dan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Tujuan Pembangunan Berkelanjutan (SDGs)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3337569" y="5290343"/>
            <a:ext cx="5516880" cy="88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374050"/>
                </a:solidFill>
                <a:latin typeface="Roboto"/>
                <a:ea typeface="Roboto"/>
                <a:cs typeface="Roboto"/>
                <a:sym typeface="Roboto"/>
              </a:rPr>
              <a:t>Analisis Komprehensif dari Stockholm 1972 hingga Agenda 2030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A54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Agustus 2025</a:t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9" name="Google Shape;4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7975" y="470323"/>
            <a:ext cx="1921145" cy="115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4219" y="6297506"/>
            <a:ext cx="469900" cy="48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0"/>
          <p:cNvSpPr txBox="1">
            <a:spLocks noGrp="1"/>
          </p:cNvSpPr>
          <p:nvPr>
            <p:ph type="title"/>
          </p:nvPr>
        </p:nvSpPr>
        <p:spPr>
          <a:xfrm>
            <a:off x="913288" y="150647"/>
            <a:ext cx="10365422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 TUJUAN PEMBANGUNAN BERKELANJUTAN (SDGs) - IKHTISAR</a:t>
            </a:r>
            <a:endParaRPr/>
          </a:p>
        </p:txBody>
      </p:sp>
      <p:sp>
        <p:nvSpPr>
          <p:cNvPr id="325" name="Google Shape;325;p10"/>
          <p:cNvSpPr/>
          <p:nvPr/>
        </p:nvSpPr>
        <p:spPr>
          <a:xfrm>
            <a:off x="304799" y="2056606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 extrusionOk="0">
                <a:moveTo>
                  <a:pt x="38099" y="838199"/>
                </a:moveTo>
                <a:lnTo>
                  <a:pt x="0" y="838199"/>
                </a:lnTo>
                <a:lnTo>
                  <a:pt x="0" y="0"/>
                </a:lnTo>
                <a:lnTo>
                  <a:pt x="38099" y="0"/>
                </a:lnTo>
                <a:lnTo>
                  <a:pt x="38099" y="8381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6" name="Google Shape;326;p10"/>
          <p:cNvSpPr txBox="1"/>
          <p:nvPr/>
        </p:nvSpPr>
        <p:spPr>
          <a:xfrm>
            <a:off x="292099" y="1599089"/>
            <a:ext cx="4290060" cy="33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Agenda Transformasi Global hingga 2030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10"/>
          <p:cNvSpPr txBox="1">
            <a:spLocks noGrp="1"/>
          </p:cNvSpPr>
          <p:nvPr>
            <p:ph type="body" idx="1"/>
          </p:nvPr>
        </p:nvSpPr>
        <p:spPr>
          <a:xfrm>
            <a:off x="482600" y="1934952"/>
            <a:ext cx="10300970" cy="144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16510" lvl="0" indent="0" algn="l" rtl="0">
              <a:lnSpc>
                <a:spcPct val="15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SDGs merupakan </a:t>
            </a:r>
            <a:r>
              <a:rPr lang="en-US"/>
              <a:t>17 tujuan dengan 169 target yang disepakati oleh 193 negara anggota PBB sebagai kerangka pembangunan berkelanjutan 2015-2030. </a:t>
            </a:r>
            <a:r>
              <a:rPr lang="en-US" b="1">
                <a:latin typeface="Roboto"/>
                <a:ea typeface="Roboto"/>
                <a:cs typeface="Roboto"/>
                <a:sym typeface="Roboto"/>
              </a:rPr>
              <a:t>Prinsip utama: </a:t>
            </a:r>
            <a:r>
              <a:rPr lang="en-US"/>
              <a:t>Tidak meninggalkan satu orang pun (leave no one behind), terpadu dan tak terpisahkan (integrated and indivisible), serta universal.</a:t>
            </a:r>
            <a:endParaRPr/>
          </a:p>
          <a:p>
            <a:pPr marL="12700" lvl="0" indent="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Tiga pilar: </a:t>
            </a:r>
            <a:r>
              <a:rPr lang="en-US"/>
              <a:t>SDGs menyeimbangkan dimensi ekonomi, sosial, dan lingkungan dengan tujuan menciptakan dunia yang lebih baik bagi generasi mendatang.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endParaRPr sz="1200"/>
          </a:p>
          <a:p>
            <a:pPr marL="33559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17 Tujuan yang Saling Terkait dan Tidak Terpisahkan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10"/>
          <p:cNvSpPr/>
          <p:nvPr/>
        </p:nvSpPr>
        <p:spPr>
          <a:xfrm>
            <a:off x="304799" y="3504406"/>
            <a:ext cx="1847850" cy="571500"/>
          </a:xfrm>
          <a:custGeom>
            <a:avLst/>
            <a:gdLst/>
            <a:ahLst/>
            <a:cxnLst/>
            <a:rect l="l" t="t" r="r" b="b"/>
            <a:pathLst>
              <a:path w="1847850" h="571500" extrusionOk="0">
                <a:moveTo>
                  <a:pt x="1794452" y="571499"/>
                </a:moveTo>
                <a:lnTo>
                  <a:pt x="53397" y="571499"/>
                </a:lnTo>
                <a:lnTo>
                  <a:pt x="49681" y="571133"/>
                </a:lnTo>
                <a:lnTo>
                  <a:pt x="14085" y="552107"/>
                </a:lnTo>
                <a:lnTo>
                  <a:pt x="0" y="518102"/>
                </a:lnTo>
                <a:lnTo>
                  <a:pt x="0" y="514349"/>
                </a:lnTo>
                <a:lnTo>
                  <a:pt x="0" y="53397"/>
                </a:lnTo>
                <a:lnTo>
                  <a:pt x="19392" y="14084"/>
                </a:lnTo>
                <a:lnTo>
                  <a:pt x="53397" y="0"/>
                </a:lnTo>
                <a:lnTo>
                  <a:pt x="1794452" y="0"/>
                </a:lnTo>
                <a:lnTo>
                  <a:pt x="1833764" y="19391"/>
                </a:lnTo>
                <a:lnTo>
                  <a:pt x="1847849" y="53397"/>
                </a:lnTo>
                <a:lnTo>
                  <a:pt x="1847849" y="518102"/>
                </a:lnTo>
                <a:lnTo>
                  <a:pt x="1828457" y="557414"/>
                </a:lnTo>
                <a:lnTo>
                  <a:pt x="1798168" y="571133"/>
                </a:lnTo>
                <a:lnTo>
                  <a:pt x="1794452" y="571499"/>
                </a:lnTo>
                <a:close/>
              </a:path>
            </a:pathLst>
          </a:custGeom>
          <a:solidFill>
            <a:srgbClr val="DB25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9" name="Google Shape;329;p10"/>
          <p:cNvSpPr txBox="1"/>
          <p:nvPr/>
        </p:nvSpPr>
        <p:spPr>
          <a:xfrm>
            <a:off x="750490" y="3541815"/>
            <a:ext cx="959485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Tanpa Kemiskinan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10"/>
          <p:cNvSpPr/>
          <p:nvPr/>
        </p:nvSpPr>
        <p:spPr>
          <a:xfrm>
            <a:off x="2247899" y="3504406"/>
            <a:ext cx="1857375" cy="571500"/>
          </a:xfrm>
          <a:custGeom>
            <a:avLst/>
            <a:gdLst/>
            <a:ahLst/>
            <a:cxnLst/>
            <a:rect l="l" t="t" r="r" b="b"/>
            <a:pathLst>
              <a:path w="1857375" h="571500" extrusionOk="0">
                <a:moveTo>
                  <a:pt x="1803977" y="571499"/>
                </a:moveTo>
                <a:lnTo>
                  <a:pt x="53397" y="571499"/>
                </a:lnTo>
                <a:lnTo>
                  <a:pt x="49680" y="571133"/>
                </a:lnTo>
                <a:lnTo>
                  <a:pt x="14085" y="552107"/>
                </a:lnTo>
                <a:lnTo>
                  <a:pt x="0" y="518102"/>
                </a:lnTo>
                <a:lnTo>
                  <a:pt x="0" y="514349"/>
                </a:lnTo>
                <a:lnTo>
                  <a:pt x="0" y="53397"/>
                </a:lnTo>
                <a:lnTo>
                  <a:pt x="19391" y="14084"/>
                </a:lnTo>
                <a:lnTo>
                  <a:pt x="53397" y="0"/>
                </a:lnTo>
                <a:lnTo>
                  <a:pt x="1803977" y="0"/>
                </a:lnTo>
                <a:lnTo>
                  <a:pt x="1843289" y="19391"/>
                </a:lnTo>
                <a:lnTo>
                  <a:pt x="1857374" y="53397"/>
                </a:lnTo>
                <a:lnTo>
                  <a:pt x="1857374" y="518102"/>
                </a:lnTo>
                <a:lnTo>
                  <a:pt x="1837982" y="557414"/>
                </a:lnTo>
                <a:lnTo>
                  <a:pt x="1807693" y="571133"/>
                </a:lnTo>
                <a:lnTo>
                  <a:pt x="1803977" y="571499"/>
                </a:lnTo>
                <a:close/>
              </a:path>
            </a:pathLst>
          </a:custGeom>
          <a:solidFill>
            <a:srgbClr val="D9770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1" name="Google Shape;331;p10"/>
          <p:cNvSpPr txBox="1"/>
          <p:nvPr/>
        </p:nvSpPr>
        <p:spPr>
          <a:xfrm>
            <a:off x="2738238" y="3541815"/>
            <a:ext cx="876300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Tanpa Kelaparan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10"/>
          <p:cNvSpPr/>
          <p:nvPr/>
        </p:nvSpPr>
        <p:spPr>
          <a:xfrm>
            <a:off x="4200524" y="3504406"/>
            <a:ext cx="1847850" cy="571500"/>
          </a:xfrm>
          <a:custGeom>
            <a:avLst/>
            <a:gdLst/>
            <a:ahLst/>
            <a:cxnLst/>
            <a:rect l="l" t="t" r="r" b="b"/>
            <a:pathLst>
              <a:path w="1847850" h="571500" extrusionOk="0">
                <a:moveTo>
                  <a:pt x="1794452" y="571499"/>
                </a:moveTo>
                <a:lnTo>
                  <a:pt x="53397" y="571499"/>
                </a:lnTo>
                <a:lnTo>
                  <a:pt x="49681" y="571133"/>
                </a:lnTo>
                <a:lnTo>
                  <a:pt x="14085" y="552107"/>
                </a:lnTo>
                <a:lnTo>
                  <a:pt x="0" y="518102"/>
                </a:lnTo>
                <a:lnTo>
                  <a:pt x="0" y="514349"/>
                </a:lnTo>
                <a:lnTo>
                  <a:pt x="0" y="53397"/>
                </a:lnTo>
                <a:lnTo>
                  <a:pt x="19392" y="14084"/>
                </a:lnTo>
                <a:lnTo>
                  <a:pt x="53397" y="0"/>
                </a:lnTo>
                <a:lnTo>
                  <a:pt x="1794452" y="0"/>
                </a:lnTo>
                <a:lnTo>
                  <a:pt x="1833763" y="19391"/>
                </a:lnTo>
                <a:lnTo>
                  <a:pt x="1847849" y="53397"/>
                </a:lnTo>
                <a:lnTo>
                  <a:pt x="1847849" y="518102"/>
                </a:lnTo>
                <a:lnTo>
                  <a:pt x="1828457" y="557414"/>
                </a:lnTo>
                <a:lnTo>
                  <a:pt x="1798168" y="571133"/>
                </a:lnTo>
                <a:lnTo>
                  <a:pt x="1794452" y="571499"/>
                </a:lnTo>
                <a:close/>
              </a:path>
            </a:pathLst>
          </a:custGeom>
          <a:solidFill>
            <a:srgbClr val="04956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3" name="Google Shape;333;p10"/>
          <p:cNvSpPr txBox="1"/>
          <p:nvPr/>
        </p:nvSpPr>
        <p:spPr>
          <a:xfrm>
            <a:off x="4681041" y="3541815"/>
            <a:ext cx="883919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Kehidupan Sehat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10"/>
          <p:cNvSpPr/>
          <p:nvPr/>
        </p:nvSpPr>
        <p:spPr>
          <a:xfrm>
            <a:off x="6143623" y="3504406"/>
            <a:ext cx="1847850" cy="571500"/>
          </a:xfrm>
          <a:custGeom>
            <a:avLst/>
            <a:gdLst/>
            <a:ahLst/>
            <a:cxnLst/>
            <a:rect l="l" t="t" r="r" b="b"/>
            <a:pathLst>
              <a:path w="1847850" h="571500" extrusionOk="0">
                <a:moveTo>
                  <a:pt x="1794452" y="571499"/>
                </a:moveTo>
                <a:lnTo>
                  <a:pt x="53397" y="571499"/>
                </a:lnTo>
                <a:lnTo>
                  <a:pt x="49680" y="571133"/>
                </a:lnTo>
                <a:lnTo>
                  <a:pt x="14085" y="552107"/>
                </a:lnTo>
                <a:lnTo>
                  <a:pt x="0" y="518102"/>
                </a:lnTo>
                <a:lnTo>
                  <a:pt x="0" y="514349"/>
                </a:lnTo>
                <a:lnTo>
                  <a:pt x="0" y="53397"/>
                </a:lnTo>
                <a:lnTo>
                  <a:pt x="19392" y="14084"/>
                </a:lnTo>
                <a:lnTo>
                  <a:pt x="53397" y="0"/>
                </a:lnTo>
                <a:lnTo>
                  <a:pt x="1794452" y="0"/>
                </a:lnTo>
                <a:lnTo>
                  <a:pt x="1833763" y="19391"/>
                </a:lnTo>
                <a:lnTo>
                  <a:pt x="1847849" y="53397"/>
                </a:lnTo>
                <a:lnTo>
                  <a:pt x="1847849" y="518102"/>
                </a:lnTo>
                <a:lnTo>
                  <a:pt x="1828457" y="557414"/>
                </a:lnTo>
                <a:lnTo>
                  <a:pt x="1798168" y="571133"/>
                </a:lnTo>
                <a:lnTo>
                  <a:pt x="1794452" y="571499"/>
                </a:lnTo>
                <a:close/>
              </a:path>
            </a:pathLst>
          </a:custGeom>
          <a:solidFill>
            <a:srgbClr val="EF444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5" name="Google Shape;335;p10"/>
          <p:cNvSpPr txBox="1"/>
          <p:nvPr/>
        </p:nvSpPr>
        <p:spPr>
          <a:xfrm>
            <a:off x="6476801" y="3541815"/>
            <a:ext cx="1184910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Pendidikan Berkualitas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10"/>
          <p:cNvSpPr/>
          <p:nvPr/>
        </p:nvSpPr>
        <p:spPr>
          <a:xfrm>
            <a:off x="8086723" y="3504406"/>
            <a:ext cx="1857375" cy="571500"/>
          </a:xfrm>
          <a:custGeom>
            <a:avLst/>
            <a:gdLst/>
            <a:ahLst/>
            <a:cxnLst/>
            <a:rect l="l" t="t" r="r" b="b"/>
            <a:pathLst>
              <a:path w="1857375" h="571500" extrusionOk="0">
                <a:moveTo>
                  <a:pt x="1803977" y="571499"/>
                </a:moveTo>
                <a:lnTo>
                  <a:pt x="53397" y="571499"/>
                </a:lnTo>
                <a:lnTo>
                  <a:pt x="49680" y="571133"/>
                </a:lnTo>
                <a:lnTo>
                  <a:pt x="14085" y="552107"/>
                </a:lnTo>
                <a:lnTo>
                  <a:pt x="0" y="518102"/>
                </a:lnTo>
                <a:lnTo>
                  <a:pt x="0" y="514349"/>
                </a:lnTo>
                <a:lnTo>
                  <a:pt x="0" y="53397"/>
                </a:lnTo>
                <a:lnTo>
                  <a:pt x="19391" y="14084"/>
                </a:lnTo>
                <a:lnTo>
                  <a:pt x="53397" y="0"/>
                </a:lnTo>
                <a:lnTo>
                  <a:pt x="1803977" y="0"/>
                </a:lnTo>
                <a:lnTo>
                  <a:pt x="1843289" y="19391"/>
                </a:lnTo>
                <a:lnTo>
                  <a:pt x="1857374" y="53397"/>
                </a:lnTo>
                <a:lnTo>
                  <a:pt x="1857374" y="518102"/>
                </a:lnTo>
                <a:lnTo>
                  <a:pt x="1837981" y="557414"/>
                </a:lnTo>
                <a:lnTo>
                  <a:pt x="1807693" y="571133"/>
                </a:lnTo>
                <a:lnTo>
                  <a:pt x="1803977" y="571499"/>
                </a:lnTo>
                <a:close/>
              </a:path>
            </a:pathLst>
          </a:custGeom>
          <a:solidFill>
            <a:srgbClr val="F7707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7" name="Google Shape;337;p10"/>
          <p:cNvSpPr txBox="1"/>
          <p:nvPr/>
        </p:nvSpPr>
        <p:spPr>
          <a:xfrm>
            <a:off x="8518723" y="3541815"/>
            <a:ext cx="993775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Kesetaraan Gender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0"/>
          <p:cNvSpPr/>
          <p:nvPr/>
        </p:nvSpPr>
        <p:spPr>
          <a:xfrm>
            <a:off x="10039347" y="3504406"/>
            <a:ext cx="1847850" cy="571500"/>
          </a:xfrm>
          <a:custGeom>
            <a:avLst/>
            <a:gdLst/>
            <a:ahLst/>
            <a:cxnLst/>
            <a:rect l="l" t="t" r="r" b="b"/>
            <a:pathLst>
              <a:path w="1847850" h="571500" extrusionOk="0">
                <a:moveTo>
                  <a:pt x="1794453" y="571499"/>
                </a:moveTo>
                <a:lnTo>
                  <a:pt x="53399" y="571499"/>
                </a:lnTo>
                <a:lnTo>
                  <a:pt x="49681" y="571133"/>
                </a:lnTo>
                <a:lnTo>
                  <a:pt x="14086" y="552107"/>
                </a:lnTo>
                <a:lnTo>
                  <a:pt x="0" y="518102"/>
                </a:lnTo>
                <a:lnTo>
                  <a:pt x="1" y="514349"/>
                </a:lnTo>
                <a:lnTo>
                  <a:pt x="0" y="53397"/>
                </a:lnTo>
                <a:lnTo>
                  <a:pt x="19392" y="14084"/>
                </a:lnTo>
                <a:lnTo>
                  <a:pt x="53399" y="0"/>
                </a:lnTo>
                <a:lnTo>
                  <a:pt x="1794453" y="0"/>
                </a:lnTo>
                <a:lnTo>
                  <a:pt x="1833764" y="19391"/>
                </a:lnTo>
                <a:lnTo>
                  <a:pt x="1847849" y="53397"/>
                </a:lnTo>
                <a:lnTo>
                  <a:pt x="1847849" y="518102"/>
                </a:lnTo>
                <a:lnTo>
                  <a:pt x="1828458" y="557414"/>
                </a:lnTo>
                <a:lnTo>
                  <a:pt x="1798169" y="571133"/>
                </a:lnTo>
                <a:lnTo>
                  <a:pt x="1794453" y="571499"/>
                </a:lnTo>
                <a:close/>
              </a:path>
            </a:pathLst>
          </a:custGeom>
          <a:solidFill>
            <a:srgbClr val="60A5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9" name="Google Shape;339;p10"/>
          <p:cNvSpPr txBox="1"/>
          <p:nvPr/>
        </p:nvSpPr>
        <p:spPr>
          <a:xfrm>
            <a:off x="10436373" y="3541815"/>
            <a:ext cx="1050290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Air Bersih &amp; Sanitasi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10"/>
          <p:cNvSpPr/>
          <p:nvPr/>
        </p:nvSpPr>
        <p:spPr>
          <a:xfrm>
            <a:off x="304799" y="4171156"/>
            <a:ext cx="1847850" cy="571500"/>
          </a:xfrm>
          <a:custGeom>
            <a:avLst/>
            <a:gdLst/>
            <a:ahLst/>
            <a:cxnLst/>
            <a:rect l="l" t="t" r="r" b="b"/>
            <a:pathLst>
              <a:path w="1847850" h="571500" extrusionOk="0">
                <a:moveTo>
                  <a:pt x="1794452" y="571499"/>
                </a:moveTo>
                <a:lnTo>
                  <a:pt x="53397" y="571499"/>
                </a:lnTo>
                <a:lnTo>
                  <a:pt x="49681" y="571133"/>
                </a:lnTo>
                <a:lnTo>
                  <a:pt x="14085" y="552107"/>
                </a:lnTo>
                <a:lnTo>
                  <a:pt x="0" y="518102"/>
                </a:lnTo>
                <a:lnTo>
                  <a:pt x="0" y="514349"/>
                </a:lnTo>
                <a:lnTo>
                  <a:pt x="0" y="53397"/>
                </a:lnTo>
                <a:lnTo>
                  <a:pt x="19392" y="14085"/>
                </a:lnTo>
                <a:lnTo>
                  <a:pt x="53397" y="0"/>
                </a:lnTo>
                <a:lnTo>
                  <a:pt x="1794452" y="0"/>
                </a:lnTo>
                <a:lnTo>
                  <a:pt x="1833764" y="19392"/>
                </a:lnTo>
                <a:lnTo>
                  <a:pt x="1847849" y="53397"/>
                </a:lnTo>
                <a:lnTo>
                  <a:pt x="1847849" y="518102"/>
                </a:lnTo>
                <a:lnTo>
                  <a:pt x="1828457" y="557414"/>
                </a:lnTo>
                <a:lnTo>
                  <a:pt x="1798168" y="571133"/>
                </a:lnTo>
                <a:lnTo>
                  <a:pt x="1794452" y="571499"/>
                </a:lnTo>
                <a:close/>
              </a:path>
            </a:pathLst>
          </a:custGeom>
          <a:solidFill>
            <a:srgbClr val="F59D0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1" name="Google Shape;341;p10"/>
          <p:cNvSpPr txBox="1"/>
          <p:nvPr/>
        </p:nvSpPr>
        <p:spPr>
          <a:xfrm>
            <a:off x="883989" y="4208565"/>
            <a:ext cx="692785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Energi Bersih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0"/>
          <p:cNvSpPr/>
          <p:nvPr/>
        </p:nvSpPr>
        <p:spPr>
          <a:xfrm>
            <a:off x="2247899" y="4171156"/>
            <a:ext cx="1857375" cy="571500"/>
          </a:xfrm>
          <a:custGeom>
            <a:avLst/>
            <a:gdLst/>
            <a:ahLst/>
            <a:cxnLst/>
            <a:rect l="l" t="t" r="r" b="b"/>
            <a:pathLst>
              <a:path w="1857375" h="571500" extrusionOk="0">
                <a:moveTo>
                  <a:pt x="1803977" y="571499"/>
                </a:moveTo>
                <a:lnTo>
                  <a:pt x="53397" y="571499"/>
                </a:lnTo>
                <a:lnTo>
                  <a:pt x="49680" y="571133"/>
                </a:lnTo>
                <a:lnTo>
                  <a:pt x="14085" y="552107"/>
                </a:lnTo>
                <a:lnTo>
                  <a:pt x="0" y="518102"/>
                </a:lnTo>
                <a:lnTo>
                  <a:pt x="0" y="514349"/>
                </a:lnTo>
                <a:lnTo>
                  <a:pt x="0" y="53397"/>
                </a:lnTo>
                <a:lnTo>
                  <a:pt x="19391" y="14085"/>
                </a:lnTo>
                <a:lnTo>
                  <a:pt x="53397" y="0"/>
                </a:lnTo>
                <a:lnTo>
                  <a:pt x="1803977" y="0"/>
                </a:lnTo>
                <a:lnTo>
                  <a:pt x="1843289" y="19392"/>
                </a:lnTo>
                <a:lnTo>
                  <a:pt x="1857374" y="53397"/>
                </a:lnTo>
                <a:lnTo>
                  <a:pt x="1857374" y="518102"/>
                </a:lnTo>
                <a:lnTo>
                  <a:pt x="1837982" y="557414"/>
                </a:lnTo>
                <a:lnTo>
                  <a:pt x="1807693" y="571133"/>
                </a:lnTo>
                <a:lnTo>
                  <a:pt x="1803977" y="571499"/>
                </a:lnTo>
                <a:close/>
              </a:path>
            </a:pathLst>
          </a:custGeom>
          <a:solidFill>
            <a:srgbClr val="B91B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3" name="Google Shape;343;p10"/>
          <p:cNvSpPr txBox="1"/>
          <p:nvPr/>
        </p:nvSpPr>
        <p:spPr>
          <a:xfrm>
            <a:off x="2749996" y="4208565"/>
            <a:ext cx="853440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Pekerjaan Layak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10"/>
          <p:cNvSpPr/>
          <p:nvPr/>
        </p:nvSpPr>
        <p:spPr>
          <a:xfrm>
            <a:off x="6143623" y="4171156"/>
            <a:ext cx="1847850" cy="571500"/>
          </a:xfrm>
          <a:custGeom>
            <a:avLst/>
            <a:gdLst/>
            <a:ahLst/>
            <a:cxnLst/>
            <a:rect l="l" t="t" r="r" b="b"/>
            <a:pathLst>
              <a:path w="1847850" h="571500" extrusionOk="0">
                <a:moveTo>
                  <a:pt x="1794452" y="571499"/>
                </a:moveTo>
                <a:lnTo>
                  <a:pt x="53397" y="571499"/>
                </a:lnTo>
                <a:lnTo>
                  <a:pt x="49680" y="571133"/>
                </a:lnTo>
                <a:lnTo>
                  <a:pt x="14085" y="552107"/>
                </a:lnTo>
                <a:lnTo>
                  <a:pt x="0" y="518102"/>
                </a:lnTo>
                <a:lnTo>
                  <a:pt x="0" y="514349"/>
                </a:lnTo>
                <a:lnTo>
                  <a:pt x="0" y="53397"/>
                </a:lnTo>
                <a:lnTo>
                  <a:pt x="19392" y="14085"/>
                </a:lnTo>
                <a:lnTo>
                  <a:pt x="53397" y="0"/>
                </a:lnTo>
                <a:lnTo>
                  <a:pt x="1794452" y="0"/>
                </a:lnTo>
                <a:lnTo>
                  <a:pt x="1833763" y="19392"/>
                </a:lnTo>
                <a:lnTo>
                  <a:pt x="1847849" y="53397"/>
                </a:lnTo>
                <a:lnTo>
                  <a:pt x="1847849" y="518102"/>
                </a:lnTo>
                <a:lnTo>
                  <a:pt x="1828457" y="557414"/>
                </a:lnTo>
                <a:lnTo>
                  <a:pt x="1798168" y="571133"/>
                </a:lnTo>
                <a:lnTo>
                  <a:pt x="1794452" y="571499"/>
                </a:lnTo>
                <a:close/>
              </a:path>
            </a:pathLst>
          </a:custGeom>
          <a:solidFill>
            <a:srgbClr val="DA267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5" name="Google Shape;345;p10"/>
          <p:cNvSpPr txBox="1"/>
          <p:nvPr/>
        </p:nvSpPr>
        <p:spPr>
          <a:xfrm>
            <a:off x="6366221" y="4208565"/>
            <a:ext cx="1405890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Berkurangnya Kesenjangan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10"/>
          <p:cNvSpPr/>
          <p:nvPr/>
        </p:nvSpPr>
        <p:spPr>
          <a:xfrm>
            <a:off x="8086723" y="4171156"/>
            <a:ext cx="1857375" cy="571500"/>
          </a:xfrm>
          <a:custGeom>
            <a:avLst/>
            <a:gdLst/>
            <a:ahLst/>
            <a:cxnLst/>
            <a:rect l="l" t="t" r="r" b="b"/>
            <a:pathLst>
              <a:path w="1857375" h="571500" extrusionOk="0">
                <a:moveTo>
                  <a:pt x="1803977" y="571499"/>
                </a:moveTo>
                <a:lnTo>
                  <a:pt x="53397" y="571499"/>
                </a:lnTo>
                <a:lnTo>
                  <a:pt x="49680" y="571133"/>
                </a:lnTo>
                <a:lnTo>
                  <a:pt x="14085" y="552107"/>
                </a:lnTo>
                <a:lnTo>
                  <a:pt x="0" y="518102"/>
                </a:lnTo>
                <a:lnTo>
                  <a:pt x="0" y="514349"/>
                </a:lnTo>
                <a:lnTo>
                  <a:pt x="0" y="53397"/>
                </a:lnTo>
                <a:lnTo>
                  <a:pt x="19391" y="14085"/>
                </a:lnTo>
                <a:lnTo>
                  <a:pt x="53397" y="0"/>
                </a:lnTo>
                <a:lnTo>
                  <a:pt x="1803977" y="0"/>
                </a:lnTo>
                <a:lnTo>
                  <a:pt x="1843289" y="19392"/>
                </a:lnTo>
                <a:lnTo>
                  <a:pt x="1857374" y="53397"/>
                </a:lnTo>
                <a:lnTo>
                  <a:pt x="1857374" y="518102"/>
                </a:lnTo>
                <a:lnTo>
                  <a:pt x="1837981" y="557414"/>
                </a:lnTo>
                <a:lnTo>
                  <a:pt x="1807693" y="571133"/>
                </a:lnTo>
                <a:lnTo>
                  <a:pt x="1803977" y="571499"/>
                </a:lnTo>
                <a:close/>
              </a:path>
            </a:pathLst>
          </a:custGeom>
          <a:solidFill>
            <a:srgbClr val="9140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7" name="Google Shape;347;p10"/>
          <p:cNvSpPr txBox="1"/>
          <p:nvPr/>
        </p:nvSpPr>
        <p:spPr>
          <a:xfrm>
            <a:off x="8523783" y="4208565"/>
            <a:ext cx="982980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Kota Berkelanjutan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10"/>
          <p:cNvSpPr/>
          <p:nvPr/>
        </p:nvSpPr>
        <p:spPr>
          <a:xfrm>
            <a:off x="10039347" y="4171156"/>
            <a:ext cx="1847850" cy="571500"/>
          </a:xfrm>
          <a:custGeom>
            <a:avLst/>
            <a:gdLst/>
            <a:ahLst/>
            <a:cxnLst/>
            <a:rect l="l" t="t" r="r" b="b"/>
            <a:pathLst>
              <a:path w="1847850" h="571500" extrusionOk="0">
                <a:moveTo>
                  <a:pt x="1794453" y="571499"/>
                </a:moveTo>
                <a:lnTo>
                  <a:pt x="53399" y="571499"/>
                </a:lnTo>
                <a:lnTo>
                  <a:pt x="49681" y="571133"/>
                </a:lnTo>
                <a:lnTo>
                  <a:pt x="14086" y="552107"/>
                </a:lnTo>
                <a:lnTo>
                  <a:pt x="0" y="518102"/>
                </a:lnTo>
                <a:lnTo>
                  <a:pt x="1" y="514349"/>
                </a:lnTo>
                <a:lnTo>
                  <a:pt x="0" y="53397"/>
                </a:lnTo>
                <a:lnTo>
                  <a:pt x="19392" y="14085"/>
                </a:lnTo>
                <a:lnTo>
                  <a:pt x="53399" y="0"/>
                </a:lnTo>
                <a:lnTo>
                  <a:pt x="1794453" y="0"/>
                </a:lnTo>
                <a:lnTo>
                  <a:pt x="1833764" y="19392"/>
                </a:lnTo>
                <a:lnTo>
                  <a:pt x="1847849" y="53397"/>
                </a:lnTo>
                <a:lnTo>
                  <a:pt x="1847849" y="518102"/>
                </a:lnTo>
                <a:lnTo>
                  <a:pt x="1828458" y="557414"/>
                </a:lnTo>
                <a:lnTo>
                  <a:pt x="1798169" y="571133"/>
                </a:lnTo>
                <a:lnTo>
                  <a:pt x="1794453" y="571499"/>
                </a:lnTo>
                <a:close/>
              </a:path>
            </a:pathLst>
          </a:custGeom>
          <a:solidFill>
            <a:srgbClr val="B4530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9" name="Google Shape;349;p10"/>
          <p:cNvSpPr txBox="1"/>
          <p:nvPr/>
        </p:nvSpPr>
        <p:spPr>
          <a:xfrm>
            <a:off x="10170566" y="4208565"/>
            <a:ext cx="1582420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Konsumsi Bertanggung Jawab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10"/>
          <p:cNvSpPr/>
          <p:nvPr/>
        </p:nvSpPr>
        <p:spPr>
          <a:xfrm>
            <a:off x="304799" y="4837906"/>
            <a:ext cx="1847850" cy="571500"/>
          </a:xfrm>
          <a:custGeom>
            <a:avLst/>
            <a:gdLst/>
            <a:ahLst/>
            <a:cxnLst/>
            <a:rect l="l" t="t" r="r" b="b"/>
            <a:pathLst>
              <a:path w="1847850" h="571500" extrusionOk="0">
                <a:moveTo>
                  <a:pt x="1794452" y="571499"/>
                </a:moveTo>
                <a:lnTo>
                  <a:pt x="53397" y="571499"/>
                </a:lnTo>
                <a:lnTo>
                  <a:pt x="49681" y="571133"/>
                </a:lnTo>
                <a:lnTo>
                  <a:pt x="14085" y="552106"/>
                </a:lnTo>
                <a:lnTo>
                  <a:pt x="0" y="518102"/>
                </a:lnTo>
                <a:lnTo>
                  <a:pt x="0" y="514349"/>
                </a:lnTo>
                <a:lnTo>
                  <a:pt x="0" y="53397"/>
                </a:lnTo>
                <a:lnTo>
                  <a:pt x="19392" y="14084"/>
                </a:lnTo>
                <a:lnTo>
                  <a:pt x="53397" y="0"/>
                </a:lnTo>
                <a:lnTo>
                  <a:pt x="1794452" y="0"/>
                </a:lnTo>
                <a:lnTo>
                  <a:pt x="1833764" y="19391"/>
                </a:lnTo>
                <a:lnTo>
                  <a:pt x="1847849" y="53397"/>
                </a:lnTo>
                <a:lnTo>
                  <a:pt x="1847849" y="518102"/>
                </a:lnTo>
                <a:lnTo>
                  <a:pt x="1828457" y="557414"/>
                </a:lnTo>
                <a:lnTo>
                  <a:pt x="1798168" y="571133"/>
                </a:lnTo>
                <a:lnTo>
                  <a:pt x="1794452" y="571499"/>
                </a:lnTo>
                <a:close/>
              </a:path>
            </a:pathLst>
          </a:custGeom>
          <a:solidFill>
            <a:srgbClr val="0478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1" name="Google Shape;351;p10"/>
          <p:cNvSpPr txBox="1"/>
          <p:nvPr/>
        </p:nvSpPr>
        <p:spPr>
          <a:xfrm>
            <a:off x="971351" y="4875315"/>
            <a:ext cx="518159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Aksi Iklim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10"/>
          <p:cNvSpPr/>
          <p:nvPr/>
        </p:nvSpPr>
        <p:spPr>
          <a:xfrm>
            <a:off x="2247899" y="4837906"/>
            <a:ext cx="1857375" cy="571500"/>
          </a:xfrm>
          <a:custGeom>
            <a:avLst/>
            <a:gdLst/>
            <a:ahLst/>
            <a:cxnLst/>
            <a:rect l="l" t="t" r="r" b="b"/>
            <a:pathLst>
              <a:path w="1857375" h="571500" extrusionOk="0">
                <a:moveTo>
                  <a:pt x="1803977" y="571499"/>
                </a:moveTo>
                <a:lnTo>
                  <a:pt x="53397" y="571499"/>
                </a:lnTo>
                <a:lnTo>
                  <a:pt x="49680" y="571133"/>
                </a:lnTo>
                <a:lnTo>
                  <a:pt x="14085" y="552106"/>
                </a:lnTo>
                <a:lnTo>
                  <a:pt x="0" y="518102"/>
                </a:lnTo>
                <a:lnTo>
                  <a:pt x="0" y="514349"/>
                </a:lnTo>
                <a:lnTo>
                  <a:pt x="0" y="53397"/>
                </a:lnTo>
                <a:lnTo>
                  <a:pt x="19391" y="14084"/>
                </a:lnTo>
                <a:lnTo>
                  <a:pt x="53397" y="0"/>
                </a:lnTo>
                <a:lnTo>
                  <a:pt x="1803977" y="0"/>
                </a:lnTo>
                <a:lnTo>
                  <a:pt x="1843289" y="19391"/>
                </a:lnTo>
                <a:lnTo>
                  <a:pt x="1857374" y="53397"/>
                </a:lnTo>
                <a:lnTo>
                  <a:pt x="1857374" y="518102"/>
                </a:lnTo>
                <a:lnTo>
                  <a:pt x="1837982" y="557414"/>
                </a:lnTo>
                <a:lnTo>
                  <a:pt x="1807693" y="571133"/>
                </a:lnTo>
                <a:lnTo>
                  <a:pt x="1803977" y="571499"/>
                </a:lnTo>
                <a:close/>
              </a:path>
            </a:pathLst>
          </a:custGeom>
          <a:solidFill>
            <a:srgbClr val="2562E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3" name="Google Shape;353;p10"/>
          <p:cNvSpPr txBox="1"/>
          <p:nvPr/>
        </p:nvSpPr>
        <p:spPr>
          <a:xfrm>
            <a:off x="2771427" y="4875315"/>
            <a:ext cx="810260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Ekosistem Laut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10"/>
          <p:cNvSpPr/>
          <p:nvPr/>
        </p:nvSpPr>
        <p:spPr>
          <a:xfrm>
            <a:off x="4200524" y="4837906"/>
            <a:ext cx="1847850" cy="571500"/>
          </a:xfrm>
          <a:custGeom>
            <a:avLst/>
            <a:gdLst/>
            <a:ahLst/>
            <a:cxnLst/>
            <a:rect l="l" t="t" r="r" b="b"/>
            <a:pathLst>
              <a:path w="1847850" h="571500" extrusionOk="0">
                <a:moveTo>
                  <a:pt x="1794452" y="571499"/>
                </a:moveTo>
                <a:lnTo>
                  <a:pt x="53397" y="571499"/>
                </a:lnTo>
                <a:lnTo>
                  <a:pt x="49681" y="571133"/>
                </a:lnTo>
                <a:lnTo>
                  <a:pt x="14085" y="552106"/>
                </a:lnTo>
                <a:lnTo>
                  <a:pt x="0" y="518102"/>
                </a:lnTo>
                <a:lnTo>
                  <a:pt x="0" y="514349"/>
                </a:lnTo>
                <a:lnTo>
                  <a:pt x="0" y="53397"/>
                </a:lnTo>
                <a:lnTo>
                  <a:pt x="19392" y="14084"/>
                </a:lnTo>
                <a:lnTo>
                  <a:pt x="53397" y="0"/>
                </a:lnTo>
                <a:lnTo>
                  <a:pt x="1794452" y="0"/>
                </a:lnTo>
                <a:lnTo>
                  <a:pt x="1833763" y="19391"/>
                </a:lnTo>
                <a:lnTo>
                  <a:pt x="1847849" y="53397"/>
                </a:lnTo>
                <a:lnTo>
                  <a:pt x="1847849" y="518102"/>
                </a:lnTo>
                <a:lnTo>
                  <a:pt x="1828457" y="557414"/>
                </a:lnTo>
                <a:lnTo>
                  <a:pt x="1798168" y="571133"/>
                </a:lnTo>
                <a:lnTo>
                  <a:pt x="1794452" y="571499"/>
                </a:lnTo>
                <a:close/>
              </a:path>
            </a:pathLst>
          </a:custGeom>
          <a:solidFill>
            <a:srgbClr val="0FB98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5" name="Google Shape;355;p10"/>
          <p:cNvSpPr txBox="1"/>
          <p:nvPr/>
        </p:nvSpPr>
        <p:spPr>
          <a:xfrm>
            <a:off x="4693096" y="4875315"/>
            <a:ext cx="859155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Ekosistem Darat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10"/>
          <p:cNvSpPr/>
          <p:nvPr/>
        </p:nvSpPr>
        <p:spPr>
          <a:xfrm>
            <a:off x="6143623" y="4837906"/>
            <a:ext cx="1847850" cy="571500"/>
          </a:xfrm>
          <a:custGeom>
            <a:avLst/>
            <a:gdLst/>
            <a:ahLst/>
            <a:cxnLst/>
            <a:rect l="l" t="t" r="r" b="b"/>
            <a:pathLst>
              <a:path w="1847850" h="571500" extrusionOk="0">
                <a:moveTo>
                  <a:pt x="1794452" y="571499"/>
                </a:moveTo>
                <a:lnTo>
                  <a:pt x="53397" y="571499"/>
                </a:lnTo>
                <a:lnTo>
                  <a:pt x="49680" y="571133"/>
                </a:lnTo>
                <a:lnTo>
                  <a:pt x="14085" y="552106"/>
                </a:lnTo>
                <a:lnTo>
                  <a:pt x="0" y="518102"/>
                </a:lnTo>
                <a:lnTo>
                  <a:pt x="0" y="514349"/>
                </a:lnTo>
                <a:lnTo>
                  <a:pt x="0" y="53397"/>
                </a:lnTo>
                <a:lnTo>
                  <a:pt x="19392" y="14084"/>
                </a:lnTo>
                <a:lnTo>
                  <a:pt x="53397" y="0"/>
                </a:lnTo>
                <a:lnTo>
                  <a:pt x="1794452" y="0"/>
                </a:lnTo>
                <a:lnTo>
                  <a:pt x="1833763" y="19391"/>
                </a:lnTo>
                <a:lnTo>
                  <a:pt x="1847849" y="53397"/>
                </a:lnTo>
                <a:lnTo>
                  <a:pt x="1847849" y="518102"/>
                </a:lnTo>
                <a:lnTo>
                  <a:pt x="1828457" y="557414"/>
                </a:lnTo>
                <a:lnTo>
                  <a:pt x="1798168" y="571133"/>
                </a:lnTo>
                <a:lnTo>
                  <a:pt x="1794452" y="571499"/>
                </a:lnTo>
                <a:close/>
              </a:path>
            </a:pathLst>
          </a:custGeom>
          <a:solidFill>
            <a:srgbClr val="1D40A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7" name="Google Shape;357;p10"/>
          <p:cNvSpPr txBox="1"/>
          <p:nvPr/>
        </p:nvSpPr>
        <p:spPr>
          <a:xfrm>
            <a:off x="6467276" y="4875315"/>
            <a:ext cx="1203960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Perdamaian &amp; Keadilan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10"/>
          <p:cNvSpPr/>
          <p:nvPr/>
        </p:nvSpPr>
        <p:spPr>
          <a:xfrm>
            <a:off x="8086723" y="4837906"/>
            <a:ext cx="1857375" cy="571500"/>
          </a:xfrm>
          <a:custGeom>
            <a:avLst/>
            <a:gdLst/>
            <a:ahLst/>
            <a:cxnLst/>
            <a:rect l="l" t="t" r="r" b="b"/>
            <a:pathLst>
              <a:path w="1857375" h="571500" extrusionOk="0">
                <a:moveTo>
                  <a:pt x="1803977" y="571499"/>
                </a:moveTo>
                <a:lnTo>
                  <a:pt x="53397" y="571499"/>
                </a:lnTo>
                <a:lnTo>
                  <a:pt x="49680" y="571133"/>
                </a:lnTo>
                <a:lnTo>
                  <a:pt x="14085" y="552106"/>
                </a:lnTo>
                <a:lnTo>
                  <a:pt x="0" y="518102"/>
                </a:lnTo>
                <a:lnTo>
                  <a:pt x="0" y="514349"/>
                </a:lnTo>
                <a:lnTo>
                  <a:pt x="0" y="53397"/>
                </a:lnTo>
                <a:lnTo>
                  <a:pt x="19391" y="14084"/>
                </a:lnTo>
                <a:lnTo>
                  <a:pt x="53397" y="0"/>
                </a:lnTo>
                <a:lnTo>
                  <a:pt x="1803977" y="0"/>
                </a:lnTo>
                <a:lnTo>
                  <a:pt x="1843289" y="19391"/>
                </a:lnTo>
                <a:lnTo>
                  <a:pt x="1857374" y="53397"/>
                </a:lnTo>
                <a:lnTo>
                  <a:pt x="1857374" y="518102"/>
                </a:lnTo>
                <a:lnTo>
                  <a:pt x="1837981" y="557414"/>
                </a:lnTo>
                <a:lnTo>
                  <a:pt x="1807693" y="571133"/>
                </a:lnTo>
                <a:lnTo>
                  <a:pt x="1803977" y="571499"/>
                </a:lnTo>
                <a:close/>
              </a:path>
            </a:pathLst>
          </a:custGeom>
          <a:solidFill>
            <a:srgbClr val="1D3A8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9" name="Google Shape;359;p10"/>
          <p:cNvSpPr txBox="1"/>
          <p:nvPr/>
        </p:nvSpPr>
        <p:spPr>
          <a:xfrm>
            <a:off x="8565753" y="4875315"/>
            <a:ext cx="899160" cy="45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Kemitraan Global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10"/>
          <p:cNvSpPr txBox="1"/>
          <p:nvPr/>
        </p:nvSpPr>
        <p:spPr>
          <a:xfrm>
            <a:off x="4424461" y="10402172"/>
            <a:ext cx="3343275" cy="20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4A5462"/>
                </a:solidFill>
                <a:latin typeface="Roboto"/>
                <a:ea typeface="Roboto"/>
                <a:cs typeface="Roboto"/>
                <a:sym typeface="Roboto"/>
              </a:rPr>
              <a:t>Sumber: United Nations Sustainable Development Goals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10"/>
          <p:cNvSpPr/>
          <p:nvPr/>
        </p:nvSpPr>
        <p:spPr>
          <a:xfrm>
            <a:off x="0" y="1091564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 extrusionOk="0">
                <a:moveTo>
                  <a:pt x="12191999" y="457199"/>
                </a:moveTo>
                <a:lnTo>
                  <a:pt x="0" y="4571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457199"/>
                </a:lnTo>
                <a:close/>
              </a:path>
            </a:pathLst>
          </a:custGeom>
          <a:solidFill>
            <a:srgbClr val="F2F4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2" name="Google Shape;362;p10"/>
          <p:cNvSpPr txBox="1"/>
          <p:nvPr/>
        </p:nvSpPr>
        <p:spPr>
          <a:xfrm>
            <a:off x="1896169" y="11009572"/>
            <a:ext cx="839978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"Tujuan Pembangunan Berkelanjutan adalah kesepakatan global untuk memastikan tidak ada seorang pun yang tertinggal"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63" name="Google Shape;363;p10"/>
          <p:cNvGrpSpPr/>
          <p:nvPr/>
        </p:nvGrpSpPr>
        <p:grpSpPr>
          <a:xfrm>
            <a:off x="10544174" y="10858499"/>
            <a:ext cx="1457325" cy="323850"/>
            <a:chOff x="10544174" y="10858499"/>
            <a:chExt cx="1457325" cy="323850"/>
          </a:xfrm>
        </p:grpSpPr>
        <p:sp>
          <p:nvSpPr>
            <p:cNvPr id="364" name="Google Shape;364;p10"/>
            <p:cNvSpPr/>
            <p:nvPr/>
          </p:nvSpPr>
          <p:spPr>
            <a:xfrm>
              <a:off x="10544174" y="10858499"/>
              <a:ext cx="1457325" cy="323850"/>
            </a:xfrm>
            <a:custGeom>
              <a:avLst/>
              <a:gdLst/>
              <a:ahLst/>
              <a:cxnLst/>
              <a:rect l="l" t="t" r="r" b="b"/>
              <a:pathLst>
                <a:path w="1457325" h="323850" extrusionOk="0">
                  <a:moveTo>
                    <a:pt x="1424277" y="323849"/>
                  </a:moveTo>
                  <a:lnTo>
                    <a:pt x="33047" y="323849"/>
                  </a:lnTo>
                  <a:lnTo>
                    <a:pt x="28187" y="322883"/>
                  </a:lnTo>
                  <a:lnTo>
                    <a:pt x="966" y="295662"/>
                  </a:lnTo>
                  <a:lnTo>
                    <a:pt x="0" y="290802"/>
                  </a:lnTo>
                  <a:lnTo>
                    <a:pt x="0" y="28574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1424277" y="0"/>
                  </a:lnTo>
                  <a:lnTo>
                    <a:pt x="1456357" y="28187"/>
                  </a:lnTo>
                  <a:lnTo>
                    <a:pt x="1457324" y="33047"/>
                  </a:lnTo>
                  <a:lnTo>
                    <a:pt x="1457324" y="290802"/>
                  </a:lnTo>
                  <a:lnTo>
                    <a:pt x="1429137" y="322883"/>
                  </a:lnTo>
                  <a:lnTo>
                    <a:pt x="1424277" y="3238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365" name="Google Shape;365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658474" y="10953749"/>
              <a:ext cx="133349" cy="133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6" name="Google Shape;366;p10"/>
          <p:cNvSpPr txBox="1"/>
          <p:nvPr/>
        </p:nvSpPr>
        <p:spPr>
          <a:xfrm>
            <a:off x="10833000" y="10918666"/>
            <a:ext cx="106680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Made with Genspark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10"/>
          <p:cNvSpPr/>
          <p:nvPr/>
        </p:nvSpPr>
        <p:spPr>
          <a:xfrm>
            <a:off x="4195232" y="4171156"/>
            <a:ext cx="1857375" cy="571500"/>
          </a:xfrm>
          <a:custGeom>
            <a:avLst/>
            <a:gdLst/>
            <a:ahLst/>
            <a:cxnLst/>
            <a:rect l="l" t="t" r="r" b="b"/>
            <a:pathLst>
              <a:path w="1857375" h="571500" extrusionOk="0">
                <a:moveTo>
                  <a:pt x="1803977" y="571499"/>
                </a:moveTo>
                <a:lnTo>
                  <a:pt x="53397" y="571499"/>
                </a:lnTo>
                <a:lnTo>
                  <a:pt x="49680" y="571133"/>
                </a:lnTo>
                <a:lnTo>
                  <a:pt x="14085" y="552107"/>
                </a:lnTo>
                <a:lnTo>
                  <a:pt x="0" y="518102"/>
                </a:lnTo>
                <a:lnTo>
                  <a:pt x="0" y="514349"/>
                </a:lnTo>
                <a:lnTo>
                  <a:pt x="0" y="53397"/>
                </a:lnTo>
                <a:lnTo>
                  <a:pt x="19391" y="14085"/>
                </a:lnTo>
                <a:lnTo>
                  <a:pt x="53397" y="0"/>
                </a:lnTo>
                <a:lnTo>
                  <a:pt x="1803977" y="0"/>
                </a:lnTo>
                <a:lnTo>
                  <a:pt x="1843289" y="19392"/>
                </a:lnTo>
                <a:lnTo>
                  <a:pt x="1857374" y="53397"/>
                </a:lnTo>
                <a:lnTo>
                  <a:pt x="1857374" y="518102"/>
                </a:lnTo>
                <a:lnTo>
                  <a:pt x="1837982" y="557414"/>
                </a:lnTo>
                <a:lnTo>
                  <a:pt x="1807693" y="571133"/>
                </a:lnTo>
                <a:lnTo>
                  <a:pt x="1803977" y="571499"/>
                </a:lnTo>
                <a:close/>
              </a:path>
            </a:pathLst>
          </a:custGeom>
          <a:solidFill>
            <a:srgbClr val="B91B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8" name="Google Shape;368;p10"/>
          <p:cNvSpPr txBox="1"/>
          <p:nvPr/>
        </p:nvSpPr>
        <p:spPr>
          <a:xfrm>
            <a:off x="4323837" y="4208565"/>
            <a:ext cx="1600424" cy="448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Industri dan Inovasi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1"/>
          <p:cNvSpPr txBox="1">
            <a:spLocks noGrp="1"/>
          </p:cNvSpPr>
          <p:nvPr>
            <p:ph type="title"/>
          </p:nvPr>
        </p:nvSpPr>
        <p:spPr>
          <a:xfrm>
            <a:off x="3435802" y="150650"/>
            <a:ext cx="8151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SDGs 1-6: PENJELASAN SINGKAT</a:t>
            </a:r>
            <a:endParaRPr/>
          </a:p>
        </p:txBody>
      </p:sp>
      <p:sp>
        <p:nvSpPr>
          <p:cNvPr id="374" name="Google Shape;374;p11"/>
          <p:cNvSpPr txBox="1"/>
          <p:nvPr/>
        </p:nvSpPr>
        <p:spPr>
          <a:xfrm>
            <a:off x="1372294" y="1130061"/>
            <a:ext cx="9447530" cy="25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"/>
                <a:ea typeface="Roboto"/>
                <a:cs typeface="Roboto"/>
                <a:sym typeface="Roboto"/>
              </a:rPr>
              <a:t>Enam tujuan pertama SDGs berfokus pada peningkatan kualitas hidup manusia dan perlindungan terhadap kebutuhan dasar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75" name="Google Shape;375;p11"/>
          <p:cNvGrpSpPr/>
          <p:nvPr/>
        </p:nvGrpSpPr>
        <p:grpSpPr>
          <a:xfrm>
            <a:off x="304799" y="1638299"/>
            <a:ext cx="3705225" cy="2476500"/>
            <a:chOff x="304799" y="1638299"/>
            <a:chExt cx="3705225" cy="2476500"/>
          </a:xfrm>
        </p:grpSpPr>
        <p:sp>
          <p:nvSpPr>
            <p:cNvPr id="376" name="Google Shape;376;p11"/>
            <p:cNvSpPr/>
            <p:nvPr/>
          </p:nvSpPr>
          <p:spPr>
            <a:xfrm>
              <a:off x="304799" y="1676399"/>
              <a:ext cx="3705225" cy="2438400"/>
            </a:xfrm>
            <a:custGeom>
              <a:avLst/>
              <a:gdLst/>
              <a:ahLst/>
              <a:cxnLst/>
              <a:rect l="l" t="t" r="r" b="b"/>
              <a:pathLst>
                <a:path w="3705225" h="2438400" extrusionOk="0">
                  <a:moveTo>
                    <a:pt x="3634027" y="2438399"/>
                  </a:moveTo>
                  <a:lnTo>
                    <a:pt x="71196" y="2438399"/>
                  </a:lnTo>
                  <a:lnTo>
                    <a:pt x="66241" y="2437911"/>
                  </a:lnTo>
                  <a:lnTo>
                    <a:pt x="29705" y="2422777"/>
                  </a:lnTo>
                  <a:lnTo>
                    <a:pt x="3885" y="2386736"/>
                  </a:lnTo>
                  <a:lnTo>
                    <a:pt x="0" y="2367203"/>
                  </a:lnTo>
                  <a:lnTo>
                    <a:pt x="0" y="2362199"/>
                  </a:lnTo>
                  <a:lnTo>
                    <a:pt x="0" y="35598"/>
                  </a:lnTo>
                  <a:lnTo>
                    <a:pt x="29705" y="7810"/>
                  </a:lnTo>
                  <a:lnTo>
                    <a:pt x="71196" y="0"/>
                  </a:lnTo>
                  <a:lnTo>
                    <a:pt x="3634027" y="0"/>
                  </a:lnTo>
                  <a:lnTo>
                    <a:pt x="3675518" y="7810"/>
                  </a:lnTo>
                  <a:lnTo>
                    <a:pt x="3704736" y="33120"/>
                  </a:lnTo>
                  <a:lnTo>
                    <a:pt x="3705224" y="35598"/>
                  </a:lnTo>
                  <a:lnTo>
                    <a:pt x="3705224" y="2367203"/>
                  </a:lnTo>
                  <a:lnTo>
                    <a:pt x="3689602" y="2408693"/>
                  </a:lnTo>
                  <a:lnTo>
                    <a:pt x="3653562" y="2434513"/>
                  </a:lnTo>
                  <a:lnTo>
                    <a:pt x="3638983" y="2437911"/>
                  </a:lnTo>
                  <a:lnTo>
                    <a:pt x="3634027" y="2438399"/>
                  </a:lnTo>
                  <a:close/>
                </a:path>
              </a:pathLst>
            </a:custGeom>
            <a:solidFill>
              <a:srgbClr val="E4243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304799" y="1638299"/>
              <a:ext cx="3705225" cy="76200"/>
            </a:xfrm>
            <a:custGeom>
              <a:avLst/>
              <a:gdLst/>
              <a:ahLst/>
              <a:cxnLst/>
              <a:rect l="l" t="t" r="r" b="b"/>
              <a:pathLst>
                <a:path w="3705225" h="76200" extrusionOk="0">
                  <a:moveTo>
                    <a:pt x="3705224" y="76199"/>
                  </a:moveTo>
                  <a:lnTo>
                    <a:pt x="0" y="76199"/>
                  </a:lnTo>
                  <a:lnTo>
                    <a:pt x="362" y="68693"/>
                  </a:lnTo>
                  <a:lnTo>
                    <a:pt x="17266" y="27882"/>
                  </a:lnTo>
                  <a:lnTo>
                    <a:pt x="54113" y="3262"/>
                  </a:lnTo>
                  <a:lnTo>
                    <a:pt x="76199" y="0"/>
                  </a:lnTo>
                  <a:lnTo>
                    <a:pt x="3629024" y="0"/>
                  </a:lnTo>
                  <a:lnTo>
                    <a:pt x="3671366" y="12829"/>
                  </a:lnTo>
                  <a:lnTo>
                    <a:pt x="3699423" y="47039"/>
                  </a:lnTo>
                  <a:lnTo>
                    <a:pt x="3705224" y="76199"/>
                  </a:lnTo>
                  <a:close/>
                </a:path>
              </a:pathLst>
            </a:custGeom>
            <a:solidFill>
              <a:srgbClr val="E4E7E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533399" y="19430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 extrusionOk="0">
                  <a:moveTo>
                    <a:pt x="304799" y="609599"/>
                  </a:moveTo>
                  <a:lnTo>
                    <a:pt x="260076" y="606301"/>
                  </a:lnTo>
                  <a:lnTo>
                    <a:pt x="216321" y="596475"/>
                  </a:lnTo>
                  <a:lnTo>
                    <a:pt x="174481" y="580335"/>
                  </a:lnTo>
                  <a:lnTo>
                    <a:pt x="135462" y="558231"/>
                  </a:lnTo>
                  <a:lnTo>
                    <a:pt x="100108" y="530641"/>
                  </a:lnTo>
                  <a:lnTo>
                    <a:pt x="69186" y="498162"/>
                  </a:lnTo>
                  <a:lnTo>
                    <a:pt x="43364" y="461498"/>
                  </a:lnTo>
                  <a:lnTo>
                    <a:pt x="23201" y="421441"/>
                  </a:lnTo>
                  <a:lnTo>
                    <a:pt x="9134" y="378860"/>
                  </a:lnTo>
                  <a:lnTo>
                    <a:pt x="1467" y="334675"/>
                  </a:lnTo>
                  <a:lnTo>
                    <a:pt x="0" y="304799"/>
                  </a:lnTo>
                  <a:lnTo>
                    <a:pt x="366" y="289844"/>
                  </a:lnTo>
                  <a:lnTo>
                    <a:pt x="5856" y="245336"/>
                  </a:lnTo>
                  <a:lnTo>
                    <a:pt x="17817" y="202115"/>
                  </a:lnTo>
                  <a:lnTo>
                    <a:pt x="35990" y="161118"/>
                  </a:lnTo>
                  <a:lnTo>
                    <a:pt x="59982" y="123230"/>
                  </a:lnTo>
                  <a:lnTo>
                    <a:pt x="89273" y="89273"/>
                  </a:lnTo>
                  <a:lnTo>
                    <a:pt x="123230" y="59982"/>
                  </a:lnTo>
                  <a:lnTo>
                    <a:pt x="161118" y="35990"/>
                  </a:lnTo>
                  <a:lnTo>
                    <a:pt x="202115" y="17817"/>
                  </a:lnTo>
                  <a:lnTo>
                    <a:pt x="245336" y="5856"/>
                  </a:lnTo>
                  <a:lnTo>
                    <a:pt x="289844" y="367"/>
                  </a:lnTo>
                  <a:lnTo>
                    <a:pt x="304799" y="0"/>
                  </a:lnTo>
                  <a:lnTo>
                    <a:pt x="319755" y="367"/>
                  </a:lnTo>
                  <a:lnTo>
                    <a:pt x="364263" y="5856"/>
                  </a:lnTo>
                  <a:lnTo>
                    <a:pt x="407484" y="17817"/>
                  </a:lnTo>
                  <a:lnTo>
                    <a:pt x="448481" y="35990"/>
                  </a:lnTo>
                  <a:lnTo>
                    <a:pt x="486369" y="59982"/>
                  </a:lnTo>
                  <a:lnTo>
                    <a:pt x="520326" y="89273"/>
                  </a:lnTo>
                  <a:lnTo>
                    <a:pt x="549617" y="123230"/>
                  </a:lnTo>
                  <a:lnTo>
                    <a:pt x="573609" y="161118"/>
                  </a:lnTo>
                  <a:lnTo>
                    <a:pt x="591782" y="202115"/>
                  </a:lnTo>
                  <a:lnTo>
                    <a:pt x="603743" y="245336"/>
                  </a:lnTo>
                  <a:lnTo>
                    <a:pt x="609233" y="289844"/>
                  </a:lnTo>
                  <a:lnTo>
                    <a:pt x="609599" y="304799"/>
                  </a:lnTo>
                  <a:lnTo>
                    <a:pt x="609233" y="319755"/>
                  </a:lnTo>
                  <a:lnTo>
                    <a:pt x="603743" y="364263"/>
                  </a:lnTo>
                  <a:lnTo>
                    <a:pt x="591782" y="407483"/>
                  </a:lnTo>
                  <a:lnTo>
                    <a:pt x="573609" y="448481"/>
                  </a:lnTo>
                  <a:lnTo>
                    <a:pt x="549617" y="486369"/>
                  </a:lnTo>
                  <a:lnTo>
                    <a:pt x="520326" y="520326"/>
                  </a:lnTo>
                  <a:lnTo>
                    <a:pt x="486369" y="549617"/>
                  </a:lnTo>
                  <a:lnTo>
                    <a:pt x="448481" y="573609"/>
                  </a:lnTo>
                  <a:lnTo>
                    <a:pt x="407483" y="591782"/>
                  </a:lnTo>
                  <a:lnTo>
                    <a:pt x="364263" y="603742"/>
                  </a:lnTo>
                  <a:lnTo>
                    <a:pt x="319755" y="609233"/>
                  </a:lnTo>
                  <a:lnTo>
                    <a:pt x="304799" y="609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609599" y="201929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236086" y="457199"/>
                  </a:moveTo>
                  <a:lnTo>
                    <a:pt x="221113" y="457199"/>
                  </a:lnTo>
                  <a:lnTo>
                    <a:pt x="213644" y="456832"/>
                  </a:lnTo>
                  <a:lnTo>
                    <a:pt x="169405" y="449529"/>
                  </a:lnTo>
                  <a:lnTo>
                    <a:pt x="127441" y="433736"/>
                  </a:lnTo>
                  <a:lnTo>
                    <a:pt x="89365" y="410059"/>
                  </a:lnTo>
                  <a:lnTo>
                    <a:pt x="56639" y="379409"/>
                  </a:lnTo>
                  <a:lnTo>
                    <a:pt x="30522" y="342963"/>
                  </a:lnTo>
                  <a:lnTo>
                    <a:pt x="12016" y="302123"/>
                  </a:lnTo>
                  <a:lnTo>
                    <a:pt x="1834" y="258457"/>
                  </a:lnTo>
                  <a:lnTo>
                    <a:pt x="0" y="236086"/>
                  </a:lnTo>
                  <a:lnTo>
                    <a:pt x="0" y="221112"/>
                  </a:lnTo>
                  <a:lnTo>
                    <a:pt x="5853" y="176658"/>
                  </a:lnTo>
                  <a:lnTo>
                    <a:pt x="20266" y="134201"/>
                  </a:lnTo>
                  <a:lnTo>
                    <a:pt x="42685" y="95371"/>
                  </a:lnTo>
                  <a:lnTo>
                    <a:pt x="72249" y="61661"/>
                  </a:lnTo>
                  <a:lnTo>
                    <a:pt x="107821" y="34366"/>
                  </a:lnTo>
                  <a:lnTo>
                    <a:pt x="148035" y="14535"/>
                  </a:lnTo>
                  <a:lnTo>
                    <a:pt x="191345" y="2931"/>
                  </a:lnTo>
                  <a:lnTo>
                    <a:pt x="221113" y="0"/>
                  </a:lnTo>
                  <a:lnTo>
                    <a:pt x="236086" y="0"/>
                  </a:lnTo>
                  <a:lnTo>
                    <a:pt x="280540" y="5852"/>
                  </a:lnTo>
                  <a:lnTo>
                    <a:pt x="322998" y="20266"/>
                  </a:lnTo>
                  <a:lnTo>
                    <a:pt x="361828" y="42685"/>
                  </a:lnTo>
                  <a:lnTo>
                    <a:pt x="395538" y="72249"/>
                  </a:lnTo>
                  <a:lnTo>
                    <a:pt x="422833" y="107821"/>
                  </a:lnTo>
                  <a:lnTo>
                    <a:pt x="442663" y="148035"/>
                  </a:lnTo>
                  <a:lnTo>
                    <a:pt x="454267" y="191345"/>
                  </a:lnTo>
                  <a:lnTo>
                    <a:pt x="457199" y="228599"/>
                  </a:lnTo>
                  <a:lnTo>
                    <a:pt x="457199" y="236086"/>
                  </a:lnTo>
                  <a:lnTo>
                    <a:pt x="451346" y="280540"/>
                  </a:lnTo>
                  <a:lnTo>
                    <a:pt x="436933" y="322998"/>
                  </a:lnTo>
                  <a:lnTo>
                    <a:pt x="414514" y="361828"/>
                  </a:lnTo>
                  <a:lnTo>
                    <a:pt x="384950" y="395538"/>
                  </a:lnTo>
                  <a:lnTo>
                    <a:pt x="349378" y="422832"/>
                  </a:lnTo>
                  <a:lnTo>
                    <a:pt x="309164" y="442663"/>
                  </a:lnTo>
                  <a:lnTo>
                    <a:pt x="265854" y="454267"/>
                  </a:lnTo>
                  <a:lnTo>
                    <a:pt x="236086" y="457199"/>
                  </a:lnTo>
                  <a:close/>
                </a:path>
              </a:pathLst>
            </a:custGeom>
            <a:solidFill>
              <a:srgbClr val="E4243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0" name="Google Shape;380;p11"/>
          <p:cNvSpPr txBox="1"/>
          <p:nvPr/>
        </p:nvSpPr>
        <p:spPr>
          <a:xfrm>
            <a:off x="727124" y="1979447"/>
            <a:ext cx="222250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11"/>
          <p:cNvSpPr txBox="1"/>
          <p:nvPr/>
        </p:nvSpPr>
        <p:spPr>
          <a:xfrm>
            <a:off x="1282699" y="1782665"/>
            <a:ext cx="2220595" cy="8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latin typeface="Roboto"/>
                <a:ea typeface="Roboto"/>
                <a:cs typeface="Roboto"/>
                <a:sym typeface="Roboto"/>
              </a:rPr>
              <a:t>Tanpa Kemiskinan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08700"/>
              </a:lnSpc>
              <a:spcBef>
                <a:spcPts val="65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4A5462"/>
                </a:solidFill>
                <a:latin typeface="Roboto"/>
                <a:ea typeface="Roboto"/>
                <a:cs typeface="Roboto"/>
                <a:sym typeface="Roboto"/>
              </a:rPr>
              <a:t>Mengakhiri kemiskinan dalam segala bentuk di manapun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11"/>
          <p:cNvSpPr/>
          <p:nvPr/>
        </p:nvSpPr>
        <p:spPr>
          <a:xfrm>
            <a:off x="1343012" y="2828924"/>
            <a:ext cx="38100" cy="800100"/>
          </a:xfrm>
          <a:custGeom>
            <a:avLst/>
            <a:gdLst/>
            <a:ahLst/>
            <a:cxnLst/>
            <a:rect l="l" t="t" r="r" b="b"/>
            <a:pathLst>
              <a:path w="38100" h="800100" extrusionOk="0">
                <a:moveTo>
                  <a:pt x="38100" y="778535"/>
                </a:moveTo>
                <a:lnTo>
                  <a:pt x="21577" y="762000"/>
                </a:lnTo>
                <a:lnTo>
                  <a:pt x="16535" y="762000"/>
                </a:lnTo>
                <a:lnTo>
                  <a:pt x="0" y="778535"/>
                </a:lnTo>
                <a:lnTo>
                  <a:pt x="0" y="783577"/>
                </a:lnTo>
                <a:lnTo>
                  <a:pt x="16535" y="800100"/>
                </a:lnTo>
                <a:lnTo>
                  <a:pt x="21577" y="800100"/>
                </a:lnTo>
                <a:lnTo>
                  <a:pt x="38100" y="783577"/>
                </a:lnTo>
                <a:lnTo>
                  <a:pt x="38100" y="781050"/>
                </a:lnTo>
                <a:lnTo>
                  <a:pt x="38100" y="778535"/>
                </a:lnTo>
                <a:close/>
              </a:path>
              <a:path w="38100" h="800100" extrusionOk="0">
                <a:moveTo>
                  <a:pt x="38100" y="397535"/>
                </a:moveTo>
                <a:lnTo>
                  <a:pt x="21577" y="381000"/>
                </a:lnTo>
                <a:lnTo>
                  <a:pt x="16535" y="381000"/>
                </a:lnTo>
                <a:lnTo>
                  <a:pt x="0" y="397535"/>
                </a:lnTo>
                <a:lnTo>
                  <a:pt x="0" y="402577"/>
                </a:lnTo>
                <a:lnTo>
                  <a:pt x="16535" y="419100"/>
                </a:lnTo>
                <a:lnTo>
                  <a:pt x="21577" y="419100"/>
                </a:lnTo>
                <a:lnTo>
                  <a:pt x="38100" y="402577"/>
                </a:lnTo>
                <a:lnTo>
                  <a:pt x="38100" y="400050"/>
                </a:lnTo>
                <a:lnTo>
                  <a:pt x="38100" y="397535"/>
                </a:lnTo>
                <a:close/>
              </a:path>
              <a:path w="38100" h="800100" extrusionOk="0">
                <a:moveTo>
                  <a:pt x="38100" y="16535"/>
                </a:moveTo>
                <a:lnTo>
                  <a:pt x="21577" y="0"/>
                </a:lnTo>
                <a:lnTo>
                  <a:pt x="16535" y="0"/>
                </a:lnTo>
                <a:lnTo>
                  <a:pt x="0" y="16535"/>
                </a:lnTo>
                <a:lnTo>
                  <a:pt x="0" y="21577"/>
                </a:lnTo>
                <a:lnTo>
                  <a:pt x="16535" y="38100"/>
                </a:lnTo>
                <a:lnTo>
                  <a:pt x="21577" y="38100"/>
                </a:lnTo>
                <a:lnTo>
                  <a:pt x="38100" y="21577"/>
                </a:lnTo>
                <a:lnTo>
                  <a:pt x="38100" y="19050"/>
                </a:lnTo>
                <a:lnTo>
                  <a:pt x="38100" y="16535"/>
                </a:lnTo>
                <a:close/>
              </a:path>
            </a:pathLst>
          </a:custGeom>
          <a:solidFill>
            <a:srgbClr val="3740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3" name="Google Shape;383;p11"/>
          <p:cNvSpPr txBox="1"/>
          <p:nvPr/>
        </p:nvSpPr>
        <p:spPr>
          <a:xfrm>
            <a:off x="1473199" y="2712545"/>
            <a:ext cx="216789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74050"/>
                </a:solidFill>
                <a:latin typeface="Roboto"/>
                <a:ea typeface="Roboto"/>
                <a:cs typeface="Roboto"/>
                <a:sym typeface="Roboto"/>
              </a:rPr>
              <a:t>Pengentasan kemiskinan ekstrem di mana pun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229234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74050"/>
                </a:solidFill>
                <a:latin typeface="Roboto"/>
                <a:ea typeface="Roboto"/>
                <a:cs typeface="Roboto"/>
                <a:sym typeface="Roboto"/>
              </a:rPr>
              <a:t>Sistem perlindungan sosial yang memadai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15240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74050"/>
                </a:solidFill>
                <a:latin typeface="Roboto"/>
                <a:ea typeface="Roboto"/>
                <a:cs typeface="Roboto"/>
                <a:sym typeface="Roboto"/>
              </a:rPr>
              <a:t>Akses ke sumber daya ekonomi dan layanan dasar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84" name="Google Shape;384;p11"/>
          <p:cNvGrpSpPr/>
          <p:nvPr/>
        </p:nvGrpSpPr>
        <p:grpSpPr>
          <a:xfrm>
            <a:off x="4238624" y="1638299"/>
            <a:ext cx="3714750" cy="2476500"/>
            <a:chOff x="4238624" y="1638299"/>
            <a:chExt cx="3714750" cy="2476500"/>
          </a:xfrm>
        </p:grpSpPr>
        <p:sp>
          <p:nvSpPr>
            <p:cNvPr id="385" name="Google Shape;385;p11"/>
            <p:cNvSpPr/>
            <p:nvPr/>
          </p:nvSpPr>
          <p:spPr>
            <a:xfrm>
              <a:off x="4238624" y="1676399"/>
              <a:ext cx="3714750" cy="2438400"/>
            </a:xfrm>
            <a:custGeom>
              <a:avLst/>
              <a:gdLst/>
              <a:ahLst/>
              <a:cxnLst/>
              <a:rect l="l" t="t" r="r" b="b"/>
              <a:pathLst>
                <a:path w="3714750" h="2438400" extrusionOk="0">
                  <a:moveTo>
                    <a:pt x="3643552" y="2438399"/>
                  </a:moveTo>
                  <a:lnTo>
                    <a:pt x="71196" y="2438399"/>
                  </a:lnTo>
                  <a:lnTo>
                    <a:pt x="66241" y="2437911"/>
                  </a:lnTo>
                  <a:lnTo>
                    <a:pt x="29705" y="2422777"/>
                  </a:lnTo>
                  <a:lnTo>
                    <a:pt x="3885" y="2386736"/>
                  </a:lnTo>
                  <a:lnTo>
                    <a:pt x="0" y="2367203"/>
                  </a:lnTo>
                  <a:lnTo>
                    <a:pt x="0" y="2362199"/>
                  </a:lnTo>
                  <a:lnTo>
                    <a:pt x="0" y="35598"/>
                  </a:lnTo>
                  <a:lnTo>
                    <a:pt x="29705" y="7810"/>
                  </a:lnTo>
                  <a:lnTo>
                    <a:pt x="71196" y="0"/>
                  </a:lnTo>
                  <a:lnTo>
                    <a:pt x="3643552" y="0"/>
                  </a:lnTo>
                  <a:lnTo>
                    <a:pt x="3685043" y="7810"/>
                  </a:lnTo>
                  <a:lnTo>
                    <a:pt x="3714261" y="33120"/>
                  </a:lnTo>
                  <a:lnTo>
                    <a:pt x="3714749" y="35598"/>
                  </a:lnTo>
                  <a:lnTo>
                    <a:pt x="3714749" y="2367203"/>
                  </a:lnTo>
                  <a:lnTo>
                    <a:pt x="3699126" y="2408693"/>
                  </a:lnTo>
                  <a:lnTo>
                    <a:pt x="3663086" y="2434513"/>
                  </a:lnTo>
                  <a:lnTo>
                    <a:pt x="3648507" y="2437911"/>
                  </a:lnTo>
                  <a:lnTo>
                    <a:pt x="3643552" y="2438399"/>
                  </a:lnTo>
                  <a:close/>
                </a:path>
              </a:pathLst>
            </a:custGeom>
            <a:solidFill>
              <a:srgbClr val="DDA63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4238624" y="1638299"/>
              <a:ext cx="3714750" cy="76200"/>
            </a:xfrm>
            <a:custGeom>
              <a:avLst/>
              <a:gdLst/>
              <a:ahLst/>
              <a:cxnLst/>
              <a:rect l="l" t="t" r="r" b="b"/>
              <a:pathLst>
                <a:path w="3714750" h="76200" extrusionOk="0">
                  <a:moveTo>
                    <a:pt x="3714749" y="76199"/>
                  </a:moveTo>
                  <a:lnTo>
                    <a:pt x="0" y="76199"/>
                  </a:lnTo>
                  <a:lnTo>
                    <a:pt x="362" y="68693"/>
                  </a:lnTo>
                  <a:lnTo>
                    <a:pt x="17266" y="27882"/>
                  </a:lnTo>
                  <a:lnTo>
                    <a:pt x="54112" y="3262"/>
                  </a:lnTo>
                  <a:lnTo>
                    <a:pt x="76199" y="0"/>
                  </a:lnTo>
                  <a:lnTo>
                    <a:pt x="3638549" y="0"/>
                  </a:lnTo>
                  <a:lnTo>
                    <a:pt x="3680890" y="12829"/>
                  </a:lnTo>
                  <a:lnTo>
                    <a:pt x="3708948" y="47039"/>
                  </a:lnTo>
                  <a:lnTo>
                    <a:pt x="3714749" y="76199"/>
                  </a:lnTo>
                  <a:close/>
                </a:path>
              </a:pathLst>
            </a:custGeom>
            <a:solidFill>
              <a:srgbClr val="E4E7E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4467224" y="19430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 extrusionOk="0">
                  <a:moveTo>
                    <a:pt x="304799" y="609599"/>
                  </a:moveTo>
                  <a:lnTo>
                    <a:pt x="260076" y="606301"/>
                  </a:lnTo>
                  <a:lnTo>
                    <a:pt x="216320" y="596475"/>
                  </a:lnTo>
                  <a:lnTo>
                    <a:pt x="174480" y="580335"/>
                  </a:lnTo>
                  <a:lnTo>
                    <a:pt x="135461" y="558231"/>
                  </a:lnTo>
                  <a:lnTo>
                    <a:pt x="100108" y="530641"/>
                  </a:lnTo>
                  <a:lnTo>
                    <a:pt x="69186" y="498162"/>
                  </a:lnTo>
                  <a:lnTo>
                    <a:pt x="43363" y="461498"/>
                  </a:lnTo>
                  <a:lnTo>
                    <a:pt x="23201" y="421441"/>
                  </a:lnTo>
                  <a:lnTo>
                    <a:pt x="9134" y="378860"/>
                  </a:lnTo>
                  <a:lnTo>
                    <a:pt x="1467" y="334675"/>
                  </a:lnTo>
                  <a:lnTo>
                    <a:pt x="0" y="304799"/>
                  </a:lnTo>
                  <a:lnTo>
                    <a:pt x="366" y="289844"/>
                  </a:lnTo>
                  <a:lnTo>
                    <a:pt x="5856" y="245336"/>
                  </a:lnTo>
                  <a:lnTo>
                    <a:pt x="17817" y="202115"/>
                  </a:lnTo>
                  <a:lnTo>
                    <a:pt x="35990" y="161118"/>
                  </a:lnTo>
                  <a:lnTo>
                    <a:pt x="59981" y="123230"/>
                  </a:lnTo>
                  <a:lnTo>
                    <a:pt x="89273" y="89273"/>
                  </a:lnTo>
                  <a:lnTo>
                    <a:pt x="123230" y="59982"/>
                  </a:lnTo>
                  <a:lnTo>
                    <a:pt x="161117" y="35990"/>
                  </a:lnTo>
                  <a:lnTo>
                    <a:pt x="202115" y="17817"/>
                  </a:lnTo>
                  <a:lnTo>
                    <a:pt x="245335" y="5856"/>
                  </a:lnTo>
                  <a:lnTo>
                    <a:pt x="289844" y="367"/>
                  </a:lnTo>
                  <a:lnTo>
                    <a:pt x="304799" y="0"/>
                  </a:lnTo>
                  <a:lnTo>
                    <a:pt x="319755" y="367"/>
                  </a:lnTo>
                  <a:lnTo>
                    <a:pt x="364263" y="5856"/>
                  </a:lnTo>
                  <a:lnTo>
                    <a:pt x="407483" y="17817"/>
                  </a:lnTo>
                  <a:lnTo>
                    <a:pt x="448481" y="35990"/>
                  </a:lnTo>
                  <a:lnTo>
                    <a:pt x="486368" y="59982"/>
                  </a:lnTo>
                  <a:lnTo>
                    <a:pt x="520325" y="89273"/>
                  </a:lnTo>
                  <a:lnTo>
                    <a:pt x="549617" y="123230"/>
                  </a:lnTo>
                  <a:lnTo>
                    <a:pt x="573609" y="161118"/>
                  </a:lnTo>
                  <a:lnTo>
                    <a:pt x="591782" y="202115"/>
                  </a:lnTo>
                  <a:lnTo>
                    <a:pt x="603742" y="245336"/>
                  </a:lnTo>
                  <a:lnTo>
                    <a:pt x="609233" y="289844"/>
                  </a:lnTo>
                  <a:lnTo>
                    <a:pt x="609599" y="304799"/>
                  </a:lnTo>
                  <a:lnTo>
                    <a:pt x="609233" y="319755"/>
                  </a:lnTo>
                  <a:lnTo>
                    <a:pt x="603742" y="364263"/>
                  </a:lnTo>
                  <a:lnTo>
                    <a:pt x="591782" y="407483"/>
                  </a:lnTo>
                  <a:lnTo>
                    <a:pt x="573609" y="448481"/>
                  </a:lnTo>
                  <a:lnTo>
                    <a:pt x="549617" y="486369"/>
                  </a:lnTo>
                  <a:lnTo>
                    <a:pt x="520325" y="520326"/>
                  </a:lnTo>
                  <a:lnTo>
                    <a:pt x="486368" y="549617"/>
                  </a:lnTo>
                  <a:lnTo>
                    <a:pt x="448481" y="573609"/>
                  </a:lnTo>
                  <a:lnTo>
                    <a:pt x="407483" y="591782"/>
                  </a:lnTo>
                  <a:lnTo>
                    <a:pt x="364263" y="603742"/>
                  </a:lnTo>
                  <a:lnTo>
                    <a:pt x="319755" y="609233"/>
                  </a:lnTo>
                  <a:lnTo>
                    <a:pt x="304799" y="609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4543424" y="201929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236086" y="457199"/>
                  </a:moveTo>
                  <a:lnTo>
                    <a:pt x="221112" y="457199"/>
                  </a:lnTo>
                  <a:lnTo>
                    <a:pt x="213643" y="456832"/>
                  </a:lnTo>
                  <a:lnTo>
                    <a:pt x="169404" y="449529"/>
                  </a:lnTo>
                  <a:lnTo>
                    <a:pt x="127440" y="433736"/>
                  </a:lnTo>
                  <a:lnTo>
                    <a:pt x="89364" y="410059"/>
                  </a:lnTo>
                  <a:lnTo>
                    <a:pt x="56638" y="379409"/>
                  </a:lnTo>
                  <a:lnTo>
                    <a:pt x="30521" y="342963"/>
                  </a:lnTo>
                  <a:lnTo>
                    <a:pt x="12016" y="302123"/>
                  </a:lnTo>
                  <a:lnTo>
                    <a:pt x="1834" y="258457"/>
                  </a:lnTo>
                  <a:lnTo>
                    <a:pt x="0" y="236086"/>
                  </a:lnTo>
                  <a:lnTo>
                    <a:pt x="0" y="221112"/>
                  </a:lnTo>
                  <a:lnTo>
                    <a:pt x="5852" y="176658"/>
                  </a:lnTo>
                  <a:lnTo>
                    <a:pt x="20265" y="134201"/>
                  </a:lnTo>
                  <a:lnTo>
                    <a:pt x="42685" y="95371"/>
                  </a:lnTo>
                  <a:lnTo>
                    <a:pt x="72249" y="61661"/>
                  </a:lnTo>
                  <a:lnTo>
                    <a:pt x="107820" y="34366"/>
                  </a:lnTo>
                  <a:lnTo>
                    <a:pt x="148034" y="14535"/>
                  </a:lnTo>
                  <a:lnTo>
                    <a:pt x="191344" y="2931"/>
                  </a:lnTo>
                  <a:lnTo>
                    <a:pt x="221112" y="0"/>
                  </a:lnTo>
                  <a:lnTo>
                    <a:pt x="236086" y="0"/>
                  </a:lnTo>
                  <a:lnTo>
                    <a:pt x="280539" y="5852"/>
                  </a:lnTo>
                  <a:lnTo>
                    <a:pt x="322997" y="20266"/>
                  </a:lnTo>
                  <a:lnTo>
                    <a:pt x="361828" y="42685"/>
                  </a:lnTo>
                  <a:lnTo>
                    <a:pt x="395538" y="72249"/>
                  </a:lnTo>
                  <a:lnTo>
                    <a:pt x="422833" y="107821"/>
                  </a:lnTo>
                  <a:lnTo>
                    <a:pt x="442663" y="148035"/>
                  </a:lnTo>
                  <a:lnTo>
                    <a:pt x="454267" y="191345"/>
                  </a:lnTo>
                  <a:lnTo>
                    <a:pt x="457199" y="221112"/>
                  </a:lnTo>
                  <a:lnTo>
                    <a:pt x="457199" y="228599"/>
                  </a:lnTo>
                  <a:lnTo>
                    <a:pt x="457199" y="236086"/>
                  </a:lnTo>
                  <a:lnTo>
                    <a:pt x="451345" y="280540"/>
                  </a:lnTo>
                  <a:lnTo>
                    <a:pt x="436932" y="322998"/>
                  </a:lnTo>
                  <a:lnTo>
                    <a:pt x="414513" y="361828"/>
                  </a:lnTo>
                  <a:lnTo>
                    <a:pt x="384949" y="395538"/>
                  </a:lnTo>
                  <a:lnTo>
                    <a:pt x="349377" y="422832"/>
                  </a:lnTo>
                  <a:lnTo>
                    <a:pt x="309163" y="442663"/>
                  </a:lnTo>
                  <a:lnTo>
                    <a:pt x="265854" y="454267"/>
                  </a:lnTo>
                  <a:lnTo>
                    <a:pt x="243555" y="456832"/>
                  </a:lnTo>
                  <a:lnTo>
                    <a:pt x="236086" y="457199"/>
                  </a:lnTo>
                  <a:close/>
                </a:path>
              </a:pathLst>
            </a:custGeom>
            <a:solidFill>
              <a:srgbClr val="DDA63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9" name="Google Shape;389;p11"/>
          <p:cNvSpPr txBox="1"/>
          <p:nvPr/>
        </p:nvSpPr>
        <p:spPr>
          <a:xfrm>
            <a:off x="4664074" y="1979447"/>
            <a:ext cx="222250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11"/>
          <p:cNvSpPr txBox="1"/>
          <p:nvPr/>
        </p:nvSpPr>
        <p:spPr>
          <a:xfrm>
            <a:off x="5219650" y="1782665"/>
            <a:ext cx="2209800" cy="8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latin typeface="Roboto"/>
                <a:ea typeface="Roboto"/>
                <a:cs typeface="Roboto"/>
                <a:sym typeface="Roboto"/>
              </a:rPr>
              <a:t>Tanpa Kelaparan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08700"/>
              </a:lnSpc>
              <a:spcBef>
                <a:spcPts val="65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4A5462"/>
                </a:solidFill>
                <a:latin typeface="Roboto"/>
                <a:ea typeface="Roboto"/>
                <a:cs typeface="Roboto"/>
                <a:sym typeface="Roboto"/>
              </a:rPr>
              <a:t>Mengakhiri kelaparan, mencapai ketahanan pangan dan gizi yang baik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11"/>
          <p:cNvSpPr/>
          <p:nvPr/>
        </p:nvSpPr>
        <p:spPr>
          <a:xfrm>
            <a:off x="5276837" y="2828924"/>
            <a:ext cx="38100" cy="419100"/>
          </a:xfrm>
          <a:custGeom>
            <a:avLst/>
            <a:gdLst/>
            <a:ahLst/>
            <a:cxnLst/>
            <a:rect l="l" t="t" r="r" b="b"/>
            <a:pathLst>
              <a:path w="38100" h="419100" extrusionOk="0">
                <a:moveTo>
                  <a:pt x="38100" y="397535"/>
                </a:moveTo>
                <a:lnTo>
                  <a:pt x="21577" y="381000"/>
                </a:lnTo>
                <a:lnTo>
                  <a:pt x="16535" y="381000"/>
                </a:lnTo>
                <a:lnTo>
                  <a:pt x="0" y="397535"/>
                </a:lnTo>
                <a:lnTo>
                  <a:pt x="0" y="402577"/>
                </a:lnTo>
                <a:lnTo>
                  <a:pt x="16535" y="419100"/>
                </a:lnTo>
                <a:lnTo>
                  <a:pt x="21577" y="419100"/>
                </a:lnTo>
                <a:lnTo>
                  <a:pt x="38100" y="402577"/>
                </a:lnTo>
                <a:lnTo>
                  <a:pt x="38100" y="400050"/>
                </a:lnTo>
                <a:lnTo>
                  <a:pt x="38100" y="397535"/>
                </a:lnTo>
                <a:close/>
              </a:path>
              <a:path w="38100" h="419100" extrusionOk="0">
                <a:moveTo>
                  <a:pt x="38100" y="207035"/>
                </a:moveTo>
                <a:lnTo>
                  <a:pt x="21577" y="190500"/>
                </a:lnTo>
                <a:lnTo>
                  <a:pt x="16535" y="190500"/>
                </a:lnTo>
                <a:lnTo>
                  <a:pt x="0" y="207035"/>
                </a:lnTo>
                <a:lnTo>
                  <a:pt x="0" y="212077"/>
                </a:lnTo>
                <a:lnTo>
                  <a:pt x="16535" y="228600"/>
                </a:lnTo>
                <a:lnTo>
                  <a:pt x="21577" y="228600"/>
                </a:lnTo>
                <a:lnTo>
                  <a:pt x="38100" y="212077"/>
                </a:lnTo>
                <a:lnTo>
                  <a:pt x="38100" y="209550"/>
                </a:lnTo>
                <a:lnTo>
                  <a:pt x="38100" y="207035"/>
                </a:lnTo>
                <a:close/>
              </a:path>
              <a:path w="38100" h="419100" extrusionOk="0">
                <a:moveTo>
                  <a:pt x="38100" y="16535"/>
                </a:moveTo>
                <a:lnTo>
                  <a:pt x="21577" y="0"/>
                </a:lnTo>
                <a:lnTo>
                  <a:pt x="16535" y="0"/>
                </a:lnTo>
                <a:lnTo>
                  <a:pt x="0" y="16535"/>
                </a:lnTo>
                <a:lnTo>
                  <a:pt x="0" y="21577"/>
                </a:lnTo>
                <a:lnTo>
                  <a:pt x="16535" y="38100"/>
                </a:lnTo>
                <a:lnTo>
                  <a:pt x="21577" y="38100"/>
                </a:lnTo>
                <a:lnTo>
                  <a:pt x="38100" y="21577"/>
                </a:lnTo>
                <a:lnTo>
                  <a:pt x="38100" y="19050"/>
                </a:lnTo>
                <a:lnTo>
                  <a:pt x="38100" y="16535"/>
                </a:lnTo>
                <a:close/>
              </a:path>
            </a:pathLst>
          </a:custGeom>
          <a:solidFill>
            <a:srgbClr val="3740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2" name="Google Shape;392;p11"/>
          <p:cNvSpPr txBox="1"/>
          <p:nvPr/>
        </p:nvSpPr>
        <p:spPr>
          <a:xfrm>
            <a:off x="5410150" y="2712545"/>
            <a:ext cx="2232025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74050"/>
                </a:solidFill>
                <a:latin typeface="Roboto"/>
                <a:ea typeface="Roboto"/>
                <a:cs typeface="Roboto"/>
                <a:sym typeface="Roboto"/>
              </a:rPr>
              <a:t>Akses pangan yang aman dan bergizi Mengakhiri segala bentuk malnutrisi Pertanian berkelanjutan dan produktivitas petani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93" name="Google Shape;393;p11"/>
          <p:cNvGrpSpPr/>
          <p:nvPr/>
        </p:nvGrpSpPr>
        <p:grpSpPr>
          <a:xfrm>
            <a:off x="8181973" y="1638299"/>
            <a:ext cx="3705226" cy="2476500"/>
            <a:chOff x="8181973" y="1638299"/>
            <a:chExt cx="3705226" cy="2476500"/>
          </a:xfrm>
        </p:grpSpPr>
        <p:sp>
          <p:nvSpPr>
            <p:cNvPr id="394" name="Google Shape;394;p11"/>
            <p:cNvSpPr/>
            <p:nvPr/>
          </p:nvSpPr>
          <p:spPr>
            <a:xfrm>
              <a:off x="8181973" y="1676399"/>
              <a:ext cx="3705225" cy="2438400"/>
            </a:xfrm>
            <a:custGeom>
              <a:avLst/>
              <a:gdLst/>
              <a:ahLst/>
              <a:cxnLst/>
              <a:rect l="l" t="t" r="r" b="b"/>
              <a:pathLst>
                <a:path w="3705225" h="2438400" extrusionOk="0">
                  <a:moveTo>
                    <a:pt x="3634028" y="2438399"/>
                  </a:moveTo>
                  <a:lnTo>
                    <a:pt x="71196" y="2438399"/>
                  </a:lnTo>
                  <a:lnTo>
                    <a:pt x="66241" y="2437911"/>
                  </a:lnTo>
                  <a:lnTo>
                    <a:pt x="29705" y="2422777"/>
                  </a:lnTo>
                  <a:lnTo>
                    <a:pt x="3886" y="2386736"/>
                  </a:lnTo>
                  <a:lnTo>
                    <a:pt x="0" y="2367203"/>
                  </a:lnTo>
                  <a:lnTo>
                    <a:pt x="0" y="2362199"/>
                  </a:lnTo>
                  <a:lnTo>
                    <a:pt x="0" y="35598"/>
                  </a:lnTo>
                  <a:lnTo>
                    <a:pt x="29705" y="7810"/>
                  </a:lnTo>
                  <a:lnTo>
                    <a:pt x="71196" y="0"/>
                  </a:lnTo>
                  <a:lnTo>
                    <a:pt x="3634028" y="0"/>
                  </a:lnTo>
                  <a:lnTo>
                    <a:pt x="3675517" y="7810"/>
                  </a:lnTo>
                  <a:lnTo>
                    <a:pt x="3704735" y="33120"/>
                  </a:lnTo>
                  <a:lnTo>
                    <a:pt x="3705224" y="35598"/>
                  </a:lnTo>
                  <a:lnTo>
                    <a:pt x="3705224" y="2367203"/>
                  </a:lnTo>
                  <a:lnTo>
                    <a:pt x="3689601" y="2408693"/>
                  </a:lnTo>
                  <a:lnTo>
                    <a:pt x="3653562" y="2434513"/>
                  </a:lnTo>
                  <a:lnTo>
                    <a:pt x="3638982" y="2437911"/>
                  </a:lnTo>
                  <a:lnTo>
                    <a:pt x="3634028" y="2438399"/>
                  </a:lnTo>
                  <a:close/>
                </a:path>
              </a:pathLst>
            </a:custGeom>
            <a:solidFill>
              <a:srgbClr val="4B9E3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8181974" y="1638299"/>
              <a:ext cx="3705225" cy="76200"/>
            </a:xfrm>
            <a:custGeom>
              <a:avLst/>
              <a:gdLst/>
              <a:ahLst/>
              <a:cxnLst/>
              <a:rect l="l" t="t" r="r" b="b"/>
              <a:pathLst>
                <a:path w="3705225" h="76200" extrusionOk="0">
                  <a:moveTo>
                    <a:pt x="3705224" y="76199"/>
                  </a:moveTo>
                  <a:lnTo>
                    <a:pt x="0" y="76199"/>
                  </a:lnTo>
                  <a:lnTo>
                    <a:pt x="362" y="68693"/>
                  </a:lnTo>
                  <a:lnTo>
                    <a:pt x="17265" y="27882"/>
                  </a:lnTo>
                  <a:lnTo>
                    <a:pt x="54112" y="3262"/>
                  </a:lnTo>
                  <a:lnTo>
                    <a:pt x="76199" y="0"/>
                  </a:lnTo>
                  <a:lnTo>
                    <a:pt x="3629024" y="0"/>
                  </a:lnTo>
                  <a:lnTo>
                    <a:pt x="3671365" y="12829"/>
                  </a:lnTo>
                  <a:lnTo>
                    <a:pt x="3699422" y="47039"/>
                  </a:lnTo>
                  <a:lnTo>
                    <a:pt x="3705224" y="76199"/>
                  </a:lnTo>
                  <a:close/>
                </a:path>
              </a:pathLst>
            </a:custGeom>
            <a:solidFill>
              <a:srgbClr val="E4E7E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8410573" y="19430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 extrusionOk="0">
                  <a:moveTo>
                    <a:pt x="304799" y="609599"/>
                  </a:moveTo>
                  <a:lnTo>
                    <a:pt x="260075" y="606301"/>
                  </a:lnTo>
                  <a:lnTo>
                    <a:pt x="216319" y="596475"/>
                  </a:lnTo>
                  <a:lnTo>
                    <a:pt x="174479" y="580335"/>
                  </a:lnTo>
                  <a:lnTo>
                    <a:pt x="135460" y="558231"/>
                  </a:lnTo>
                  <a:lnTo>
                    <a:pt x="100108" y="530641"/>
                  </a:lnTo>
                  <a:lnTo>
                    <a:pt x="69185" y="498162"/>
                  </a:lnTo>
                  <a:lnTo>
                    <a:pt x="43363" y="461498"/>
                  </a:lnTo>
                  <a:lnTo>
                    <a:pt x="23200" y="421441"/>
                  </a:lnTo>
                  <a:lnTo>
                    <a:pt x="9134" y="378860"/>
                  </a:lnTo>
                  <a:lnTo>
                    <a:pt x="1467" y="334675"/>
                  </a:lnTo>
                  <a:lnTo>
                    <a:pt x="0" y="304799"/>
                  </a:lnTo>
                  <a:lnTo>
                    <a:pt x="366" y="289844"/>
                  </a:lnTo>
                  <a:lnTo>
                    <a:pt x="5856" y="245336"/>
                  </a:lnTo>
                  <a:lnTo>
                    <a:pt x="17817" y="202115"/>
                  </a:lnTo>
                  <a:lnTo>
                    <a:pt x="35989" y="161118"/>
                  </a:lnTo>
                  <a:lnTo>
                    <a:pt x="59981" y="123230"/>
                  </a:lnTo>
                  <a:lnTo>
                    <a:pt x="89273" y="89273"/>
                  </a:lnTo>
                  <a:lnTo>
                    <a:pt x="123229" y="59982"/>
                  </a:lnTo>
                  <a:lnTo>
                    <a:pt x="161116" y="35990"/>
                  </a:lnTo>
                  <a:lnTo>
                    <a:pt x="202114" y="17817"/>
                  </a:lnTo>
                  <a:lnTo>
                    <a:pt x="245335" y="5856"/>
                  </a:lnTo>
                  <a:lnTo>
                    <a:pt x="289844" y="367"/>
                  </a:lnTo>
                  <a:lnTo>
                    <a:pt x="304799" y="0"/>
                  </a:lnTo>
                  <a:lnTo>
                    <a:pt x="319755" y="367"/>
                  </a:lnTo>
                  <a:lnTo>
                    <a:pt x="364263" y="5856"/>
                  </a:lnTo>
                  <a:lnTo>
                    <a:pt x="407483" y="17817"/>
                  </a:lnTo>
                  <a:lnTo>
                    <a:pt x="448481" y="35990"/>
                  </a:lnTo>
                  <a:lnTo>
                    <a:pt x="486368" y="59982"/>
                  </a:lnTo>
                  <a:lnTo>
                    <a:pt x="520325" y="89273"/>
                  </a:lnTo>
                  <a:lnTo>
                    <a:pt x="549616" y="123230"/>
                  </a:lnTo>
                  <a:lnTo>
                    <a:pt x="573608" y="161118"/>
                  </a:lnTo>
                  <a:lnTo>
                    <a:pt x="591782" y="202115"/>
                  </a:lnTo>
                  <a:lnTo>
                    <a:pt x="603742" y="245336"/>
                  </a:lnTo>
                  <a:lnTo>
                    <a:pt x="609233" y="289844"/>
                  </a:lnTo>
                  <a:lnTo>
                    <a:pt x="609599" y="304799"/>
                  </a:lnTo>
                  <a:lnTo>
                    <a:pt x="609233" y="319755"/>
                  </a:lnTo>
                  <a:lnTo>
                    <a:pt x="603742" y="364263"/>
                  </a:lnTo>
                  <a:lnTo>
                    <a:pt x="591782" y="407483"/>
                  </a:lnTo>
                  <a:lnTo>
                    <a:pt x="573609" y="448481"/>
                  </a:lnTo>
                  <a:lnTo>
                    <a:pt x="549617" y="486369"/>
                  </a:lnTo>
                  <a:lnTo>
                    <a:pt x="520325" y="520326"/>
                  </a:lnTo>
                  <a:lnTo>
                    <a:pt x="486368" y="549617"/>
                  </a:lnTo>
                  <a:lnTo>
                    <a:pt x="448481" y="573609"/>
                  </a:lnTo>
                  <a:lnTo>
                    <a:pt x="407483" y="591782"/>
                  </a:lnTo>
                  <a:lnTo>
                    <a:pt x="364263" y="603742"/>
                  </a:lnTo>
                  <a:lnTo>
                    <a:pt x="319755" y="609233"/>
                  </a:lnTo>
                  <a:lnTo>
                    <a:pt x="304799" y="609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8486773" y="201929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236086" y="457199"/>
                  </a:moveTo>
                  <a:lnTo>
                    <a:pt x="221113" y="457199"/>
                  </a:lnTo>
                  <a:lnTo>
                    <a:pt x="213644" y="456832"/>
                  </a:lnTo>
                  <a:lnTo>
                    <a:pt x="169404" y="449529"/>
                  </a:lnTo>
                  <a:lnTo>
                    <a:pt x="127439" y="433736"/>
                  </a:lnTo>
                  <a:lnTo>
                    <a:pt x="89363" y="410059"/>
                  </a:lnTo>
                  <a:lnTo>
                    <a:pt x="56638" y="379409"/>
                  </a:lnTo>
                  <a:lnTo>
                    <a:pt x="30522" y="342963"/>
                  </a:lnTo>
                  <a:lnTo>
                    <a:pt x="12016" y="302123"/>
                  </a:lnTo>
                  <a:lnTo>
                    <a:pt x="1834" y="258457"/>
                  </a:lnTo>
                  <a:lnTo>
                    <a:pt x="0" y="236086"/>
                  </a:lnTo>
                  <a:lnTo>
                    <a:pt x="0" y="221112"/>
                  </a:lnTo>
                  <a:lnTo>
                    <a:pt x="5852" y="176658"/>
                  </a:lnTo>
                  <a:lnTo>
                    <a:pt x="20265" y="134201"/>
                  </a:lnTo>
                  <a:lnTo>
                    <a:pt x="42684" y="95371"/>
                  </a:lnTo>
                  <a:lnTo>
                    <a:pt x="72248" y="61661"/>
                  </a:lnTo>
                  <a:lnTo>
                    <a:pt x="107820" y="34366"/>
                  </a:lnTo>
                  <a:lnTo>
                    <a:pt x="148034" y="14535"/>
                  </a:lnTo>
                  <a:lnTo>
                    <a:pt x="191345" y="2931"/>
                  </a:lnTo>
                  <a:lnTo>
                    <a:pt x="221113" y="0"/>
                  </a:lnTo>
                  <a:lnTo>
                    <a:pt x="236086" y="0"/>
                  </a:lnTo>
                  <a:lnTo>
                    <a:pt x="280539" y="5852"/>
                  </a:lnTo>
                  <a:lnTo>
                    <a:pt x="322998" y="20266"/>
                  </a:lnTo>
                  <a:lnTo>
                    <a:pt x="361827" y="42685"/>
                  </a:lnTo>
                  <a:lnTo>
                    <a:pt x="395538" y="72249"/>
                  </a:lnTo>
                  <a:lnTo>
                    <a:pt x="422832" y="107821"/>
                  </a:lnTo>
                  <a:lnTo>
                    <a:pt x="442663" y="148035"/>
                  </a:lnTo>
                  <a:lnTo>
                    <a:pt x="454267" y="191345"/>
                  </a:lnTo>
                  <a:lnTo>
                    <a:pt x="457199" y="221112"/>
                  </a:lnTo>
                  <a:lnTo>
                    <a:pt x="457199" y="228599"/>
                  </a:lnTo>
                  <a:lnTo>
                    <a:pt x="457199" y="236086"/>
                  </a:lnTo>
                  <a:lnTo>
                    <a:pt x="451345" y="280540"/>
                  </a:lnTo>
                  <a:lnTo>
                    <a:pt x="436932" y="322998"/>
                  </a:lnTo>
                  <a:lnTo>
                    <a:pt x="414513" y="361828"/>
                  </a:lnTo>
                  <a:lnTo>
                    <a:pt x="384949" y="395538"/>
                  </a:lnTo>
                  <a:lnTo>
                    <a:pt x="349378" y="422832"/>
                  </a:lnTo>
                  <a:lnTo>
                    <a:pt x="309164" y="442663"/>
                  </a:lnTo>
                  <a:lnTo>
                    <a:pt x="265854" y="454267"/>
                  </a:lnTo>
                  <a:lnTo>
                    <a:pt x="243555" y="456832"/>
                  </a:lnTo>
                  <a:lnTo>
                    <a:pt x="236086" y="457199"/>
                  </a:lnTo>
                  <a:close/>
                </a:path>
              </a:pathLst>
            </a:custGeom>
            <a:solidFill>
              <a:srgbClr val="4B9E3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98" name="Google Shape;398;p11"/>
          <p:cNvSpPr txBox="1"/>
          <p:nvPr/>
        </p:nvSpPr>
        <p:spPr>
          <a:xfrm>
            <a:off x="8601025" y="1979447"/>
            <a:ext cx="222250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p11"/>
          <p:cNvSpPr txBox="1"/>
          <p:nvPr/>
        </p:nvSpPr>
        <p:spPr>
          <a:xfrm>
            <a:off x="9156600" y="1782665"/>
            <a:ext cx="2192655" cy="8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latin typeface="Roboto"/>
                <a:ea typeface="Roboto"/>
                <a:cs typeface="Roboto"/>
                <a:sym typeface="Roboto"/>
              </a:rPr>
              <a:t>Kehidupan Sehat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08700"/>
              </a:lnSpc>
              <a:spcBef>
                <a:spcPts val="65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4A5462"/>
                </a:solidFill>
                <a:latin typeface="Roboto"/>
                <a:ea typeface="Roboto"/>
                <a:cs typeface="Roboto"/>
                <a:sym typeface="Roboto"/>
              </a:rPr>
              <a:t>Menjamin kehidupan yang sehat dan meningkatkan kesejahteraan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11"/>
          <p:cNvSpPr/>
          <p:nvPr/>
        </p:nvSpPr>
        <p:spPr>
          <a:xfrm>
            <a:off x="9220187" y="2828924"/>
            <a:ext cx="38100" cy="609600"/>
          </a:xfrm>
          <a:custGeom>
            <a:avLst/>
            <a:gdLst/>
            <a:ahLst/>
            <a:cxnLst/>
            <a:rect l="l" t="t" r="r" b="b"/>
            <a:pathLst>
              <a:path w="38100" h="609600" extrusionOk="0">
                <a:moveTo>
                  <a:pt x="38100" y="588035"/>
                </a:moveTo>
                <a:lnTo>
                  <a:pt x="21577" y="571500"/>
                </a:lnTo>
                <a:lnTo>
                  <a:pt x="16522" y="571500"/>
                </a:lnTo>
                <a:lnTo>
                  <a:pt x="0" y="588035"/>
                </a:lnTo>
                <a:lnTo>
                  <a:pt x="0" y="593077"/>
                </a:lnTo>
                <a:lnTo>
                  <a:pt x="16522" y="609600"/>
                </a:lnTo>
                <a:lnTo>
                  <a:pt x="21577" y="609600"/>
                </a:lnTo>
                <a:lnTo>
                  <a:pt x="38100" y="593077"/>
                </a:lnTo>
                <a:lnTo>
                  <a:pt x="38100" y="590550"/>
                </a:lnTo>
                <a:lnTo>
                  <a:pt x="38100" y="588035"/>
                </a:lnTo>
                <a:close/>
              </a:path>
              <a:path w="38100" h="609600" extrusionOk="0">
                <a:moveTo>
                  <a:pt x="38100" y="397535"/>
                </a:moveTo>
                <a:lnTo>
                  <a:pt x="21577" y="381000"/>
                </a:lnTo>
                <a:lnTo>
                  <a:pt x="16522" y="381000"/>
                </a:lnTo>
                <a:lnTo>
                  <a:pt x="0" y="397535"/>
                </a:lnTo>
                <a:lnTo>
                  <a:pt x="0" y="402577"/>
                </a:lnTo>
                <a:lnTo>
                  <a:pt x="16522" y="419100"/>
                </a:lnTo>
                <a:lnTo>
                  <a:pt x="21577" y="419100"/>
                </a:lnTo>
                <a:lnTo>
                  <a:pt x="38100" y="402577"/>
                </a:lnTo>
                <a:lnTo>
                  <a:pt x="38100" y="400050"/>
                </a:lnTo>
                <a:lnTo>
                  <a:pt x="38100" y="397535"/>
                </a:lnTo>
                <a:close/>
              </a:path>
              <a:path w="38100" h="609600" extrusionOk="0">
                <a:moveTo>
                  <a:pt x="38100" y="16535"/>
                </a:moveTo>
                <a:lnTo>
                  <a:pt x="21577" y="0"/>
                </a:lnTo>
                <a:lnTo>
                  <a:pt x="16522" y="0"/>
                </a:lnTo>
                <a:lnTo>
                  <a:pt x="0" y="16535"/>
                </a:lnTo>
                <a:lnTo>
                  <a:pt x="0" y="21577"/>
                </a:lnTo>
                <a:lnTo>
                  <a:pt x="16522" y="38100"/>
                </a:lnTo>
                <a:lnTo>
                  <a:pt x="21577" y="38100"/>
                </a:lnTo>
                <a:lnTo>
                  <a:pt x="38100" y="21577"/>
                </a:lnTo>
                <a:lnTo>
                  <a:pt x="38100" y="19050"/>
                </a:lnTo>
                <a:lnTo>
                  <a:pt x="38100" y="16535"/>
                </a:lnTo>
                <a:close/>
              </a:path>
            </a:pathLst>
          </a:custGeom>
          <a:solidFill>
            <a:srgbClr val="3740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1" name="Google Shape;401;p11"/>
          <p:cNvSpPr txBox="1"/>
          <p:nvPr/>
        </p:nvSpPr>
        <p:spPr>
          <a:xfrm>
            <a:off x="9347100" y="2712545"/>
            <a:ext cx="2240280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69215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74050"/>
                </a:solidFill>
                <a:latin typeface="Roboto"/>
                <a:ea typeface="Roboto"/>
                <a:cs typeface="Roboto"/>
                <a:sym typeface="Roboto"/>
              </a:rPr>
              <a:t>Mengurangi angka kematian ibu dan bayi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74050"/>
                </a:solidFill>
                <a:latin typeface="Roboto"/>
                <a:ea typeface="Roboto"/>
                <a:cs typeface="Roboto"/>
                <a:sym typeface="Roboto"/>
              </a:rPr>
              <a:t>Mengakhiri epidemi penyakit menular Akses universal terhadap layanan kesehatan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02" name="Google Shape;402;p11"/>
          <p:cNvGrpSpPr/>
          <p:nvPr/>
        </p:nvGrpSpPr>
        <p:grpSpPr>
          <a:xfrm>
            <a:off x="304799" y="4343399"/>
            <a:ext cx="3705225" cy="2476500"/>
            <a:chOff x="304799" y="4343399"/>
            <a:chExt cx="3705225" cy="2476500"/>
          </a:xfrm>
        </p:grpSpPr>
        <p:sp>
          <p:nvSpPr>
            <p:cNvPr id="403" name="Google Shape;403;p11"/>
            <p:cNvSpPr/>
            <p:nvPr/>
          </p:nvSpPr>
          <p:spPr>
            <a:xfrm>
              <a:off x="304799" y="4381499"/>
              <a:ext cx="3705225" cy="2438400"/>
            </a:xfrm>
            <a:custGeom>
              <a:avLst/>
              <a:gdLst/>
              <a:ahLst/>
              <a:cxnLst/>
              <a:rect l="l" t="t" r="r" b="b"/>
              <a:pathLst>
                <a:path w="3705225" h="2438400" extrusionOk="0">
                  <a:moveTo>
                    <a:pt x="3634027" y="2438399"/>
                  </a:moveTo>
                  <a:lnTo>
                    <a:pt x="71196" y="2438399"/>
                  </a:lnTo>
                  <a:lnTo>
                    <a:pt x="66241" y="2437911"/>
                  </a:lnTo>
                  <a:lnTo>
                    <a:pt x="29705" y="2422777"/>
                  </a:lnTo>
                  <a:lnTo>
                    <a:pt x="3885" y="2386737"/>
                  </a:lnTo>
                  <a:lnTo>
                    <a:pt x="0" y="2367203"/>
                  </a:lnTo>
                  <a:lnTo>
                    <a:pt x="0" y="2362199"/>
                  </a:lnTo>
                  <a:lnTo>
                    <a:pt x="0" y="35598"/>
                  </a:lnTo>
                  <a:lnTo>
                    <a:pt x="29705" y="7810"/>
                  </a:lnTo>
                  <a:lnTo>
                    <a:pt x="71196" y="0"/>
                  </a:lnTo>
                  <a:lnTo>
                    <a:pt x="3634027" y="0"/>
                  </a:lnTo>
                  <a:lnTo>
                    <a:pt x="3675518" y="7810"/>
                  </a:lnTo>
                  <a:lnTo>
                    <a:pt x="3704736" y="33120"/>
                  </a:lnTo>
                  <a:lnTo>
                    <a:pt x="3705224" y="35598"/>
                  </a:lnTo>
                  <a:lnTo>
                    <a:pt x="3705224" y="2367203"/>
                  </a:lnTo>
                  <a:lnTo>
                    <a:pt x="3689602" y="2408694"/>
                  </a:lnTo>
                  <a:lnTo>
                    <a:pt x="3653562" y="2434513"/>
                  </a:lnTo>
                  <a:lnTo>
                    <a:pt x="3638983" y="2437911"/>
                  </a:lnTo>
                  <a:lnTo>
                    <a:pt x="3634027" y="2438399"/>
                  </a:lnTo>
                  <a:close/>
                </a:path>
              </a:pathLst>
            </a:custGeom>
            <a:solidFill>
              <a:srgbClr val="C4182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304799" y="4343399"/>
              <a:ext cx="3705225" cy="76200"/>
            </a:xfrm>
            <a:custGeom>
              <a:avLst/>
              <a:gdLst/>
              <a:ahLst/>
              <a:cxnLst/>
              <a:rect l="l" t="t" r="r" b="b"/>
              <a:pathLst>
                <a:path w="3705225" h="76200" extrusionOk="0">
                  <a:moveTo>
                    <a:pt x="3705224" y="76199"/>
                  </a:moveTo>
                  <a:lnTo>
                    <a:pt x="0" y="76199"/>
                  </a:lnTo>
                  <a:lnTo>
                    <a:pt x="362" y="68693"/>
                  </a:lnTo>
                  <a:lnTo>
                    <a:pt x="17266" y="27882"/>
                  </a:lnTo>
                  <a:lnTo>
                    <a:pt x="54113" y="3262"/>
                  </a:lnTo>
                  <a:lnTo>
                    <a:pt x="76199" y="0"/>
                  </a:lnTo>
                  <a:lnTo>
                    <a:pt x="3629024" y="0"/>
                  </a:lnTo>
                  <a:lnTo>
                    <a:pt x="3671366" y="12829"/>
                  </a:lnTo>
                  <a:lnTo>
                    <a:pt x="3699423" y="47038"/>
                  </a:lnTo>
                  <a:lnTo>
                    <a:pt x="3705224" y="76199"/>
                  </a:lnTo>
                  <a:close/>
                </a:path>
              </a:pathLst>
            </a:custGeom>
            <a:solidFill>
              <a:srgbClr val="E4E7E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533399" y="46481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 extrusionOk="0">
                  <a:moveTo>
                    <a:pt x="304799" y="609599"/>
                  </a:moveTo>
                  <a:lnTo>
                    <a:pt x="260076" y="606301"/>
                  </a:lnTo>
                  <a:lnTo>
                    <a:pt x="216321" y="596475"/>
                  </a:lnTo>
                  <a:lnTo>
                    <a:pt x="174481" y="580335"/>
                  </a:lnTo>
                  <a:lnTo>
                    <a:pt x="135462" y="558231"/>
                  </a:lnTo>
                  <a:lnTo>
                    <a:pt x="100108" y="530641"/>
                  </a:lnTo>
                  <a:lnTo>
                    <a:pt x="69186" y="498163"/>
                  </a:lnTo>
                  <a:lnTo>
                    <a:pt x="43364" y="461498"/>
                  </a:lnTo>
                  <a:lnTo>
                    <a:pt x="23201" y="421441"/>
                  </a:lnTo>
                  <a:lnTo>
                    <a:pt x="9134" y="378860"/>
                  </a:lnTo>
                  <a:lnTo>
                    <a:pt x="1467" y="334676"/>
                  </a:lnTo>
                  <a:lnTo>
                    <a:pt x="0" y="304799"/>
                  </a:lnTo>
                  <a:lnTo>
                    <a:pt x="366" y="289844"/>
                  </a:lnTo>
                  <a:lnTo>
                    <a:pt x="5856" y="245336"/>
                  </a:lnTo>
                  <a:lnTo>
                    <a:pt x="17817" y="202115"/>
                  </a:lnTo>
                  <a:lnTo>
                    <a:pt x="35990" y="161118"/>
                  </a:lnTo>
                  <a:lnTo>
                    <a:pt x="59982" y="123230"/>
                  </a:lnTo>
                  <a:lnTo>
                    <a:pt x="89273" y="89273"/>
                  </a:lnTo>
                  <a:lnTo>
                    <a:pt x="123230" y="59982"/>
                  </a:lnTo>
                  <a:lnTo>
                    <a:pt x="161118" y="35990"/>
                  </a:lnTo>
                  <a:lnTo>
                    <a:pt x="202115" y="17817"/>
                  </a:lnTo>
                  <a:lnTo>
                    <a:pt x="245336" y="5856"/>
                  </a:lnTo>
                  <a:lnTo>
                    <a:pt x="289844" y="367"/>
                  </a:lnTo>
                  <a:lnTo>
                    <a:pt x="304799" y="0"/>
                  </a:lnTo>
                  <a:lnTo>
                    <a:pt x="319755" y="367"/>
                  </a:lnTo>
                  <a:lnTo>
                    <a:pt x="364263" y="5856"/>
                  </a:lnTo>
                  <a:lnTo>
                    <a:pt x="407484" y="17817"/>
                  </a:lnTo>
                  <a:lnTo>
                    <a:pt x="448481" y="35990"/>
                  </a:lnTo>
                  <a:lnTo>
                    <a:pt x="486369" y="59982"/>
                  </a:lnTo>
                  <a:lnTo>
                    <a:pt x="520326" y="89273"/>
                  </a:lnTo>
                  <a:lnTo>
                    <a:pt x="549617" y="123230"/>
                  </a:lnTo>
                  <a:lnTo>
                    <a:pt x="573609" y="161118"/>
                  </a:lnTo>
                  <a:lnTo>
                    <a:pt x="591782" y="202115"/>
                  </a:lnTo>
                  <a:lnTo>
                    <a:pt x="603743" y="245336"/>
                  </a:lnTo>
                  <a:lnTo>
                    <a:pt x="609233" y="289844"/>
                  </a:lnTo>
                  <a:lnTo>
                    <a:pt x="609599" y="304799"/>
                  </a:lnTo>
                  <a:lnTo>
                    <a:pt x="609233" y="319755"/>
                  </a:lnTo>
                  <a:lnTo>
                    <a:pt x="603743" y="364262"/>
                  </a:lnTo>
                  <a:lnTo>
                    <a:pt x="591782" y="407484"/>
                  </a:lnTo>
                  <a:lnTo>
                    <a:pt x="573609" y="448481"/>
                  </a:lnTo>
                  <a:lnTo>
                    <a:pt x="549617" y="486369"/>
                  </a:lnTo>
                  <a:lnTo>
                    <a:pt x="520326" y="520325"/>
                  </a:lnTo>
                  <a:lnTo>
                    <a:pt x="486369" y="549618"/>
                  </a:lnTo>
                  <a:lnTo>
                    <a:pt x="448481" y="573609"/>
                  </a:lnTo>
                  <a:lnTo>
                    <a:pt x="407483" y="591782"/>
                  </a:lnTo>
                  <a:lnTo>
                    <a:pt x="364263" y="603743"/>
                  </a:lnTo>
                  <a:lnTo>
                    <a:pt x="319755" y="609232"/>
                  </a:lnTo>
                  <a:lnTo>
                    <a:pt x="304799" y="609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609599" y="472439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236086" y="457199"/>
                  </a:moveTo>
                  <a:lnTo>
                    <a:pt x="221113" y="457199"/>
                  </a:lnTo>
                  <a:lnTo>
                    <a:pt x="213644" y="456832"/>
                  </a:lnTo>
                  <a:lnTo>
                    <a:pt x="169405" y="449529"/>
                  </a:lnTo>
                  <a:lnTo>
                    <a:pt x="127441" y="433735"/>
                  </a:lnTo>
                  <a:lnTo>
                    <a:pt x="89365" y="410058"/>
                  </a:lnTo>
                  <a:lnTo>
                    <a:pt x="56639" y="379409"/>
                  </a:lnTo>
                  <a:lnTo>
                    <a:pt x="30522" y="342963"/>
                  </a:lnTo>
                  <a:lnTo>
                    <a:pt x="12016" y="302122"/>
                  </a:lnTo>
                  <a:lnTo>
                    <a:pt x="1834" y="258457"/>
                  </a:lnTo>
                  <a:lnTo>
                    <a:pt x="0" y="236086"/>
                  </a:lnTo>
                  <a:lnTo>
                    <a:pt x="0" y="221112"/>
                  </a:lnTo>
                  <a:lnTo>
                    <a:pt x="5853" y="176658"/>
                  </a:lnTo>
                  <a:lnTo>
                    <a:pt x="20266" y="134200"/>
                  </a:lnTo>
                  <a:lnTo>
                    <a:pt x="42685" y="95370"/>
                  </a:lnTo>
                  <a:lnTo>
                    <a:pt x="72249" y="61661"/>
                  </a:lnTo>
                  <a:lnTo>
                    <a:pt x="107821" y="34366"/>
                  </a:lnTo>
                  <a:lnTo>
                    <a:pt x="148035" y="14535"/>
                  </a:lnTo>
                  <a:lnTo>
                    <a:pt x="191345" y="2931"/>
                  </a:lnTo>
                  <a:lnTo>
                    <a:pt x="221113" y="0"/>
                  </a:lnTo>
                  <a:lnTo>
                    <a:pt x="236086" y="0"/>
                  </a:lnTo>
                  <a:lnTo>
                    <a:pt x="280540" y="5852"/>
                  </a:lnTo>
                  <a:lnTo>
                    <a:pt x="322998" y="20265"/>
                  </a:lnTo>
                  <a:lnTo>
                    <a:pt x="361828" y="42685"/>
                  </a:lnTo>
                  <a:lnTo>
                    <a:pt x="395538" y="72249"/>
                  </a:lnTo>
                  <a:lnTo>
                    <a:pt x="422833" y="107821"/>
                  </a:lnTo>
                  <a:lnTo>
                    <a:pt x="442663" y="148035"/>
                  </a:lnTo>
                  <a:lnTo>
                    <a:pt x="454267" y="191345"/>
                  </a:lnTo>
                  <a:lnTo>
                    <a:pt x="457199" y="228599"/>
                  </a:lnTo>
                  <a:lnTo>
                    <a:pt x="457199" y="236086"/>
                  </a:lnTo>
                  <a:lnTo>
                    <a:pt x="451346" y="280540"/>
                  </a:lnTo>
                  <a:lnTo>
                    <a:pt x="436933" y="322997"/>
                  </a:lnTo>
                  <a:lnTo>
                    <a:pt x="414514" y="361827"/>
                  </a:lnTo>
                  <a:lnTo>
                    <a:pt x="384950" y="395538"/>
                  </a:lnTo>
                  <a:lnTo>
                    <a:pt x="349378" y="422833"/>
                  </a:lnTo>
                  <a:lnTo>
                    <a:pt x="309164" y="442663"/>
                  </a:lnTo>
                  <a:lnTo>
                    <a:pt x="265854" y="454267"/>
                  </a:lnTo>
                  <a:lnTo>
                    <a:pt x="236086" y="457199"/>
                  </a:lnTo>
                  <a:close/>
                </a:path>
              </a:pathLst>
            </a:custGeom>
            <a:solidFill>
              <a:srgbClr val="C4182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07" name="Google Shape;407;p11"/>
          <p:cNvSpPr txBox="1"/>
          <p:nvPr/>
        </p:nvSpPr>
        <p:spPr>
          <a:xfrm>
            <a:off x="727124" y="4684547"/>
            <a:ext cx="222250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2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p11"/>
          <p:cNvSpPr txBox="1"/>
          <p:nvPr/>
        </p:nvSpPr>
        <p:spPr>
          <a:xfrm>
            <a:off x="1282699" y="4487764"/>
            <a:ext cx="2326005" cy="8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latin typeface="Roboto"/>
                <a:ea typeface="Roboto"/>
                <a:cs typeface="Roboto"/>
                <a:sym typeface="Roboto"/>
              </a:rPr>
              <a:t>Pendidikan Berkualitas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08700"/>
              </a:lnSpc>
              <a:spcBef>
                <a:spcPts val="65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4A5462"/>
                </a:solidFill>
                <a:latin typeface="Roboto"/>
                <a:ea typeface="Roboto"/>
                <a:cs typeface="Roboto"/>
                <a:sym typeface="Roboto"/>
              </a:rPr>
              <a:t>Menjamin pendidikan yang inklusif dan merata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11"/>
          <p:cNvSpPr/>
          <p:nvPr/>
        </p:nvSpPr>
        <p:spPr>
          <a:xfrm>
            <a:off x="1343012" y="5534025"/>
            <a:ext cx="38100" cy="800100"/>
          </a:xfrm>
          <a:custGeom>
            <a:avLst/>
            <a:gdLst/>
            <a:ahLst/>
            <a:cxnLst/>
            <a:rect l="l" t="t" r="r" b="b"/>
            <a:pathLst>
              <a:path w="38100" h="800100" extrusionOk="0">
                <a:moveTo>
                  <a:pt x="38100" y="778522"/>
                </a:moveTo>
                <a:lnTo>
                  <a:pt x="21577" y="762000"/>
                </a:lnTo>
                <a:lnTo>
                  <a:pt x="16535" y="762000"/>
                </a:lnTo>
                <a:lnTo>
                  <a:pt x="0" y="778522"/>
                </a:lnTo>
                <a:lnTo>
                  <a:pt x="0" y="783577"/>
                </a:lnTo>
                <a:lnTo>
                  <a:pt x="16535" y="800100"/>
                </a:lnTo>
                <a:lnTo>
                  <a:pt x="21577" y="800100"/>
                </a:lnTo>
                <a:lnTo>
                  <a:pt x="38100" y="783577"/>
                </a:lnTo>
                <a:lnTo>
                  <a:pt x="38100" y="781050"/>
                </a:lnTo>
                <a:lnTo>
                  <a:pt x="38100" y="778522"/>
                </a:lnTo>
                <a:close/>
              </a:path>
              <a:path w="38100" h="800100" extrusionOk="0">
                <a:moveTo>
                  <a:pt x="38100" y="397522"/>
                </a:moveTo>
                <a:lnTo>
                  <a:pt x="21577" y="381000"/>
                </a:lnTo>
                <a:lnTo>
                  <a:pt x="16535" y="381000"/>
                </a:lnTo>
                <a:lnTo>
                  <a:pt x="0" y="397522"/>
                </a:lnTo>
                <a:lnTo>
                  <a:pt x="0" y="402577"/>
                </a:lnTo>
                <a:lnTo>
                  <a:pt x="16535" y="419100"/>
                </a:lnTo>
                <a:lnTo>
                  <a:pt x="21577" y="419100"/>
                </a:lnTo>
                <a:lnTo>
                  <a:pt x="38100" y="402577"/>
                </a:lnTo>
                <a:lnTo>
                  <a:pt x="38100" y="400050"/>
                </a:lnTo>
                <a:lnTo>
                  <a:pt x="38100" y="397522"/>
                </a:lnTo>
                <a:close/>
              </a:path>
              <a:path w="38100" h="800100" extrusionOk="0">
                <a:moveTo>
                  <a:pt x="38100" y="16535"/>
                </a:moveTo>
                <a:lnTo>
                  <a:pt x="21577" y="0"/>
                </a:lnTo>
                <a:lnTo>
                  <a:pt x="16535" y="0"/>
                </a:lnTo>
                <a:lnTo>
                  <a:pt x="0" y="16535"/>
                </a:lnTo>
                <a:lnTo>
                  <a:pt x="0" y="21577"/>
                </a:lnTo>
                <a:lnTo>
                  <a:pt x="16535" y="38100"/>
                </a:lnTo>
                <a:lnTo>
                  <a:pt x="21577" y="38100"/>
                </a:lnTo>
                <a:lnTo>
                  <a:pt x="38100" y="21577"/>
                </a:lnTo>
                <a:lnTo>
                  <a:pt x="38100" y="19050"/>
                </a:lnTo>
                <a:lnTo>
                  <a:pt x="38100" y="16535"/>
                </a:lnTo>
                <a:close/>
              </a:path>
            </a:pathLst>
          </a:custGeom>
          <a:solidFill>
            <a:srgbClr val="3740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0" name="Google Shape;410;p11"/>
          <p:cNvSpPr txBox="1"/>
          <p:nvPr/>
        </p:nvSpPr>
        <p:spPr>
          <a:xfrm>
            <a:off x="1473199" y="5417644"/>
            <a:ext cx="2286000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327025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74050"/>
                </a:solidFill>
                <a:latin typeface="Roboto"/>
                <a:ea typeface="Roboto"/>
                <a:cs typeface="Roboto"/>
                <a:sym typeface="Roboto"/>
              </a:rPr>
              <a:t>Pendidikan dasar dan menengah gratis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539750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74050"/>
                </a:solidFill>
                <a:latin typeface="Roboto"/>
                <a:ea typeface="Roboto"/>
                <a:cs typeface="Roboto"/>
                <a:sym typeface="Roboto"/>
              </a:rPr>
              <a:t>Akses pendidikan tinggi yang terjangkau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74050"/>
                </a:solidFill>
                <a:latin typeface="Roboto"/>
                <a:ea typeface="Roboto"/>
                <a:cs typeface="Roboto"/>
                <a:sym typeface="Roboto"/>
              </a:rPr>
              <a:t>Meningkatkan jumlah guru berkualitas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11" name="Google Shape;411;p11"/>
          <p:cNvGrpSpPr/>
          <p:nvPr/>
        </p:nvGrpSpPr>
        <p:grpSpPr>
          <a:xfrm>
            <a:off x="4238624" y="4343399"/>
            <a:ext cx="3714750" cy="2476500"/>
            <a:chOff x="4238624" y="4343399"/>
            <a:chExt cx="3714750" cy="2476500"/>
          </a:xfrm>
        </p:grpSpPr>
        <p:sp>
          <p:nvSpPr>
            <p:cNvPr id="412" name="Google Shape;412;p11"/>
            <p:cNvSpPr/>
            <p:nvPr/>
          </p:nvSpPr>
          <p:spPr>
            <a:xfrm>
              <a:off x="4238624" y="4381499"/>
              <a:ext cx="3714750" cy="2438400"/>
            </a:xfrm>
            <a:custGeom>
              <a:avLst/>
              <a:gdLst/>
              <a:ahLst/>
              <a:cxnLst/>
              <a:rect l="l" t="t" r="r" b="b"/>
              <a:pathLst>
                <a:path w="3714750" h="2438400" extrusionOk="0">
                  <a:moveTo>
                    <a:pt x="3643552" y="2438399"/>
                  </a:moveTo>
                  <a:lnTo>
                    <a:pt x="71196" y="2438399"/>
                  </a:lnTo>
                  <a:lnTo>
                    <a:pt x="66241" y="2437911"/>
                  </a:lnTo>
                  <a:lnTo>
                    <a:pt x="29705" y="2422777"/>
                  </a:lnTo>
                  <a:lnTo>
                    <a:pt x="3885" y="2386737"/>
                  </a:lnTo>
                  <a:lnTo>
                    <a:pt x="0" y="2367203"/>
                  </a:lnTo>
                  <a:lnTo>
                    <a:pt x="0" y="2362199"/>
                  </a:lnTo>
                  <a:lnTo>
                    <a:pt x="0" y="35598"/>
                  </a:lnTo>
                  <a:lnTo>
                    <a:pt x="29705" y="7810"/>
                  </a:lnTo>
                  <a:lnTo>
                    <a:pt x="71196" y="0"/>
                  </a:lnTo>
                  <a:lnTo>
                    <a:pt x="3643552" y="0"/>
                  </a:lnTo>
                  <a:lnTo>
                    <a:pt x="3685043" y="7810"/>
                  </a:lnTo>
                  <a:lnTo>
                    <a:pt x="3714261" y="33120"/>
                  </a:lnTo>
                  <a:lnTo>
                    <a:pt x="3714749" y="35598"/>
                  </a:lnTo>
                  <a:lnTo>
                    <a:pt x="3714749" y="2367203"/>
                  </a:lnTo>
                  <a:lnTo>
                    <a:pt x="3699126" y="2408694"/>
                  </a:lnTo>
                  <a:lnTo>
                    <a:pt x="3663086" y="2434513"/>
                  </a:lnTo>
                  <a:lnTo>
                    <a:pt x="3648507" y="2437911"/>
                  </a:lnTo>
                  <a:lnTo>
                    <a:pt x="3643552" y="2438399"/>
                  </a:lnTo>
                  <a:close/>
                </a:path>
              </a:pathLst>
            </a:custGeom>
            <a:solidFill>
              <a:srgbClr val="FF3A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238624" y="4343399"/>
              <a:ext cx="3714750" cy="76200"/>
            </a:xfrm>
            <a:custGeom>
              <a:avLst/>
              <a:gdLst/>
              <a:ahLst/>
              <a:cxnLst/>
              <a:rect l="l" t="t" r="r" b="b"/>
              <a:pathLst>
                <a:path w="3714750" h="76200" extrusionOk="0">
                  <a:moveTo>
                    <a:pt x="3714749" y="76199"/>
                  </a:moveTo>
                  <a:lnTo>
                    <a:pt x="0" y="76199"/>
                  </a:lnTo>
                  <a:lnTo>
                    <a:pt x="362" y="68693"/>
                  </a:lnTo>
                  <a:lnTo>
                    <a:pt x="17266" y="27882"/>
                  </a:lnTo>
                  <a:lnTo>
                    <a:pt x="54112" y="3262"/>
                  </a:lnTo>
                  <a:lnTo>
                    <a:pt x="76199" y="0"/>
                  </a:lnTo>
                  <a:lnTo>
                    <a:pt x="3638549" y="0"/>
                  </a:lnTo>
                  <a:lnTo>
                    <a:pt x="3680890" y="12829"/>
                  </a:lnTo>
                  <a:lnTo>
                    <a:pt x="3708948" y="47038"/>
                  </a:lnTo>
                  <a:lnTo>
                    <a:pt x="3714749" y="76199"/>
                  </a:lnTo>
                  <a:close/>
                </a:path>
              </a:pathLst>
            </a:custGeom>
            <a:solidFill>
              <a:srgbClr val="E4E7E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467224" y="46481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 extrusionOk="0">
                  <a:moveTo>
                    <a:pt x="304799" y="609599"/>
                  </a:moveTo>
                  <a:lnTo>
                    <a:pt x="260076" y="606301"/>
                  </a:lnTo>
                  <a:lnTo>
                    <a:pt x="216320" y="596475"/>
                  </a:lnTo>
                  <a:lnTo>
                    <a:pt x="174480" y="580335"/>
                  </a:lnTo>
                  <a:lnTo>
                    <a:pt x="135461" y="558231"/>
                  </a:lnTo>
                  <a:lnTo>
                    <a:pt x="100108" y="530641"/>
                  </a:lnTo>
                  <a:lnTo>
                    <a:pt x="69186" y="498163"/>
                  </a:lnTo>
                  <a:lnTo>
                    <a:pt x="43363" y="461498"/>
                  </a:lnTo>
                  <a:lnTo>
                    <a:pt x="23201" y="421441"/>
                  </a:lnTo>
                  <a:lnTo>
                    <a:pt x="9134" y="378860"/>
                  </a:lnTo>
                  <a:lnTo>
                    <a:pt x="1467" y="334676"/>
                  </a:lnTo>
                  <a:lnTo>
                    <a:pt x="0" y="304799"/>
                  </a:lnTo>
                  <a:lnTo>
                    <a:pt x="366" y="289844"/>
                  </a:lnTo>
                  <a:lnTo>
                    <a:pt x="5856" y="245336"/>
                  </a:lnTo>
                  <a:lnTo>
                    <a:pt x="17817" y="202115"/>
                  </a:lnTo>
                  <a:lnTo>
                    <a:pt x="35990" y="161118"/>
                  </a:lnTo>
                  <a:lnTo>
                    <a:pt x="59981" y="123230"/>
                  </a:lnTo>
                  <a:lnTo>
                    <a:pt x="89273" y="89273"/>
                  </a:lnTo>
                  <a:lnTo>
                    <a:pt x="123230" y="59982"/>
                  </a:lnTo>
                  <a:lnTo>
                    <a:pt x="161117" y="35990"/>
                  </a:lnTo>
                  <a:lnTo>
                    <a:pt x="202115" y="17817"/>
                  </a:lnTo>
                  <a:lnTo>
                    <a:pt x="245335" y="5856"/>
                  </a:lnTo>
                  <a:lnTo>
                    <a:pt x="289844" y="367"/>
                  </a:lnTo>
                  <a:lnTo>
                    <a:pt x="304799" y="0"/>
                  </a:lnTo>
                  <a:lnTo>
                    <a:pt x="319755" y="367"/>
                  </a:lnTo>
                  <a:lnTo>
                    <a:pt x="364263" y="5856"/>
                  </a:lnTo>
                  <a:lnTo>
                    <a:pt x="407483" y="17817"/>
                  </a:lnTo>
                  <a:lnTo>
                    <a:pt x="448481" y="35990"/>
                  </a:lnTo>
                  <a:lnTo>
                    <a:pt x="486368" y="59982"/>
                  </a:lnTo>
                  <a:lnTo>
                    <a:pt x="520325" y="89273"/>
                  </a:lnTo>
                  <a:lnTo>
                    <a:pt x="549617" y="123230"/>
                  </a:lnTo>
                  <a:lnTo>
                    <a:pt x="573609" y="161118"/>
                  </a:lnTo>
                  <a:lnTo>
                    <a:pt x="591782" y="202115"/>
                  </a:lnTo>
                  <a:lnTo>
                    <a:pt x="603742" y="245336"/>
                  </a:lnTo>
                  <a:lnTo>
                    <a:pt x="609233" y="289844"/>
                  </a:lnTo>
                  <a:lnTo>
                    <a:pt x="609599" y="304799"/>
                  </a:lnTo>
                  <a:lnTo>
                    <a:pt x="609233" y="319755"/>
                  </a:lnTo>
                  <a:lnTo>
                    <a:pt x="603742" y="364262"/>
                  </a:lnTo>
                  <a:lnTo>
                    <a:pt x="591782" y="407484"/>
                  </a:lnTo>
                  <a:lnTo>
                    <a:pt x="573609" y="448481"/>
                  </a:lnTo>
                  <a:lnTo>
                    <a:pt x="549617" y="486369"/>
                  </a:lnTo>
                  <a:lnTo>
                    <a:pt x="520325" y="520325"/>
                  </a:lnTo>
                  <a:lnTo>
                    <a:pt x="486368" y="549618"/>
                  </a:lnTo>
                  <a:lnTo>
                    <a:pt x="448481" y="573609"/>
                  </a:lnTo>
                  <a:lnTo>
                    <a:pt x="407483" y="591782"/>
                  </a:lnTo>
                  <a:lnTo>
                    <a:pt x="364263" y="603743"/>
                  </a:lnTo>
                  <a:lnTo>
                    <a:pt x="319755" y="609232"/>
                  </a:lnTo>
                  <a:lnTo>
                    <a:pt x="304799" y="609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543424" y="472439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236086" y="457199"/>
                  </a:moveTo>
                  <a:lnTo>
                    <a:pt x="221112" y="457199"/>
                  </a:lnTo>
                  <a:lnTo>
                    <a:pt x="213643" y="456832"/>
                  </a:lnTo>
                  <a:lnTo>
                    <a:pt x="169404" y="449529"/>
                  </a:lnTo>
                  <a:lnTo>
                    <a:pt x="127440" y="433735"/>
                  </a:lnTo>
                  <a:lnTo>
                    <a:pt x="89364" y="410058"/>
                  </a:lnTo>
                  <a:lnTo>
                    <a:pt x="56638" y="379409"/>
                  </a:lnTo>
                  <a:lnTo>
                    <a:pt x="30521" y="342963"/>
                  </a:lnTo>
                  <a:lnTo>
                    <a:pt x="12016" y="302122"/>
                  </a:lnTo>
                  <a:lnTo>
                    <a:pt x="1834" y="258457"/>
                  </a:lnTo>
                  <a:lnTo>
                    <a:pt x="0" y="236086"/>
                  </a:lnTo>
                  <a:lnTo>
                    <a:pt x="0" y="221112"/>
                  </a:lnTo>
                  <a:lnTo>
                    <a:pt x="5852" y="176658"/>
                  </a:lnTo>
                  <a:lnTo>
                    <a:pt x="20265" y="134200"/>
                  </a:lnTo>
                  <a:lnTo>
                    <a:pt x="42685" y="95370"/>
                  </a:lnTo>
                  <a:lnTo>
                    <a:pt x="72249" y="61661"/>
                  </a:lnTo>
                  <a:lnTo>
                    <a:pt x="107820" y="34366"/>
                  </a:lnTo>
                  <a:lnTo>
                    <a:pt x="148034" y="14535"/>
                  </a:lnTo>
                  <a:lnTo>
                    <a:pt x="191344" y="2931"/>
                  </a:lnTo>
                  <a:lnTo>
                    <a:pt x="221112" y="0"/>
                  </a:lnTo>
                  <a:lnTo>
                    <a:pt x="236086" y="0"/>
                  </a:lnTo>
                  <a:lnTo>
                    <a:pt x="280539" y="5852"/>
                  </a:lnTo>
                  <a:lnTo>
                    <a:pt x="322997" y="20265"/>
                  </a:lnTo>
                  <a:lnTo>
                    <a:pt x="361828" y="42685"/>
                  </a:lnTo>
                  <a:lnTo>
                    <a:pt x="395538" y="72249"/>
                  </a:lnTo>
                  <a:lnTo>
                    <a:pt x="422833" y="107821"/>
                  </a:lnTo>
                  <a:lnTo>
                    <a:pt x="442663" y="148035"/>
                  </a:lnTo>
                  <a:lnTo>
                    <a:pt x="454267" y="191345"/>
                  </a:lnTo>
                  <a:lnTo>
                    <a:pt x="457199" y="221112"/>
                  </a:lnTo>
                  <a:lnTo>
                    <a:pt x="457199" y="228599"/>
                  </a:lnTo>
                  <a:lnTo>
                    <a:pt x="457199" y="236086"/>
                  </a:lnTo>
                  <a:lnTo>
                    <a:pt x="451345" y="280540"/>
                  </a:lnTo>
                  <a:lnTo>
                    <a:pt x="436932" y="322997"/>
                  </a:lnTo>
                  <a:lnTo>
                    <a:pt x="414513" y="361827"/>
                  </a:lnTo>
                  <a:lnTo>
                    <a:pt x="384949" y="395538"/>
                  </a:lnTo>
                  <a:lnTo>
                    <a:pt x="349377" y="422833"/>
                  </a:lnTo>
                  <a:lnTo>
                    <a:pt x="309163" y="442663"/>
                  </a:lnTo>
                  <a:lnTo>
                    <a:pt x="265854" y="454267"/>
                  </a:lnTo>
                  <a:lnTo>
                    <a:pt x="243555" y="456832"/>
                  </a:lnTo>
                  <a:lnTo>
                    <a:pt x="236086" y="457199"/>
                  </a:lnTo>
                  <a:close/>
                </a:path>
              </a:pathLst>
            </a:custGeom>
            <a:solidFill>
              <a:srgbClr val="FF3A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16" name="Google Shape;416;p11"/>
          <p:cNvSpPr txBox="1"/>
          <p:nvPr/>
        </p:nvSpPr>
        <p:spPr>
          <a:xfrm>
            <a:off x="4664074" y="4684547"/>
            <a:ext cx="222250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2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p11"/>
          <p:cNvSpPr txBox="1"/>
          <p:nvPr/>
        </p:nvSpPr>
        <p:spPr>
          <a:xfrm>
            <a:off x="5219650" y="4487764"/>
            <a:ext cx="1993900" cy="8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latin typeface="Roboto"/>
                <a:ea typeface="Roboto"/>
                <a:cs typeface="Roboto"/>
                <a:sym typeface="Roboto"/>
              </a:rPr>
              <a:t>Kesetaraan Gender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08700"/>
              </a:lnSpc>
              <a:spcBef>
                <a:spcPts val="65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4A5462"/>
                </a:solidFill>
                <a:latin typeface="Roboto"/>
                <a:ea typeface="Roboto"/>
                <a:cs typeface="Roboto"/>
                <a:sym typeface="Roboto"/>
              </a:rPr>
              <a:t>Mencapai kesetaraan gender dan memberdayakan perempuan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p11"/>
          <p:cNvSpPr/>
          <p:nvPr/>
        </p:nvSpPr>
        <p:spPr>
          <a:xfrm>
            <a:off x="5276837" y="5534025"/>
            <a:ext cx="38100" cy="800100"/>
          </a:xfrm>
          <a:custGeom>
            <a:avLst/>
            <a:gdLst/>
            <a:ahLst/>
            <a:cxnLst/>
            <a:rect l="l" t="t" r="r" b="b"/>
            <a:pathLst>
              <a:path w="38100" h="800100" extrusionOk="0">
                <a:moveTo>
                  <a:pt x="38100" y="778522"/>
                </a:moveTo>
                <a:lnTo>
                  <a:pt x="21577" y="762000"/>
                </a:lnTo>
                <a:lnTo>
                  <a:pt x="16535" y="762000"/>
                </a:lnTo>
                <a:lnTo>
                  <a:pt x="0" y="778522"/>
                </a:lnTo>
                <a:lnTo>
                  <a:pt x="0" y="783577"/>
                </a:lnTo>
                <a:lnTo>
                  <a:pt x="16535" y="800100"/>
                </a:lnTo>
                <a:lnTo>
                  <a:pt x="21577" y="800100"/>
                </a:lnTo>
                <a:lnTo>
                  <a:pt x="38100" y="783577"/>
                </a:lnTo>
                <a:lnTo>
                  <a:pt x="38100" y="781050"/>
                </a:lnTo>
                <a:lnTo>
                  <a:pt x="38100" y="778522"/>
                </a:lnTo>
                <a:close/>
              </a:path>
              <a:path w="38100" h="800100" extrusionOk="0">
                <a:moveTo>
                  <a:pt x="38100" y="397522"/>
                </a:moveTo>
                <a:lnTo>
                  <a:pt x="21577" y="381000"/>
                </a:lnTo>
                <a:lnTo>
                  <a:pt x="16535" y="381000"/>
                </a:lnTo>
                <a:lnTo>
                  <a:pt x="0" y="397522"/>
                </a:lnTo>
                <a:lnTo>
                  <a:pt x="0" y="402577"/>
                </a:lnTo>
                <a:lnTo>
                  <a:pt x="16535" y="419100"/>
                </a:lnTo>
                <a:lnTo>
                  <a:pt x="21577" y="419100"/>
                </a:lnTo>
                <a:lnTo>
                  <a:pt x="38100" y="402577"/>
                </a:lnTo>
                <a:lnTo>
                  <a:pt x="38100" y="400050"/>
                </a:lnTo>
                <a:lnTo>
                  <a:pt x="38100" y="397522"/>
                </a:lnTo>
                <a:close/>
              </a:path>
              <a:path w="38100" h="800100" extrusionOk="0">
                <a:moveTo>
                  <a:pt x="38100" y="16535"/>
                </a:moveTo>
                <a:lnTo>
                  <a:pt x="21577" y="0"/>
                </a:lnTo>
                <a:lnTo>
                  <a:pt x="16535" y="0"/>
                </a:lnTo>
                <a:lnTo>
                  <a:pt x="0" y="16535"/>
                </a:lnTo>
                <a:lnTo>
                  <a:pt x="0" y="21577"/>
                </a:lnTo>
                <a:lnTo>
                  <a:pt x="16535" y="38100"/>
                </a:lnTo>
                <a:lnTo>
                  <a:pt x="21577" y="38100"/>
                </a:lnTo>
                <a:lnTo>
                  <a:pt x="38100" y="21577"/>
                </a:lnTo>
                <a:lnTo>
                  <a:pt x="38100" y="19050"/>
                </a:lnTo>
                <a:lnTo>
                  <a:pt x="38100" y="16535"/>
                </a:lnTo>
                <a:close/>
              </a:path>
            </a:pathLst>
          </a:custGeom>
          <a:solidFill>
            <a:srgbClr val="3740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9" name="Google Shape;419;p11"/>
          <p:cNvSpPr txBox="1"/>
          <p:nvPr/>
        </p:nvSpPr>
        <p:spPr>
          <a:xfrm>
            <a:off x="5410150" y="5417644"/>
            <a:ext cx="222377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231140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74050"/>
                </a:solidFill>
                <a:latin typeface="Roboto"/>
                <a:ea typeface="Roboto"/>
                <a:cs typeface="Roboto"/>
                <a:sym typeface="Roboto"/>
              </a:rPr>
              <a:t>Mengakhiri diskriminasi terhadap perempuan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74050"/>
                </a:solidFill>
                <a:latin typeface="Roboto"/>
                <a:ea typeface="Roboto"/>
                <a:cs typeface="Roboto"/>
                <a:sym typeface="Roboto"/>
              </a:rPr>
              <a:t>Menghapus segala bentuk kekerasan gender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770255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74050"/>
                </a:solidFill>
                <a:latin typeface="Roboto"/>
                <a:ea typeface="Roboto"/>
                <a:cs typeface="Roboto"/>
                <a:sym typeface="Roboto"/>
              </a:rPr>
              <a:t>Partisipasi penuh dalam kepemimpinan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0" name="Google Shape;420;p11"/>
          <p:cNvGrpSpPr/>
          <p:nvPr/>
        </p:nvGrpSpPr>
        <p:grpSpPr>
          <a:xfrm>
            <a:off x="8181973" y="4343399"/>
            <a:ext cx="3705226" cy="2476500"/>
            <a:chOff x="8181973" y="4343399"/>
            <a:chExt cx="3705226" cy="2476500"/>
          </a:xfrm>
        </p:grpSpPr>
        <p:sp>
          <p:nvSpPr>
            <p:cNvPr id="421" name="Google Shape;421;p11"/>
            <p:cNvSpPr/>
            <p:nvPr/>
          </p:nvSpPr>
          <p:spPr>
            <a:xfrm>
              <a:off x="8181973" y="4381499"/>
              <a:ext cx="3705225" cy="2438400"/>
            </a:xfrm>
            <a:custGeom>
              <a:avLst/>
              <a:gdLst/>
              <a:ahLst/>
              <a:cxnLst/>
              <a:rect l="l" t="t" r="r" b="b"/>
              <a:pathLst>
                <a:path w="3705225" h="2438400" extrusionOk="0">
                  <a:moveTo>
                    <a:pt x="3634028" y="2438399"/>
                  </a:moveTo>
                  <a:lnTo>
                    <a:pt x="71196" y="2438399"/>
                  </a:lnTo>
                  <a:lnTo>
                    <a:pt x="66241" y="2437911"/>
                  </a:lnTo>
                  <a:lnTo>
                    <a:pt x="29705" y="2422777"/>
                  </a:lnTo>
                  <a:lnTo>
                    <a:pt x="3886" y="2386737"/>
                  </a:lnTo>
                  <a:lnTo>
                    <a:pt x="0" y="2367203"/>
                  </a:lnTo>
                  <a:lnTo>
                    <a:pt x="0" y="2362199"/>
                  </a:lnTo>
                  <a:lnTo>
                    <a:pt x="0" y="35598"/>
                  </a:lnTo>
                  <a:lnTo>
                    <a:pt x="29705" y="7810"/>
                  </a:lnTo>
                  <a:lnTo>
                    <a:pt x="71196" y="0"/>
                  </a:lnTo>
                  <a:lnTo>
                    <a:pt x="3634028" y="0"/>
                  </a:lnTo>
                  <a:lnTo>
                    <a:pt x="3675517" y="7810"/>
                  </a:lnTo>
                  <a:lnTo>
                    <a:pt x="3704735" y="33120"/>
                  </a:lnTo>
                  <a:lnTo>
                    <a:pt x="3705224" y="35598"/>
                  </a:lnTo>
                  <a:lnTo>
                    <a:pt x="3705224" y="2367203"/>
                  </a:lnTo>
                  <a:lnTo>
                    <a:pt x="3689601" y="2408694"/>
                  </a:lnTo>
                  <a:lnTo>
                    <a:pt x="3653562" y="2434513"/>
                  </a:lnTo>
                  <a:lnTo>
                    <a:pt x="3638982" y="2437911"/>
                  </a:lnTo>
                  <a:lnTo>
                    <a:pt x="3634028" y="2438399"/>
                  </a:lnTo>
                  <a:close/>
                </a:path>
              </a:pathLst>
            </a:custGeom>
            <a:solidFill>
              <a:srgbClr val="25BDE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8181974" y="4343399"/>
              <a:ext cx="3705225" cy="76200"/>
            </a:xfrm>
            <a:custGeom>
              <a:avLst/>
              <a:gdLst/>
              <a:ahLst/>
              <a:cxnLst/>
              <a:rect l="l" t="t" r="r" b="b"/>
              <a:pathLst>
                <a:path w="3705225" h="76200" extrusionOk="0">
                  <a:moveTo>
                    <a:pt x="3705224" y="76199"/>
                  </a:moveTo>
                  <a:lnTo>
                    <a:pt x="0" y="76199"/>
                  </a:lnTo>
                  <a:lnTo>
                    <a:pt x="362" y="68693"/>
                  </a:lnTo>
                  <a:lnTo>
                    <a:pt x="17265" y="27882"/>
                  </a:lnTo>
                  <a:lnTo>
                    <a:pt x="54112" y="3262"/>
                  </a:lnTo>
                  <a:lnTo>
                    <a:pt x="76199" y="0"/>
                  </a:lnTo>
                  <a:lnTo>
                    <a:pt x="3629024" y="0"/>
                  </a:lnTo>
                  <a:lnTo>
                    <a:pt x="3671365" y="12829"/>
                  </a:lnTo>
                  <a:lnTo>
                    <a:pt x="3699422" y="47038"/>
                  </a:lnTo>
                  <a:lnTo>
                    <a:pt x="3705224" y="76199"/>
                  </a:lnTo>
                  <a:close/>
                </a:path>
              </a:pathLst>
            </a:custGeom>
            <a:solidFill>
              <a:srgbClr val="E4E7E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8410573" y="46481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 extrusionOk="0">
                  <a:moveTo>
                    <a:pt x="304799" y="609599"/>
                  </a:moveTo>
                  <a:lnTo>
                    <a:pt x="260075" y="606301"/>
                  </a:lnTo>
                  <a:lnTo>
                    <a:pt x="216319" y="596475"/>
                  </a:lnTo>
                  <a:lnTo>
                    <a:pt x="174479" y="580335"/>
                  </a:lnTo>
                  <a:lnTo>
                    <a:pt x="135460" y="558231"/>
                  </a:lnTo>
                  <a:lnTo>
                    <a:pt x="100108" y="530641"/>
                  </a:lnTo>
                  <a:lnTo>
                    <a:pt x="69185" y="498163"/>
                  </a:lnTo>
                  <a:lnTo>
                    <a:pt x="43363" y="461498"/>
                  </a:lnTo>
                  <a:lnTo>
                    <a:pt x="23200" y="421441"/>
                  </a:lnTo>
                  <a:lnTo>
                    <a:pt x="9134" y="378860"/>
                  </a:lnTo>
                  <a:lnTo>
                    <a:pt x="1467" y="334676"/>
                  </a:lnTo>
                  <a:lnTo>
                    <a:pt x="0" y="304799"/>
                  </a:lnTo>
                  <a:lnTo>
                    <a:pt x="366" y="289844"/>
                  </a:lnTo>
                  <a:lnTo>
                    <a:pt x="5856" y="245336"/>
                  </a:lnTo>
                  <a:lnTo>
                    <a:pt x="17817" y="202115"/>
                  </a:lnTo>
                  <a:lnTo>
                    <a:pt x="35989" y="161118"/>
                  </a:lnTo>
                  <a:lnTo>
                    <a:pt x="59981" y="123230"/>
                  </a:lnTo>
                  <a:lnTo>
                    <a:pt x="89273" y="89273"/>
                  </a:lnTo>
                  <a:lnTo>
                    <a:pt x="123229" y="59982"/>
                  </a:lnTo>
                  <a:lnTo>
                    <a:pt x="161116" y="35990"/>
                  </a:lnTo>
                  <a:lnTo>
                    <a:pt x="202114" y="17817"/>
                  </a:lnTo>
                  <a:lnTo>
                    <a:pt x="245335" y="5856"/>
                  </a:lnTo>
                  <a:lnTo>
                    <a:pt x="289844" y="367"/>
                  </a:lnTo>
                  <a:lnTo>
                    <a:pt x="304799" y="0"/>
                  </a:lnTo>
                  <a:lnTo>
                    <a:pt x="319755" y="367"/>
                  </a:lnTo>
                  <a:lnTo>
                    <a:pt x="364263" y="5856"/>
                  </a:lnTo>
                  <a:lnTo>
                    <a:pt x="407483" y="17817"/>
                  </a:lnTo>
                  <a:lnTo>
                    <a:pt x="448481" y="35990"/>
                  </a:lnTo>
                  <a:lnTo>
                    <a:pt x="486368" y="59982"/>
                  </a:lnTo>
                  <a:lnTo>
                    <a:pt x="520325" y="89273"/>
                  </a:lnTo>
                  <a:lnTo>
                    <a:pt x="549616" y="123230"/>
                  </a:lnTo>
                  <a:lnTo>
                    <a:pt x="573608" y="161118"/>
                  </a:lnTo>
                  <a:lnTo>
                    <a:pt x="591782" y="202115"/>
                  </a:lnTo>
                  <a:lnTo>
                    <a:pt x="603742" y="245336"/>
                  </a:lnTo>
                  <a:lnTo>
                    <a:pt x="609233" y="289844"/>
                  </a:lnTo>
                  <a:lnTo>
                    <a:pt x="609599" y="304799"/>
                  </a:lnTo>
                  <a:lnTo>
                    <a:pt x="609233" y="319755"/>
                  </a:lnTo>
                  <a:lnTo>
                    <a:pt x="603742" y="364262"/>
                  </a:lnTo>
                  <a:lnTo>
                    <a:pt x="591782" y="407484"/>
                  </a:lnTo>
                  <a:lnTo>
                    <a:pt x="573609" y="448481"/>
                  </a:lnTo>
                  <a:lnTo>
                    <a:pt x="549617" y="486369"/>
                  </a:lnTo>
                  <a:lnTo>
                    <a:pt x="520325" y="520325"/>
                  </a:lnTo>
                  <a:lnTo>
                    <a:pt x="486368" y="549618"/>
                  </a:lnTo>
                  <a:lnTo>
                    <a:pt x="448481" y="573609"/>
                  </a:lnTo>
                  <a:lnTo>
                    <a:pt x="407483" y="591782"/>
                  </a:lnTo>
                  <a:lnTo>
                    <a:pt x="364263" y="603743"/>
                  </a:lnTo>
                  <a:lnTo>
                    <a:pt x="319755" y="609232"/>
                  </a:lnTo>
                  <a:lnTo>
                    <a:pt x="304799" y="609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8486773" y="472439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236086" y="457199"/>
                  </a:moveTo>
                  <a:lnTo>
                    <a:pt x="221113" y="457199"/>
                  </a:lnTo>
                  <a:lnTo>
                    <a:pt x="213644" y="456832"/>
                  </a:lnTo>
                  <a:lnTo>
                    <a:pt x="169404" y="449529"/>
                  </a:lnTo>
                  <a:lnTo>
                    <a:pt x="127439" y="433735"/>
                  </a:lnTo>
                  <a:lnTo>
                    <a:pt x="89363" y="410058"/>
                  </a:lnTo>
                  <a:lnTo>
                    <a:pt x="56638" y="379409"/>
                  </a:lnTo>
                  <a:lnTo>
                    <a:pt x="30522" y="342963"/>
                  </a:lnTo>
                  <a:lnTo>
                    <a:pt x="12016" y="302122"/>
                  </a:lnTo>
                  <a:lnTo>
                    <a:pt x="1834" y="258457"/>
                  </a:lnTo>
                  <a:lnTo>
                    <a:pt x="0" y="236086"/>
                  </a:lnTo>
                  <a:lnTo>
                    <a:pt x="0" y="221112"/>
                  </a:lnTo>
                  <a:lnTo>
                    <a:pt x="5852" y="176658"/>
                  </a:lnTo>
                  <a:lnTo>
                    <a:pt x="20265" y="134200"/>
                  </a:lnTo>
                  <a:lnTo>
                    <a:pt x="42684" y="95370"/>
                  </a:lnTo>
                  <a:lnTo>
                    <a:pt x="72248" y="61661"/>
                  </a:lnTo>
                  <a:lnTo>
                    <a:pt x="107820" y="34366"/>
                  </a:lnTo>
                  <a:lnTo>
                    <a:pt x="148034" y="14535"/>
                  </a:lnTo>
                  <a:lnTo>
                    <a:pt x="191345" y="2931"/>
                  </a:lnTo>
                  <a:lnTo>
                    <a:pt x="221113" y="0"/>
                  </a:lnTo>
                  <a:lnTo>
                    <a:pt x="236086" y="0"/>
                  </a:lnTo>
                  <a:lnTo>
                    <a:pt x="280539" y="5852"/>
                  </a:lnTo>
                  <a:lnTo>
                    <a:pt x="322998" y="20265"/>
                  </a:lnTo>
                  <a:lnTo>
                    <a:pt x="361827" y="42685"/>
                  </a:lnTo>
                  <a:lnTo>
                    <a:pt x="395538" y="72249"/>
                  </a:lnTo>
                  <a:lnTo>
                    <a:pt x="422832" y="107821"/>
                  </a:lnTo>
                  <a:lnTo>
                    <a:pt x="442663" y="148035"/>
                  </a:lnTo>
                  <a:lnTo>
                    <a:pt x="454267" y="191345"/>
                  </a:lnTo>
                  <a:lnTo>
                    <a:pt x="457199" y="221112"/>
                  </a:lnTo>
                  <a:lnTo>
                    <a:pt x="457199" y="228599"/>
                  </a:lnTo>
                  <a:lnTo>
                    <a:pt x="457199" y="236086"/>
                  </a:lnTo>
                  <a:lnTo>
                    <a:pt x="451345" y="280540"/>
                  </a:lnTo>
                  <a:lnTo>
                    <a:pt x="436932" y="322997"/>
                  </a:lnTo>
                  <a:lnTo>
                    <a:pt x="414513" y="361827"/>
                  </a:lnTo>
                  <a:lnTo>
                    <a:pt x="384949" y="395538"/>
                  </a:lnTo>
                  <a:lnTo>
                    <a:pt x="349378" y="422833"/>
                  </a:lnTo>
                  <a:lnTo>
                    <a:pt x="309164" y="442663"/>
                  </a:lnTo>
                  <a:lnTo>
                    <a:pt x="265854" y="454267"/>
                  </a:lnTo>
                  <a:lnTo>
                    <a:pt x="243555" y="456832"/>
                  </a:lnTo>
                  <a:lnTo>
                    <a:pt x="236086" y="457199"/>
                  </a:lnTo>
                  <a:close/>
                </a:path>
              </a:pathLst>
            </a:custGeom>
            <a:solidFill>
              <a:srgbClr val="25BDE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25" name="Google Shape;425;p11"/>
          <p:cNvSpPr txBox="1"/>
          <p:nvPr/>
        </p:nvSpPr>
        <p:spPr>
          <a:xfrm>
            <a:off x="8601025" y="4684547"/>
            <a:ext cx="222250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2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11"/>
          <p:cNvSpPr txBox="1"/>
          <p:nvPr/>
        </p:nvSpPr>
        <p:spPr>
          <a:xfrm>
            <a:off x="9156600" y="4487764"/>
            <a:ext cx="2345055" cy="8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latin typeface="Roboto"/>
                <a:ea typeface="Roboto"/>
                <a:cs typeface="Roboto"/>
                <a:sym typeface="Roboto"/>
              </a:rPr>
              <a:t>Air Bersih dan Sanitasi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08700"/>
              </a:lnSpc>
              <a:spcBef>
                <a:spcPts val="65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4A5462"/>
                </a:solidFill>
                <a:latin typeface="Roboto"/>
                <a:ea typeface="Roboto"/>
                <a:cs typeface="Roboto"/>
                <a:sym typeface="Roboto"/>
              </a:rPr>
              <a:t>Menjamin ketersediaan air dan sanitasi yang berkelanjutan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11"/>
          <p:cNvSpPr/>
          <p:nvPr/>
        </p:nvSpPr>
        <p:spPr>
          <a:xfrm>
            <a:off x="9220187" y="5534025"/>
            <a:ext cx="38100" cy="609600"/>
          </a:xfrm>
          <a:custGeom>
            <a:avLst/>
            <a:gdLst/>
            <a:ahLst/>
            <a:cxnLst/>
            <a:rect l="l" t="t" r="r" b="b"/>
            <a:pathLst>
              <a:path w="38100" h="609600" extrusionOk="0">
                <a:moveTo>
                  <a:pt x="38100" y="588022"/>
                </a:moveTo>
                <a:lnTo>
                  <a:pt x="21577" y="571500"/>
                </a:lnTo>
                <a:lnTo>
                  <a:pt x="16522" y="571500"/>
                </a:lnTo>
                <a:lnTo>
                  <a:pt x="0" y="588022"/>
                </a:lnTo>
                <a:lnTo>
                  <a:pt x="0" y="593077"/>
                </a:lnTo>
                <a:lnTo>
                  <a:pt x="16522" y="609600"/>
                </a:lnTo>
                <a:lnTo>
                  <a:pt x="21577" y="609600"/>
                </a:lnTo>
                <a:lnTo>
                  <a:pt x="38100" y="593077"/>
                </a:lnTo>
                <a:lnTo>
                  <a:pt x="38100" y="590550"/>
                </a:lnTo>
                <a:lnTo>
                  <a:pt x="38100" y="588022"/>
                </a:lnTo>
                <a:close/>
              </a:path>
              <a:path w="38100" h="609600" extrusionOk="0">
                <a:moveTo>
                  <a:pt x="38100" y="397522"/>
                </a:moveTo>
                <a:lnTo>
                  <a:pt x="21577" y="381000"/>
                </a:lnTo>
                <a:lnTo>
                  <a:pt x="16522" y="381000"/>
                </a:lnTo>
                <a:lnTo>
                  <a:pt x="0" y="397522"/>
                </a:lnTo>
                <a:lnTo>
                  <a:pt x="0" y="402577"/>
                </a:lnTo>
                <a:lnTo>
                  <a:pt x="16522" y="419100"/>
                </a:lnTo>
                <a:lnTo>
                  <a:pt x="21577" y="419100"/>
                </a:lnTo>
                <a:lnTo>
                  <a:pt x="38100" y="402577"/>
                </a:lnTo>
                <a:lnTo>
                  <a:pt x="38100" y="400050"/>
                </a:lnTo>
                <a:lnTo>
                  <a:pt x="38100" y="397522"/>
                </a:lnTo>
                <a:close/>
              </a:path>
              <a:path w="38100" h="609600" extrusionOk="0">
                <a:moveTo>
                  <a:pt x="38100" y="16535"/>
                </a:moveTo>
                <a:lnTo>
                  <a:pt x="21577" y="0"/>
                </a:lnTo>
                <a:lnTo>
                  <a:pt x="16522" y="0"/>
                </a:lnTo>
                <a:lnTo>
                  <a:pt x="0" y="16535"/>
                </a:lnTo>
                <a:lnTo>
                  <a:pt x="0" y="21577"/>
                </a:lnTo>
                <a:lnTo>
                  <a:pt x="16522" y="38100"/>
                </a:lnTo>
                <a:lnTo>
                  <a:pt x="21577" y="38100"/>
                </a:lnTo>
                <a:lnTo>
                  <a:pt x="38100" y="21577"/>
                </a:lnTo>
                <a:lnTo>
                  <a:pt x="38100" y="19050"/>
                </a:lnTo>
                <a:lnTo>
                  <a:pt x="38100" y="16535"/>
                </a:lnTo>
                <a:close/>
              </a:path>
            </a:pathLst>
          </a:custGeom>
          <a:solidFill>
            <a:srgbClr val="3740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11"/>
          <p:cNvSpPr txBox="1"/>
          <p:nvPr/>
        </p:nvSpPr>
        <p:spPr>
          <a:xfrm>
            <a:off x="9347100" y="5417644"/>
            <a:ext cx="2228215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161925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74050"/>
                </a:solidFill>
                <a:latin typeface="Roboto"/>
                <a:ea typeface="Roboto"/>
                <a:cs typeface="Roboto"/>
                <a:sym typeface="Roboto"/>
              </a:rPr>
              <a:t>Akses universal ke air minum yang aman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74050"/>
                </a:solidFill>
                <a:latin typeface="Roboto"/>
                <a:ea typeface="Roboto"/>
                <a:cs typeface="Roboto"/>
                <a:sym typeface="Roboto"/>
              </a:rPr>
              <a:t>Sanitasi yang memadai dan higiene Pengelolaan sumber daya air terpadu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9" name="Google Shape;42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7859" y="7289164"/>
            <a:ext cx="718184" cy="433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2"/>
          <p:cNvSpPr txBox="1">
            <a:spLocks noGrp="1"/>
          </p:cNvSpPr>
          <p:nvPr>
            <p:ph type="title"/>
          </p:nvPr>
        </p:nvSpPr>
        <p:spPr>
          <a:xfrm>
            <a:off x="3337421" y="150647"/>
            <a:ext cx="551751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SDGs 7-12: PENJELASAN SINGKAT</a:t>
            </a:r>
            <a:endParaRPr/>
          </a:p>
        </p:txBody>
      </p:sp>
      <p:sp>
        <p:nvSpPr>
          <p:cNvPr id="435" name="Google Shape;435;p12"/>
          <p:cNvSpPr/>
          <p:nvPr/>
        </p:nvSpPr>
        <p:spPr>
          <a:xfrm>
            <a:off x="305077" y="1143000"/>
            <a:ext cx="3705225" cy="70485"/>
          </a:xfrm>
          <a:custGeom>
            <a:avLst/>
            <a:gdLst/>
            <a:ahLst/>
            <a:cxnLst/>
            <a:rect l="l" t="t" r="r" b="b"/>
            <a:pathLst>
              <a:path w="3705225" h="70484" extrusionOk="0">
                <a:moveTo>
                  <a:pt x="0" y="70450"/>
                </a:moveTo>
                <a:lnTo>
                  <a:pt x="12552" y="33857"/>
                </a:lnTo>
                <a:lnTo>
                  <a:pt x="46761" y="5800"/>
                </a:lnTo>
                <a:lnTo>
                  <a:pt x="75922" y="0"/>
                </a:lnTo>
                <a:lnTo>
                  <a:pt x="3628747" y="0"/>
                </a:lnTo>
                <a:lnTo>
                  <a:pt x="3671089" y="12829"/>
                </a:lnTo>
                <a:lnTo>
                  <a:pt x="3694655" y="38099"/>
                </a:lnTo>
                <a:lnTo>
                  <a:pt x="75922" y="38099"/>
                </a:lnTo>
                <a:lnTo>
                  <a:pt x="68415" y="38281"/>
                </a:lnTo>
                <a:lnTo>
                  <a:pt x="27604" y="46733"/>
                </a:lnTo>
                <a:lnTo>
                  <a:pt x="1655" y="66287"/>
                </a:lnTo>
                <a:lnTo>
                  <a:pt x="0" y="70450"/>
                </a:lnTo>
                <a:close/>
              </a:path>
              <a:path w="3705225" h="70484" extrusionOk="0">
                <a:moveTo>
                  <a:pt x="3704669" y="70450"/>
                </a:moveTo>
                <a:lnTo>
                  <a:pt x="3671089" y="44514"/>
                </a:lnTo>
                <a:lnTo>
                  <a:pt x="3628747" y="38099"/>
                </a:lnTo>
                <a:lnTo>
                  <a:pt x="3694655" y="38099"/>
                </a:lnTo>
                <a:lnTo>
                  <a:pt x="3704584" y="68693"/>
                </a:lnTo>
                <a:lnTo>
                  <a:pt x="3704669" y="70450"/>
                </a:lnTo>
                <a:close/>
              </a:path>
            </a:pathLst>
          </a:custGeom>
          <a:solidFill>
            <a:srgbClr val="FBC20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6" name="Google Shape;436;p12"/>
          <p:cNvSpPr/>
          <p:nvPr/>
        </p:nvSpPr>
        <p:spPr>
          <a:xfrm>
            <a:off x="457199" y="2057399"/>
            <a:ext cx="38100" cy="914400"/>
          </a:xfrm>
          <a:custGeom>
            <a:avLst/>
            <a:gdLst/>
            <a:ahLst/>
            <a:cxnLst/>
            <a:rect l="l" t="t" r="r" b="b"/>
            <a:pathLst>
              <a:path w="38100" h="914400" extrusionOk="0">
                <a:moveTo>
                  <a:pt x="38099" y="914399"/>
                </a:moveTo>
                <a:lnTo>
                  <a:pt x="0" y="914399"/>
                </a:lnTo>
                <a:lnTo>
                  <a:pt x="0" y="0"/>
                </a:lnTo>
                <a:lnTo>
                  <a:pt x="38099" y="0"/>
                </a:lnTo>
                <a:lnTo>
                  <a:pt x="38099" y="914399"/>
                </a:lnTo>
                <a:close/>
              </a:path>
            </a:pathLst>
          </a:custGeom>
          <a:solidFill>
            <a:srgbClr val="FBC20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7" name="Google Shape;437;p12"/>
          <p:cNvSpPr txBox="1"/>
          <p:nvPr/>
        </p:nvSpPr>
        <p:spPr>
          <a:xfrm>
            <a:off x="667295" y="1415789"/>
            <a:ext cx="189865" cy="39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BC20A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2"/>
          <p:cNvSpPr txBox="1"/>
          <p:nvPr/>
        </p:nvSpPr>
        <p:spPr>
          <a:xfrm>
            <a:off x="1206499" y="1480271"/>
            <a:ext cx="2531745" cy="28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latin typeface="Roboto"/>
                <a:ea typeface="Roboto"/>
                <a:cs typeface="Roboto"/>
                <a:sym typeface="Roboto"/>
              </a:rPr>
              <a:t>Energi Bersih dan Terjangkau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12"/>
          <p:cNvSpPr txBox="1"/>
          <p:nvPr/>
        </p:nvSpPr>
        <p:spPr>
          <a:xfrm>
            <a:off x="634999" y="2011933"/>
            <a:ext cx="317627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Menjamin akses energi yang terjangkau, andal, berkelanjutan, dan modern untuk semua.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0" name="Google Shape;440;p12"/>
          <p:cNvSpPr txBox="1"/>
          <p:nvPr/>
        </p:nvSpPr>
        <p:spPr>
          <a:xfrm>
            <a:off x="634999" y="2560145"/>
            <a:ext cx="3115945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Meliputi peningkatan energi terbarukan dan efisiensi energi.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12"/>
          <p:cNvSpPr/>
          <p:nvPr/>
        </p:nvSpPr>
        <p:spPr>
          <a:xfrm>
            <a:off x="4238902" y="1143000"/>
            <a:ext cx="3714750" cy="70485"/>
          </a:xfrm>
          <a:custGeom>
            <a:avLst/>
            <a:gdLst/>
            <a:ahLst/>
            <a:cxnLst/>
            <a:rect l="l" t="t" r="r" b="b"/>
            <a:pathLst>
              <a:path w="3714750" h="70484" extrusionOk="0">
                <a:moveTo>
                  <a:pt x="0" y="70450"/>
                </a:moveTo>
                <a:lnTo>
                  <a:pt x="12552" y="33857"/>
                </a:lnTo>
                <a:lnTo>
                  <a:pt x="46761" y="5800"/>
                </a:lnTo>
                <a:lnTo>
                  <a:pt x="75922" y="0"/>
                </a:lnTo>
                <a:lnTo>
                  <a:pt x="3638272" y="0"/>
                </a:lnTo>
                <a:lnTo>
                  <a:pt x="3680612" y="12829"/>
                </a:lnTo>
                <a:lnTo>
                  <a:pt x="3704180" y="38099"/>
                </a:lnTo>
                <a:lnTo>
                  <a:pt x="75922" y="38099"/>
                </a:lnTo>
                <a:lnTo>
                  <a:pt x="68415" y="38281"/>
                </a:lnTo>
                <a:lnTo>
                  <a:pt x="27604" y="46733"/>
                </a:lnTo>
                <a:lnTo>
                  <a:pt x="1655" y="66287"/>
                </a:lnTo>
                <a:lnTo>
                  <a:pt x="0" y="70450"/>
                </a:lnTo>
                <a:close/>
              </a:path>
              <a:path w="3714750" h="70484" extrusionOk="0">
                <a:moveTo>
                  <a:pt x="3714194" y="70450"/>
                </a:moveTo>
                <a:lnTo>
                  <a:pt x="3680613" y="44514"/>
                </a:lnTo>
                <a:lnTo>
                  <a:pt x="3638272" y="38099"/>
                </a:lnTo>
                <a:lnTo>
                  <a:pt x="3704180" y="38099"/>
                </a:lnTo>
                <a:lnTo>
                  <a:pt x="3714109" y="68693"/>
                </a:lnTo>
                <a:lnTo>
                  <a:pt x="3714194" y="70450"/>
                </a:lnTo>
                <a:close/>
              </a:path>
            </a:pathLst>
          </a:custGeom>
          <a:solidFill>
            <a:srgbClr val="A218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2" name="Google Shape;442;p12"/>
          <p:cNvSpPr/>
          <p:nvPr/>
        </p:nvSpPr>
        <p:spPr>
          <a:xfrm>
            <a:off x="4391024" y="2057399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 extrusionOk="0">
                <a:moveTo>
                  <a:pt x="38099" y="1142999"/>
                </a:moveTo>
                <a:lnTo>
                  <a:pt x="0" y="1142999"/>
                </a:lnTo>
                <a:lnTo>
                  <a:pt x="0" y="0"/>
                </a:lnTo>
                <a:lnTo>
                  <a:pt x="38099" y="0"/>
                </a:lnTo>
                <a:lnTo>
                  <a:pt x="38099" y="1142999"/>
                </a:lnTo>
                <a:close/>
              </a:path>
            </a:pathLst>
          </a:custGeom>
          <a:solidFill>
            <a:srgbClr val="A218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3" name="Google Shape;443;p12"/>
          <p:cNvSpPr txBox="1"/>
          <p:nvPr/>
        </p:nvSpPr>
        <p:spPr>
          <a:xfrm>
            <a:off x="4604246" y="1412472"/>
            <a:ext cx="189865" cy="395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2184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2"/>
          <p:cNvSpPr txBox="1"/>
          <p:nvPr/>
        </p:nvSpPr>
        <p:spPr>
          <a:xfrm>
            <a:off x="5143450" y="1346925"/>
            <a:ext cx="28101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latin typeface="Roboto"/>
                <a:ea typeface="Roboto"/>
                <a:cs typeface="Roboto"/>
                <a:sym typeface="Roboto"/>
              </a:rPr>
              <a:t>Pekerjaan Layak &amp; Pertumbuhan Ekonomi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12"/>
          <p:cNvSpPr txBox="1"/>
          <p:nvPr/>
        </p:nvSpPr>
        <p:spPr>
          <a:xfrm>
            <a:off x="4571950" y="2011933"/>
            <a:ext cx="323469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Mendorong pertumbuhan ekonomi yang inklusif dan berkelanjutan, pekerjaan penuh dan produktif.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p12"/>
          <p:cNvSpPr txBox="1"/>
          <p:nvPr/>
        </p:nvSpPr>
        <p:spPr>
          <a:xfrm>
            <a:off x="4571950" y="2788745"/>
            <a:ext cx="2886075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Fokus pada hak-hak pekerja dan pengembangan UMKM.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12"/>
          <p:cNvSpPr/>
          <p:nvPr/>
        </p:nvSpPr>
        <p:spPr>
          <a:xfrm>
            <a:off x="8182252" y="1143000"/>
            <a:ext cx="3705225" cy="70485"/>
          </a:xfrm>
          <a:custGeom>
            <a:avLst/>
            <a:gdLst/>
            <a:ahLst/>
            <a:cxnLst/>
            <a:rect l="l" t="t" r="r" b="b"/>
            <a:pathLst>
              <a:path w="3705225" h="70484" extrusionOk="0">
                <a:moveTo>
                  <a:pt x="0" y="70450"/>
                </a:moveTo>
                <a:lnTo>
                  <a:pt x="12551" y="33857"/>
                </a:lnTo>
                <a:lnTo>
                  <a:pt x="46760" y="5800"/>
                </a:lnTo>
                <a:lnTo>
                  <a:pt x="75922" y="0"/>
                </a:lnTo>
                <a:lnTo>
                  <a:pt x="3628747" y="0"/>
                </a:lnTo>
                <a:lnTo>
                  <a:pt x="3671087" y="12829"/>
                </a:lnTo>
                <a:lnTo>
                  <a:pt x="3694655" y="38099"/>
                </a:lnTo>
                <a:lnTo>
                  <a:pt x="75922" y="38099"/>
                </a:lnTo>
                <a:lnTo>
                  <a:pt x="68415" y="38281"/>
                </a:lnTo>
                <a:lnTo>
                  <a:pt x="27604" y="46733"/>
                </a:lnTo>
                <a:lnTo>
                  <a:pt x="1654" y="66287"/>
                </a:lnTo>
                <a:lnTo>
                  <a:pt x="0" y="70450"/>
                </a:lnTo>
                <a:close/>
              </a:path>
              <a:path w="3705225" h="70484" extrusionOk="0">
                <a:moveTo>
                  <a:pt x="3704669" y="70450"/>
                </a:moveTo>
                <a:lnTo>
                  <a:pt x="3671087" y="44514"/>
                </a:lnTo>
                <a:lnTo>
                  <a:pt x="3628747" y="38099"/>
                </a:lnTo>
                <a:lnTo>
                  <a:pt x="3694655" y="38099"/>
                </a:lnTo>
                <a:lnTo>
                  <a:pt x="3704584" y="68693"/>
                </a:lnTo>
                <a:lnTo>
                  <a:pt x="3704669" y="70450"/>
                </a:lnTo>
                <a:close/>
              </a:path>
            </a:pathLst>
          </a:custGeom>
          <a:solidFill>
            <a:srgbClr val="FD69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8" name="Google Shape;448;p12"/>
          <p:cNvSpPr/>
          <p:nvPr/>
        </p:nvSpPr>
        <p:spPr>
          <a:xfrm>
            <a:off x="8334374" y="2057399"/>
            <a:ext cx="38100" cy="723900"/>
          </a:xfrm>
          <a:custGeom>
            <a:avLst/>
            <a:gdLst/>
            <a:ahLst/>
            <a:cxnLst/>
            <a:rect l="l" t="t" r="r" b="b"/>
            <a:pathLst>
              <a:path w="38100" h="723900" extrusionOk="0">
                <a:moveTo>
                  <a:pt x="38099" y="723899"/>
                </a:moveTo>
                <a:lnTo>
                  <a:pt x="0" y="723899"/>
                </a:lnTo>
                <a:lnTo>
                  <a:pt x="0" y="0"/>
                </a:lnTo>
                <a:lnTo>
                  <a:pt x="38099" y="0"/>
                </a:lnTo>
                <a:lnTo>
                  <a:pt x="38099" y="723899"/>
                </a:lnTo>
                <a:close/>
              </a:path>
            </a:pathLst>
          </a:custGeom>
          <a:solidFill>
            <a:srgbClr val="FD692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9" name="Google Shape;449;p12"/>
          <p:cNvSpPr txBox="1"/>
          <p:nvPr/>
        </p:nvSpPr>
        <p:spPr>
          <a:xfrm>
            <a:off x="8541196" y="1412472"/>
            <a:ext cx="189865" cy="395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D6925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2"/>
          <p:cNvSpPr txBox="1"/>
          <p:nvPr/>
        </p:nvSpPr>
        <p:spPr>
          <a:xfrm>
            <a:off x="9080400" y="1346921"/>
            <a:ext cx="1565275" cy="54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latin typeface="Roboto"/>
                <a:ea typeface="Roboto"/>
                <a:cs typeface="Roboto"/>
                <a:sym typeface="Roboto"/>
              </a:rPr>
              <a:t>Industri, Inovasi &amp; Infrastruktur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1" name="Google Shape;451;p12"/>
          <p:cNvSpPr txBox="1"/>
          <p:nvPr/>
        </p:nvSpPr>
        <p:spPr>
          <a:xfrm>
            <a:off x="8508900" y="2011933"/>
            <a:ext cx="319024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Membangun infrastruktur tangguh, mendorong industrialisasi inklusif dan berkelanjutan.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2" name="Google Shape;452;p12"/>
          <p:cNvSpPr txBox="1"/>
          <p:nvPr/>
        </p:nvSpPr>
        <p:spPr>
          <a:xfrm>
            <a:off x="8508900" y="2572623"/>
            <a:ext cx="3003550" cy="20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Mendukung inovasi dan pengembangan teknologi.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" name="Google Shape;453;p12"/>
          <p:cNvSpPr/>
          <p:nvPr/>
        </p:nvSpPr>
        <p:spPr>
          <a:xfrm>
            <a:off x="305077" y="3695700"/>
            <a:ext cx="3705225" cy="70485"/>
          </a:xfrm>
          <a:custGeom>
            <a:avLst/>
            <a:gdLst/>
            <a:ahLst/>
            <a:cxnLst/>
            <a:rect l="l" t="t" r="r" b="b"/>
            <a:pathLst>
              <a:path w="3705225" h="70485" extrusionOk="0">
                <a:moveTo>
                  <a:pt x="0" y="70449"/>
                </a:moveTo>
                <a:lnTo>
                  <a:pt x="12552" y="33857"/>
                </a:lnTo>
                <a:lnTo>
                  <a:pt x="46761" y="5800"/>
                </a:lnTo>
                <a:lnTo>
                  <a:pt x="75922" y="0"/>
                </a:lnTo>
                <a:lnTo>
                  <a:pt x="3628747" y="0"/>
                </a:lnTo>
                <a:lnTo>
                  <a:pt x="3671089" y="12830"/>
                </a:lnTo>
                <a:lnTo>
                  <a:pt x="3694655" y="38099"/>
                </a:lnTo>
                <a:lnTo>
                  <a:pt x="75922" y="38099"/>
                </a:lnTo>
                <a:lnTo>
                  <a:pt x="68415" y="38281"/>
                </a:lnTo>
                <a:lnTo>
                  <a:pt x="27604" y="46733"/>
                </a:lnTo>
                <a:lnTo>
                  <a:pt x="1655" y="66286"/>
                </a:lnTo>
                <a:lnTo>
                  <a:pt x="0" y="70449"/>
                </a:lnTo>
                <a:close/>
              </a:path>
              <a:path w="3705225" h="70485" extrusionOk="0">
                <a:moveTo>
                  <a:pt x="3704669" y="70449"/>
                </a:moveTo>
                <a:lnTo>
                  <a:pt x="3671089" y="44514"/>
                </a:lnTo>
                <a:lnTo>
                  <a:pt x="3628747" y="38099"/>
                </a:lnTo>
                <a:lnTo>
                  <a:pt x="3694655" y="38099"/>
                </a:lnTo>
                <a:lnTo>
                  <a:pt x="3704584" y="68693"/>
                </a:lnTo>
                <a:lnTo>
                  <a:pt x="3704669" y="70449"/>
                </a:lnTo>
                <a:close/>
              </a:path>
            </a:pathLst>
          </a:custGeom>
          <a:solidFill>
            <a:srgbClr val="DD12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4" name="Google Shape;454;p12"/>
          <p:cNvSpPr/>
          <p:nvPr/>
        </p:nvSpPr>
        <p:spPr>
          <a:xfrm>
            <a:off x="457199" y="4610099"/>
            <a:ext cx="38100" cy="914400"/>
          </a:xfrm>
          <a:custGeom>
            <a:avLst/>
            <a:gdLst/>
            <a:ahLst/>
            <a:cxnLst/>
            <a:rect l="l" t="t" r="r" b="b"/>
            <a:pathLst>
              <a:path w="38100" h="914400" extrusionOk="0">
                <a:moveTo>
                  <a:pt x="38099" y="914399"/>
                </a:moveTo>
                <a:lnTo>
                  <a:pt x="0" y="914399"/>
                </a:lnTo>
                <a:lnTo>
                  <a:pt x="0" y="0"/>
                </a:lnTo>
                <a:lnTo>
                  <a:pt x="38099" y="0"/>
                </a:lnTo>
                <a:lnTo>
                  <a:pt x="38099" y="914399"/>
                </a:lnTo>
                <a:close/>
              </a:path>
            </a:pathLst>
          </a:custGeom>
          <a:solidFill>
            <a:srgbClr val="DD12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5" name="Google Shape;455;p12"/>
          <p:cNvSpPr txBox="1"/>
          <p:nvPr/>
        </p:nvSpPr>
        <p:spPr>
          <a:xfrm>
            <a:off x="585291" y="3965280"/>
            <a:ext cx="353695" cy="395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DD1266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2"/>
          <p:cNvSpPr txBox="1"/>
          <p:nvPr/>
        </p:nvSpPr>
        <p:spPr>
          <a:xfrm>
            <a:off x="1206499" y="4032971"/>
            <a:ext cx="2367915" cy="28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latin typeface="Roboto"/>
                <a:ea typeface="Roboto"/>
                <a:cs typeface="Roboto"/>
                <a:sym typeface="Roboto"/>
              </a:rPr>
              <a:t>Berkurangnya Kesenjangan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p12"/>
          <p:cNvSpPr txBox="1"/>
          <p:nvPr/>
        </p:nvSpPr>
        <p:spPr>
          <a:xfrm>
            <a:off x="634999" y="4564633"/>
            <a:ext cx="3027045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Mengurangi kesenjangan di dalam dan antar negara melalui kebijakan inklusif.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8" name="Google Shape;458;p12"/>
          <p:cNvSpPr txBox="1"/>
          <p:nvPr/>
        </p:nvSpPr>
        <p:spPr>
          <a:xfrm>
            <a:off x="634999" y="5112845"/>
            <a:ext cx="3094355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Mendorong inklusi sosial, ekonomi dan politik tanpa diskriminasi.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9" name="Google Shape;459;p12"/>
          <p:cNvSpPr/>
          <p:nvPr/>
        </p:nvSpPr>
        <p:spPr>
          <a:xfrm>
            <a:off x="4238902" y="3695700"/>
            <a:ext cx="3714750" cy="70485"/>
          </a:xfrm>
          <a:custGeom>
            <a:avLst/>
            <a:gdLst/>
            <a:ahLst/>
            <a:cxnLst/>
            <a:rect l="l" t="t" r="r" b="b"/>
            <a:pathLst>
              <a:path w="3714750" h="70485" extrusionOk="0">
                <a:moveTo>
                  <a:pt x="0" y="70450"/>
                </a:moveTo>
                <a:lnTo>
                  <a:pt x="12552" y="33857"/>
                </a:lnTo>
                <a:lnTo>
                  <a:pt x="46761" y="5800"/>
                </a:lnTo>
                <a:lnTo>
                  <a:pt x="75922" y="0"/>
                </a:lnTo>
                <a:lnTo>
                  <a:pt x="3638272" y="0"/>
                </a:lnTo>
                <a:lnTo>
                  <a:pt x="3680612" y="12830"/>
                </a:lnTo>
                <a:lnTo>
                  <a:pt x="3704180" y="38099"/>
                </a:lnTo>
                <a:lnTo>
                  <a:pt x="75922" y="38099"/>
                </a:lnTo>
                <a:lnTo>
                  <a:pt x="68415" y="38281"/>
                </a:lnTo>
                <a:lnTo>
                  <a:pt x="27604" y="46733"/>
                </a:lnTo>
                <a:lnTo>
                  <a:pt x="1655" y="66286"/>
                </a:lnTo>
                <a:lnTo>
                  <a:pt x="0" y="70450"/>
                </a:lnTo>
                <a:close/>
              </a:path>
              <a:path w="3714750" h="70485" extrusionOk="0">
                <a:moveTo>
                  <a:pt x="3714194" y="70450"/>
                </a:moveTo>
                <a:lnTo>
                  <a:pt x="3680612" y="44514"/>
                </a:lnTo>
                <a:lnTo>
                  <a:pt x="3638272" y="38099"/>
                </a:lnTo>
                <a:lnTo>
                  <a:pt x="3704180" y="38099"/>
                </a:lnTo>
                <a:lnTo>
                  <a:pt x="3714109" y="68693"/>
                </a:lnTo>
                <a:lnTo>
                  <a:pt x="3714194" y="70450"/>
                </a:lnTo>
                <a:close/>
              </a:path>
            </a:pathLst>
          </a:custGeom>
          <a:solidFill>
            <a:srgbClr val="FD9D2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0" name="Google Shape;460;p12"/>
          <p:cNvSpPr/>
          <p:nvPr/>
        </p:nvSpPr>
        <p:spPr>
          <a:xfrm>
            <a:off x="4391024" y="4610099"/>
            <a:ext cx="38100" cy="914400"/>
          </a:xfrm>
          <a:custGeom>
            <a:avLst/>
            <a:gdLst/>
            <a:ahLst/>
            <a:cxnLst/>
            <a:rect l="l" t="t" r="r" b="b"/>
            <a:pathLst>
              <a:path w="38100" h="914400" extrusionOk="0">
                <a:moveTo>
                  <a:pt x="38099" y="914399"/>
                </a:moveTo>
                <a:lnTo>
                  <a:pt x="0" y="914399"/>
                </a:lnTo>
                <a:lnTo>
                  <a:pt x="0" y="0"/>
                </a:lnTo>
                <a:lnTo>
                  <a:pt x="38099" y="0"/>
                </a:lnTo>
                <a:lnTo>
                  <a:pt x="38099" y="914399"/>
                </a:lnTo>
                <a:close/>
              </a:path>
            </a:pathLst>
          </a:custGeom>
          <a:solidFill>
            <a:srgbClr val="FD9D2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1" name="Google Shape;461;p12"/>
          <p:cNvSpPr txBox="1"/>
          <p:nvPr/>
        </p:nvSpPr>
        <p:spPr>
          <a:xfrm>
            <a:off x="4522241" y="3968075"/>
            <a:ext cx="353695" cy="39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D9D24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2"/>
          <p:cNvSpPr txBox="1"/>
          <p:nvPr/>
        </p:nvSpPr>
        <p:spPr>
          <a:xfrm>
            <a:off x="5143450" y="3899625"/>
            <a:ext cx="28860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latin typeface="Roboto"/>
                <a:ea typeface="Roboto"/>
                <a:cs typeface="Roboto"/>
                <a:sym typeface="Roboto"/>
              </a:rPr>
              <a:t>Kota dan Permukiman Berkelanjutan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3" name="Google Shape;463;p12"/>
          <p:cNvSpPr txBox="1"/>
          <p:nvPr/>
        </p:nvSpPr>
        <p:spPr>
          <a:xfrm>
            <a:off x="4571950" y="4564633"/>
            <a:ext cx="302387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Mewujudkan kota dan permukiman manusia yang inklusif, aman, dan berkelanjutan.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4" name="Google Shape;464;p12"/>
          <p:cNvSpPr txBox="1"/>
          <p:nvPr/>
        </p:nvSpPr>
        <p:spPr>
          <a:xfrm>
            <a:off x="4571950" y="5112845"/>
            <a:ext cx="243713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Termasuk perumahan layak, transportasi berkelanjutan, dan pengelolaan limbah.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5" name="Google Shape;465;p12"/>
          <p:cNvSpPr/>
          <p:nvPr/>
        </p:nvSpPr>
        <p:spPr>
          <a:xfrm>
            <a:off x="8182252" y="3695700"/>
            <a:ext cx="3705225" cy="70485"/>
          </a:xfrm>
          <a:custGeom>
            <a:avLst/>
            <a:gdLst/>
            <a:ahLst/>
            <a:cxnLst/>
            <a:rect l="l" t="t" r="r" b="b"/>
            <a:pathLst>
              <a:path w="3705225" h="70485" extrusionOk="0">
                <a:moveTo>
                  <a:pt x="0" y="70450"/>
                </a:moveTo>
                <a:lnTo>
                  <a:pt x="12551" y="33857"/>
                </a:lnTo>
                <a:lnTo>
                  <a:pt x="46760" y="5800"/>
                </a:lnTo>
                <a:lnTo>
                  <a:pt x="75922" y="0"/>
                </a:lnTo>
                <a:lnTo>
                  <a:pt x="3628747" y="0"/>
                </a:lnTo>
                <a:lnTo>
                  <a:pt x="3671087" y="12830"/>
                </a:lnTo>
                <a:lnTo>
                  <a:pt x="3694655" y="38099"/>
                </a:lnTo>
                <a:lnTo>
                  <a:pt x="75922" y="38099"/>
                </a:lnTo>
                <a:lnTo>
                  <a:pt x="68415" y="38281"/>
                </a:lnTo>
                <a:lnTo>
                  <a:pt x="27604" y="46733"/>
                </a:lnTo>
                <a:lnTo>
                  <a:pt x="1654" y="66286"/>
                </a:lnTo>
                <a:lnTo>
                  <a:pt x="0" y="70450"/>
                </a:lnTo>
                <a:close/>
              </a:path>
              <a:path w="3705225" h="70485" extrusionOk="0">
                <a:moveTo>
                  <a:pt x="3704669" y="70450"/>
                </a:moveTo>
                <a:lnTo>
                  <a:pt x="3671087" y="44514"/>
                </a:lnTo>
                <a:lnTo>
                  <a:pt x="3628747" y="38099"/>
                </a:lnTo>
                <a:lnTo>
                  <a:pt x="3694655" y="38099"/>
                </a:lnTo>
                <a:lnTo>
                  <a:pt x="3704584" y="68693"/>
                </a:lnTo>
                <a:lnTo>
                  <a:pt x="3704669" y="70450"/>
                </a:lnTo>
                <a:close/>
              </a:path>
            </a:pathLst>
          </a:custGeom>
          <a:solidFill>
            <a:srgbClr val="BE8B2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6" name="Google Shape;466;p12"/>
          <p:cNvSpPr/>
          <p:nvPr/>
        </p:nvSpPr>
        <p:spPr>
          <a:xfrm>
            <a:off x="8334374" y="4610099"/>
            <a:ext cx="38100" cy="914400"/>
          </a:xfrm>
          <a:custGeom>
            <a:avLst/>
            <a:gdLst/>
            <a:ahLst/>
            <a:cxnLst/>
            <a:rect l="l" t="t" r="r" b="b"/>
            <a:pathLst>
              <a:path w="38100" h="914400" extrusionOk="0">
                <a:moveTo>
                  <a:pt x="38099" y="914399"/>
                </a:moveTo>
                <a:lnTo>
                  <a:pt x="0" y="914399"/>
                </a:lnTo>
                <a:lnTo>
                  <a:pt x="0" y="0"/>
                </a:lnTo>
                <a:lnTo>
                  <a:pt x="38099" y="0"/>
                </a:lnTo>
                <a:lnTo>
                  <a:pt x="38099" y="914399"/>
                </a:lnTo>
                <a:close/>
              </a:path>
            </a:pathLst>
          </a:custGeom>
          <a:solidFill>
            <a:srgbClr val="BE8B2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7" name="Google Shape;467;p12"/>
          <p:cNvSpPr txBox="1"/>
          <p:nvPr/>
        </p:nvSpPr>
        <p:spPr>
          <a:xfrm>
            <a:off x="8459192" y="3965172"/>
            <a:ext cx="353695" cy="395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BE8B2E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2"/>
          <p:cNvSpPr txBox="1"/>
          <p:nvPr/>
        </p:nvSpPr>
        <p:spPr>
          <a:xfrm>
            <a:off x="9080400" y="3899625"/>
            <a:ext cx="30036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latin typeface="Roboto"/>
                <a:ea typeface="Roboto"/>
                <a:cs typeface="Roboto"/>
                <a:sym typeface="Roboto"/>
              </a:rPr>
              <a:t>Konsumsi &amp; Produksi Bertanggung Jawab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9" name="Google Shape;469;p12"/>
          <p:cNvSpPr txBox="1"/>
          <p:nvPr/>
        </p:nvSpPr>
        <p:spPr>
          <a:xfrm>
            <a:off x="8508900" y="4564633"/>
            <a:ext cx="3023235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Menjamin pola konsumsi dan produksi yang berkelanjutan melalui efisiensi sumber daya.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12"/>
          <p:cNvSpPr txBox="1"/>
          <p:nvPr/>
        </p:nvSpPr>
        <p:spPr>
          <a:xfrm>
            <a:off x="8508900" y="5112845"/>
            <a:ext cx="306578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Mengurangi limbah dan food loss, mendukung daur ulang dan ekonomi sirkular.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1" name="Google Shape;47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7859" y="6260464"/>
            <a:ext cx="718184" cy="433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3"/>
          <p:cNvSpPr txBox="1">
            <a:spLocks noGrp="1"/>
          </p:cNvSpPr>
          <p:nvPr>
            <p:ph type="title"/>
          </p:nvPr>
        </p:nvSpPr>
        <p:spPr>
          <a:xfrm>
            <a:off x="3239045" y="150647"/>
            <a:ext cx="571436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SDGs 13-17: PENJELASAN SINGKAT</a:t>
            </a:r>
            <a:endParaRPr/>
          </a:p>
        </p:txBody>
      </p:sp>
      <p:sp>
        <p:nvSpPr>
          <p:cNvPr id="477" name="Google Shape;477;p13"/>
          <p:cNvSpPr/>
          <p:nvPr/>
        </p:nvSpPr>
        <p:spPr>
          <a:xfrm>
            <a:off x="1095374" y="114299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 extrusionOk="0">
                <a:moveTo>
                  <a:pt x="304799" y="609599"/>
                </a:moveTo>
                <a:lnTo>
                  <a:pt x="260076" y="606301"/>
                </a:lnTo>
                <a:lnTo>
                  <a:pt x="216321" y="596475"/>
                </a:lnTo>
                <a:lnTo>
                  <a:pt x="174481" y="580335"/>
                </a:lnTo>
                <a:lnTo>
                  <a:pt x="135461" y="558231"/>
                </a:lnTo>
                <a:lnTo>
                  <a:pt x="100108" y="530641"/>
                </a:lnTo>
                <a:lnTo>
                  <a:pt x="69186" y="498162"/>
                </a:lnTo>
                <a:lnTo>
                  <a:pt x="43364" y="461498"/>
                </a:lnTo>
                <a:lnTo>
                  <a:pt x="23201" y="421441"/>
                </a:lnTo>
                <a:lnTo>
                  <a:pt x="9134" y="378860"/>
                </a:lnTo>
                <a:lnTo>
                  <a:pt x="1467" y="334675"/>
                </a:lnTo>
                <a:lnTo>
                  <a:pt x="0" y="304799"/>
                </a:lnTo>
                <a:lnTo>
                  <a:pt x="366" y="289844"/>
                </a:lnTo>
                <a:lnTo>
                  <a:pt x="5856" y="245336"/>
                </a:lnTo>
                <a:lnTo>
                  <a:pt x="17817" y="202115"/>
                </a:lnTo>
                <a:lnTo>
                  <a:pt x="35990" y="161118"/>
                </a:lnTo>
                <a:lnTo>
                  <a:pt x="59982" y="123230"/>
                </a:lnTo>
                <a:lnTo>
                  <a:pt x="89273" y="89273"/>
                </a:lnTo>
                <a:lnTo>
                  <a:pt x="123230" y="59982"/>
                </a:lnTo>
                <a:lnTo>
                  <a:pt x="161118" y="35990"/>
                </a:lnTo>
                <a:lnTo>
                  <a:pt x="202115" y="17817"/>
                </a:lnTo>
                <a:lnTo>
                  <a:pt x="245336" y="5856"/>
                </a:lnTo>
                <a:lnTo>
                  <a:pt x="289844" y="366"/>
                </a:lnTo>
                <a:lnTo>
                  <a:pt x="304799" y="0"/>
                </a:lnTo>
                <a:lnTo>
                  <a:pt x="319755" y="366"/>
                </a:lnTo>
                <a:lnTo>
                  <a:pt x="364263" y="5856"/>
                </a:lnTo>
                <a:lnTo>
                  <a:pt x="407484" y="17817"/>
                </a:lnTo>
                <a:lnTo>
                  <a:pt x="448481" y="35990"/>
                </a:lnTo>
                <a:lnTo>
                  <a:pt x="486369" y="59982"/>
                </a:lnTo>
                <a:lnTo>
                  <a:pt x="520326" y="89273"/>
                </a:lnTo>
                <a:lnTo>
                  <a:pt x="549617" y="123230"/>
                </a:lnTo>
                <a:lnTo>
                  <a:pt x="573609" y="161118"/>
                </a:lnTo>
                <a:lnTo>
                  <a:pt x="591782" y="202115"/>
                </a:lnTo>
                <a:lnTo>
                  <a:pt x="603743" y="245336"/>
                </a:lnTo>
                <a:lnTo>
                  <a:pt x="609233" y="289844"/>
                </a:lnTo>
                <a:lnTo>
                  <a:pt x="609599" y="304799"/>
                </a:lnTo>
                <a:lnTo>
                  <a:pt x="609233" y="319755"/>
                </a:lnTo>
                <a:lnTo>
                  <a:pt x="603743" y="364263"/>
                </a:lnTo>
                <a:lnTo>
                  <a:pt x="591782" y="407484"/>
                </a:lnTo>
                <a:lnTo>
                  <a:pt x="573609" y="448481"/>
                </a:lnTo>
                <a:lnTo>
                  <a:pt x="549617" y="486369"/>
                </a:lnTo>
                <a:lnTo>
                  <a:pt x="520326" y="520326"/>
                </a:lnTo>
                <a:lnTo>
                  <a:pt x="486369" y="549617"/>
                </a:lnTo>
                <a:lnTo>
                  <a:pt x="448481" y="573609"/>
                </a:lnTo>
                <a:lnTo>
                  <a:pt x="407484" y="591782"/>
                </a:lnTo>
                <a:lnTo>
                  <a:pt x="364263" y="603743"/>
                </a:lnTo>
                <a:lnTo>
                  <a:pt x="319755" y="609233"/>
                </a:lnTo>
                <a:lnTo>
                  <a:pt x="304799" y="609599"/>
                </a:lnTo>
                <a:close/>
              </a:path>
            </a:pathLst>
          </a:custGeom>
          <a:solidFill>
            <a:srgbClr val="4877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8" name="Google Shape;478;p13"/>
          <p:cNvSpPr txBox="1"/>
          <p:nvPr/>
        </p:nvSpPr>
        <p:spPr>
          <a:xfrm>
            <a:off x="1279872" y="1296190"/>
            <a:ext cx="244475" cy="27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3"/>
          <p:cNvSpPr/>
          <p:nvPr/>
        </p:nvSpPr>
        <p:spPr>
          <a:xfrm>
            <a:off x="3448049" y="114299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 extrusionOk="0">
                <a:moveTo>
                  <a:pt x="304799" y="609599"/>
                </a:moveTo>
                <a:lnTo>
                  <a:pt x="260076" y="606301"/>
                </a:lnTo>
                <a:lnTo>
                  <a:pt x="216321" y="596475"/>
                </a:lnTo>
                <a:lnTo>
                  <a:pt x="174481" y="580335"/>
                </a:lnTo>
                <a:lnTo>
                  <a:pt x="135462" y="558231"/>
                </a:lnTo>
                <a:lnTo>
                  <a:pt x="100108" y="530641"/>
                </a:lnTo>
                <a:lnTo>
                  <a:pt x="69186" y="498162"/>
                </a:lnTo>
                <a:lnTo>
                  <a:pt x="43363" y="461498"/>
                </a:lnTo>
                <a:lnTo>
                  <a:pt x="23200" y="421441"/>
                </a:lnTo>
                <a:lnTo>
                  <a:pt x="9133" y="378860"/>
                </a:lnTo>
                <a:lnTo>
                  <a:pt x="1467" y="334675"/>
                </a:lnTo>
                <a:lnTo>
                  <a:pt x="0" y="304799"/>
                </a:lnTo>
                <a:lnTo>
                  <a:pt x="366" y="289844"/>
                </a:lnTo>
                <a:lnTo>
                  <a:pt x="5856" y="245336"/>
                </a:lnTo>
                <a:lnTo>
                  <a:pt x="17816" y="202115"/>
                </a:lnTo>
                <a:lnTo>
                  <a:pt x="35989" y="161118"/>
                </a:lnTo>
                <a:lnTo>
                  <a:pt x="59981" y="123230"/>
                </a:lnTo>
                <a:lnTo>
                  <a:pt x="89273" y="89273"/>
                </a:lnTo>
                <a:lnTo>
                  <a:pt x="123230" y="59982"/>
                </a:lnTo>
                <a:lnTo>
                  <a:pt x="161118" y="35990"/>
                </a:lnTo>
                <a:lnTo>
                  <a:pt x="202116" y="17817"/>
                </a:lnTo>
                <a:lnTo>
                  <a:pt x="245336" y="5856"/>
                </a:lnTo>
                <a:lnTo>
                  <a:pt x="289844" y="366"/>
                </a:lnTo>
                <a:lnTo>
                  <a:pt x="304799" y="0"/>
                </a:lnTo>
                <a:lnTo>
                  <a:pt x="319755" y="366"/>
                </a:lnTo>
                <a:lnTo>
                  <a:pt x="364263" y="5856"/>
                </a:lnTo>
                <a:lnTo>
                  <a:pt x="407483" y="17817"/>
                </a:lnTo>
                <a:lnTo>
                  <a:pt x="448481" y="35990"/>
                </a:lnTo>
                <a:lnTo>
                  <a:pt x="486368" y="59982"/>
                </a:lnTo>
                <a:lnTo>
                  <a:pt x="520325" y="89273"/>
                </a:lnTo>
                <a:lnTo>
                  <a:pt x="549617" y="123230"/>
                </a:lnTo>
                <a:lnTo>
                  <a:pt x="573609" y="161118"/>
                </a:lnTo>
                <a:lnTo>
                  <a:pt x="591782" y="202115"/>
                </a:lnTo>
                <a:lnTo>
                  <a:pt x="603743" y="245336"/>
                </a:lnTo>
                <a:lnTo>
                  <a:pt x="609232" y="289844"/>
                </a:lnTo>
                <a:lnTo>
                  <a:pt x="609599" y="304799"/>
                </a:lnTo>
                <a:lnTo>
                  <a:pt x="609232" y="319755"/>
                </a:lnTo>
                <a:lnTo>
                  <a:pt x="603742" y="364263"/>
                </a:lnTo>
                <a:lnTo>
                  <a:pt x="591782" y="407484"/>
                </a:lnTo>
                <a:lnTo>
                  <a:pt x="573608" y="448481"/>
                </a:lnTo>
                <a:lnTo>
                  <a:pt x="549617" y="486369"/>
                </a:lnTo>
                <a:lnTo>
                  <a:pt x="520325" y="520326"/>
                </a:lnTo>
                <a:lnTo>
                  <a:pt x="486368" y="549617"/>
                </a:lnTo>
                <a:lnTo>
                  <a:pt x="448481" y="573609"/>
                </a:lnTo>
                <a:lnTo>
                  <a:pt x="407483" y="591782"/>
                </a:lnTo>
                <a:lnTo>
                  <a:pt x="364263" y="603743"/>
                </a:lnTo>
                <a:lnTo>
                  <a:pt x="319755" y="609233"/>
                </a:lnTo>
                <a:lnTo>
                  <a:pt x="304799" y="609599"/>
                </a:lnTo>
                <a:close/>
              </a:path>
            </a:pathLst>
          </a:custGeom>
          <a:solidFill>
            <a:srgbClr val="007D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0" name="Google Shape;480;p13"/>
          <p:cNvSpPr txBox="1"/>
          <p:nvPr/>
        </p:nvSpPr>
        <p:spPr>
          <a:xfrm>
            <a:off x="3626891" y="1296190"/>
            <a:ext cx="244475" cy="27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3"/>
          <p:cNvSpPr/>
          <p:nvPr/>
        </p:nvSpPr>
        <p:spPr>
          <a:xfrm>
            <a:off x="5791199" y="114299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 extrusionOk="0">
                <a:moveTo>
                  <a:pt x="304799" y="609599"/>
                </a:moveTo>
                <a:lnTo>
                  <a:pt x="260076" y="606301"/>
                </a:lnTo>
                <a:lnTo>
                  <a:pt x="216320" y="596475"/>
                </a:lnTo>
                <a:lnTo>
                  <a:pt x="174480" y="580335"/>
                </a:lnTo>
                <a:lnTo>
                  <a:pt x="135461" y="558231"/>
                </a:lnTo>
                <a:lnTo>
                  <a:pt x="100108" y="530641"/>
                </a:lnTo>
                <a:lnTo>
                  <a:pt x="69186" y="498162"/>
                </a:lnTo>
                <a:lnTo>
                  <a:pt x="43364" y="461498"/>
                </a:lnTo>
                <a:lnTo>
                  <a:pt x="23200" y="421441"/>
                </a:lnTo>
                <a:lnTo>
                  <a:pt x="9134" y="378860"/>
                </a:lnTo>
                <a:lnTo>
                  <a:pt x="1467" y="334675"/>
                </a:lnTo>
                <a:lnTo>
                  <a:pt x="0" y="304799"/>
                </a:lnTo>
                <a:lnTo>
                  <a:pt x="366" y="289844"/>
                </a:lnTo>
                <a:lnTo>
                  <a:pt x="5856" y="245336"/>
                </a:lnTo>
                <a:lnTo>
                  <a:pt x="17817" y="202115"/>
                </a:lnTo>
                <a:lnTo>
                  <a:pt x="35990" y="161118"/>
                </a:lnTo>
                <a:lnTo>
                  <a:pt x="59981" y="123230"/>
                </a:lnTo>
                <a:lnTo>
                  <a:pt x="89273" y="89273"/>
                </a:lnTo>
                <a:lnTo>
                  <a:pt x="123230" y="59982"/>
                </a:lnTo>
                <a:lnTo>
                  <a:pt x="161118" y="35990"/>
                </a:lnTo>
                <a:lnTo>
                  <a:pt x="202115" y="17817"/>
                </a:lnTo>
                <a:lnTo>
                  <a:pt x="245336" y="5856"/>
                </a:lnTo>
                <a:lnTo>
                  <a:pt x="289844" y="366"/>
                </a:lnTo>
                <a:lnTo>
                  <a:pt x="304799" y="0"/>
                </a:lnTo>
                <a:lnTo>
                  <a:pt x="319755" y="366"/>
                </a:lnTo>
                <a:lnTo>
                  <a:pt x="364263" y="5856"/>
                </a:lnTo>
                <a:lnTo>
                  <a:pt x="407484" y="17817"/>
                </a:lnTo>
                <a:lnTo>
                  <a:pt x="448481" y="35990"/>
                </a:lnTo>
                <a:lnTo>
                  <a:pt x="486369" y="59982"/>
                </a:lnTo>
                <a:lnTo>
                  <a:pt x="520325" y="89273"/>
                </a:lnTo>
                <a:lnTo>
                  <a:pt x="549617" y="123230"/>
                </a:lnTo>
                <a:lnTo>
                  <a:pt x="573609" y="161118"/>
                </a:lnTo>
                <a:lnTo>
                  <a:pt x="591782" y="202115"/>
                </a:lnTo>
                <a:lnTo>
                  <a:pt x="603742" y="245336"/>
                </a:lnTo>
                <a:lnTo>
                  <a:pt x="609233" y="289844"/>
                </a:lnTo>
                <a:lnTo>
                  <a:pt x="609599" y="304799"/>
                </a:lnTo>
                <a:lnTo>
                  <a:pt x="609233" y="319755"/>
                </a:lnTo>
                <a:lnTo>
                  <a:pt x="603742" y="364263"/>
                </a:lnTo>
                <a:lnTo>
                  <a:pt x="591782" y="407484"/>
                </a:lnTo>
                <a:lnTo>
                  <a:pt x="573609" y="448481"/>
                </a:lnTo>
                <a:lnTo>
                  <a:pt x="549617" y="486369"/>
                </a:lnTo>
                <a:lnTo>
                  <a:pt x="520325" y="520326"/>
                </a:lnTo>
                <a:lnTo>
                  <a:pt x="486369" y="549617"/>
                </a:lnTo>
                <a:lnTo>
                  <a:pt x="448481" y="573609"/>
                </a:lnTo>
                <a:lnTo>
                  <a:pt x="407484" y="591782"/>
                </a:lnTo>
                <a:lnTo>
                  <a:pt x="364263" y="603743"/>
                </a:lnTo>
                <a:lnTo>
                  <a:pt x="319755" y="609233"/>
                </a:lnTo>
                <a:lnTo>
                  <a:pt x="304799" y="609599"/>
                </a:lnTo>
                <a:close/>
              </a:path>
            </a:pathLst>
          </a:custGeom>
          <a:solidFill>
            <a:srgbClr val="3DB04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2" name="Google Shape;482;p13"/>
          <p:cNvSpPr txBox="1"/>
          <p:nvPr/>
        </p:nvSpPr>
        <p:spPr>
          <a:xfrm>
            <a:off x="5973762" y="1296190"/>
            <a:ext cx="244475" cy="27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3"/>
          <p:cNvSpPr/>
          <p:nvPr/>
        </p:nvSpPr>
        <p:spPr>
          <a:xfrm>
            <a:off x="8134349" y="114299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 extrusionOk="0">
                <a:moveTo>
                  <a:pt x="304799" y="609599"/>
                </a:moveTo>
                <a:lnTo>
                  <a:pt x="260075" y="606301"/>
                </a:lnTo>
                <a:lnTo>
                  <a:pt x="216319" y="596475"/>
                </a:lnTo>
                <a:lnTo>
                  <a:pt x="174480" y="580335"/>
                </a:lnTo>
                <a:lnTo>
                  <a:pt x="135460" y="558231"/>
                </a:lnTo>
                <a:lnTo>
                  <a:pt x="100108" y="530641"/>
                </a:lnTo>
                <a:lnTo>
                  <a:pt x="69185" y="498162"/>
                </a:lnTo>
                <a:lnTo>
                  <a:pt x="43363" y="461498"/>
                </a:lnTo>
                <a:lnTo>
                  <a:pt x="23200" y="421441"/>
                </a:lnTo>
                <a:lnTo>
                  <a:pt x="9134" y="378860"/>
                </a:lnTo>
                <a:lnTo>
                  <a:pt x="1467" y="334675"/>
                </a:lnTo>
                <a:lnTo>
                  <a:pt x="0" y="304799"/>
                </a:lnTo>
                <a:lnTo>
                  <a:pt x="366" y="289844"/>
                </a:lnTo>
                <a:lnTo>
                  <a:pt x="5856" y="245336"/>
                </a:lnTo>
                <a:lnTo>
                  <a:pt x="17817" y="202115"/>
                </a:lnTo>
                <a:lnTo>
                  <a:pt x="35989" y="161118"/>
                </a:lnTo>
                <a:lnTo>
                  <a:pt x="59982" y="123230"/>
                </a:lnTo>
                <a:lnTo>
                  <a:pt x="89273" y="89273"/>
                </a:lnTo>
                <a:lnTo>
                  <a:pt x="123229" y="59982"/>
                </a:lnTo>
                <a:lnTo>
                  <a:pt x="161117" y="35990"/>
                </a:lnTo>
                <a:lnTo>
                  <a:pt x="202114" y="17817"/>
                </a:lnTo>
                <a:lnTo>
                  <a:pt x="245335" y="5856"/>
                </a:lnTo>
                <a:lnTo>
                  <a:pt x="289844" y="366"/>
                </a:lnTo>
                <a:lnTo>
                  <a:pt x="304799" y="0"/>
                </a:lnTo>
                <a:lnTo>
                  <a:pt x="319755" y="366"/>
                </a:lnTo>
                <a:lnTo>
                  <a:pt x="364262" y="5856"/>
                </a:lnTo>
                <a:lnTo>
                  <a:pt x="407483" y="17817"/>
                </a:lnTo>
                <a:lnTo>
                  <a:pt x="448481" y="35990"/>
                </a:lnTo>
                <a:lnTo>
                  <a:pt x="486369" y="59982"/>
                </a:lnTo>
                <a:lnTo>
                  <a:pt x="520325" y="89273"/>
                </a:lnTo>
                <a:lnTo>
                  <a:pt x="549617" y="123230"/>
                </a:lnTo>
                <a:lnTo>
                  <a:pt x="573608" y="161118"/>
                </a:lnTo>
                <a:lnTo>
                  <a:pt x="591782" y="202115"/>
                </a:lnTo>
                <a:lnTo>
                  <a:pt x="603742" y="245336"/>
                </a:lnTo>
                <a:lnTo>
                  <a:pt x="609233" y="289844"/>
                </a:lnTo>
                <a:lnTo>
                  <a:pt x="609599" y="304799"/>
                </a:lnTo>
                <a:lnTo>
                  <a:pt x="609233" y="319755"/>
                </a:lnTo>
                <a:lnTo>
                  <a:pt x="603742" y="364263"/>
                </a:lnTo>
                <a:lnTo>
                  <a:pt x="591782" y="407484"/>
                </a:lnTo>
                <a:lnTo>
                  <a:pt x="573609" y="448481"/>
                </a:lnTo>
                <a:lnTo>
                  <a:pt x="549617" y="486369"/>
                </a:lnTo>
                <a:lnTo>
                  <a:pt x="520325" y="520326"/>
                </a:lnTo>
                <a:lnTo>
                  <a:pt x="486369" y="549617"/>
                </a:lnTo>
                <a:lnTo>
                  <a:pt x="448481" y="573609"/>
                </a:lnTo>
                <a:lnTo>
                  <a:pt x="407483" y="591782"/>
                </a:lnTo>
                <a:lnTo>
                  <a:pt x="364262" y="603743"/>
                </a:lnTo>
                <a:lnTo>
                  <a:pt x="319755" y="609233"/>
                </a:lnTo>
                <a:lnTo>
                  <a:pt x="304799" y="609599"/>
                </a:lnTo>
                <a:close/>
              </a:path>
            </a:pathLst>
          </a:custGeom>
          <a:solidFill>
            <a:srgbClr val="0067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4" name="Google Shape;484;p13"/>
          <p:cNvSpPr txBox="1"/>
          <p:nvPr/>
        </p:nvSpPr>
        <p:spPr>
          <a:xfrm>
            <a:off x="8320782" y="1296190"/>
            <a:ext cx="244475" cy="27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3"/>
          <p:cNvSpPr/>
          <p:nvPr/>
        </p:nvSpPr>
        <p:spPr>
          <a:xfrm>
            <a:off x="10487024" y="114299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 extrusionOk="0">
                <a:moveTo>
                  <a:pt x="304799" y="609599"/>
                </a:moveTo>
                <a:lnTo>
                  <a:pt x="260076" y="606301"/>
                </a:lnTo>
                <a:lnTo>
                  <a:pt x="216320" y="596475"/>
                </a:lnTo>
                <a:lnTo>
                  <a:pt x="174480" y="580335"/>
                </a:lnTo>
                <a:lnTo>
                  <a:pt x="135461" y="558231"/>
                </a:lnTo>
                <a:lnTo>
                  <a:pt x="100108" y="530641"/>
                </a:lnTo>
                <a:lnTo>
                  <a:pt x="69185" y="498162"/>
                </a:lnTo>
                <a:lnTo>
                  <a:pt x="43362" y="461498"/>
                </a:lnTo>
                <a:lnTo>
                  <a:pt x="23199" y="421441"/>
                </a:lnTo>
                <a:lnTo>
                  <a:pt x="9133" y="378860"/>
                </a:lnTo>
                <a:lnTo>
                  <a:pt x="1467" y="334675"/>
                </a:lnTo>
                <a:lnTo>
                  <a:pt x="0" y="304799"/>
                </a:lnTo>
                <a:lnTo>
                  <a:pt x="366" y="289844"/>
                </a:lnTo>
                <a:lnTo>
                  <a:pt x="5855" y="245336"/>
                </a:lnTo>
                <a:lnTo>
                  <a:pt x="17816" y="202115"/>
                </a:lnTo>
                <a:lnTo>
                  <a:pt x="35989" y="161118"/>
                </a:lnTo>
                <a:lnTo>
                  <a:pt x="59981" y="123230"/>
                </a:lnTo>
                <a:lnTo>
                  <a:pt x="89273" y="89273"/>
                </a:lnTo>
                <a:lnTo>
                  <a:pt x="123230" y="59982"/>
                </a:lnTo>
                <a:lnTo>
                  <a:pt x="161118" y="35990"/>
                </a:lnTo>
                <a:lnTo>
                  <a:pt x="202113" y="17817"/>
                </a:lnTo>
                <a:lnTo>
                  <a:pt x="245336" y="5856"/>
                </a:lnTo>
                <a:lnTo>
                  <a:pt x="289844" y="366"/>
                </a:lnTo>
                <a:lnTo>
                  <a:pt x="304799" y="0"/>
                </a:lnTo>
                <a:lnTo>
                  <a:pt x="319755" y="366"/>
                </a:lnTo>
                <a:lnTo>
                  <a:pt x="364262" y="5856"/>
                </a:lnTo>
                <a:lnTo>
                  <a:pt x="407483" y="17817"/>
                </a:lnTo>
                <a:lnTo>
                  <a:pt x="448480" y="35990"/>
                </a:lnTo>
                <a:lnTo>
                  <a:pt x="486368" y="59982"/>
                </a:lnTo>
                <a:lnTo>
                  <a:pt x="520325" y="89273"/>
                </a:lnTo>
                <a:lnTo>
                  <a:pt x="549616" y="123230"/>
                </a:lnTo>
                <a:lnTo>
                  <a:pt x="573607" y="161118"/>
                </a:lnTo>
                <a:lnTo>
                  <a:pt x="591781" y="202115"/>
                </a:lnTo>
                <a:lnTo>
                  <a:pt x="603742" y="245336"/>
                </a:lnTo>
                <a:lnTo>
                  <a:pt x="609232" y="289844"/>
                </a:lnTo>
                <a:lnTo>
                  <a:pt x="609599" y="304799"/>
                </a:lnTo>
                <a:lnTo>
                  <a:pt x="609232" y="319755"/>
                </a:lnTo>
                <a:lnTo>
                  <a:pt x="603742" y="364263"/>
                </a:lnTo>
                <a:lnTo>
                  <a:pt x="591781" y="407484"/>
                </a:lnTo>
                <a:lnTo>
                  <a:pt x="573607" y="448481"/>
                </a:lnTo>
                <a:lnTo>
                  <a:pt x="549616" y="486369"/>
                </a:lnTo>
                <a:lnTo>
                  <a:pt x="520325" y="520326"/>
                </a:lnTo>
                <a:lnTo>
                  <a:pt x="486368" y="549617"/>
                </a:lnTo>
                <a:lnTo>
                  <a:pt x="448480" y="573609"/>
                </a:lnTo>
                <a:lnTo>
                  <a:pt x="407483" y="591782"/>
                </a:lnTo>
                <a:lnTo>
                  <a:pt x="364262" y="603743"/>
                </a:lnTo>
                <a:lnTo>
                  <a:pt x="319755" y="609233"/>
                </a:lnTo>
                <a:lnTo>
                  <a:pt x="304799" y="609599"/>
                </a:lnTo>
                <a:close/>
              </a:path>
            </a:pathLst>
          </a:custGeom>
          <a:solidFill>
            <a:srgbClr val="18486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6" name="Google Shape;486;p13"/>
          <p:cNvSpPr txBox="1"/>
          <p:nvPr/>
        </p:nvSpPr>
        <p:spPr>
          <a:xfrm>
            <a:off x="10667651" y="1296190"/>
            <a:ext cx="244475" cy="27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3"/>
          <p:cNvSpPr/>
          <p:nvPr/>
        </p:nvSpPr>
        <p:spPr>
          <a:xfrm>
            <a:off x="304799" y="1981199"/>
            <a:ext cx="38100" cy="3124200"/>
          </a:xfrm>
          <a:custGeom>
            <a:avLst/>
            <a:gdLst/>
            <a:ahLst/>
            <a:cxnLst/>
            <a:rect l="l" t="t" r="r" b="b"/>
            <a:pathLst>
              <a:path w="38100" h="3124200" extrusionOk="0">
                <a:moveTo>
                  <a:pt x="38099" y="3124199"/>
                </a:moveTo>
                <a:lnTo>
                  <a:pt x="2789" y="3100725"/>
                </a:lnTo>
                <a:lnTo>
                  <a:pt x="0" y="3086099"/>
                </a:lnTo>
                <a:lnTo>
                  <a:pt x="0" y="38099"/>
                </a:lnTo>
                <a:lnTo>
                  <a:pt x="23474" y="2789"/>
                </a:lnTo>
                <a:lnTo>
                  <a:pt x="38099" y="0"/>
                </a:lnTo>
                <a:lnTo>
                  <a:pt x="38099" y="31241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8" name="Google Shape;488;p13"/>
          <p:cNvSpPr txBox="1"/>
          <p:nvPr/>
        </p:nvSpPr>
        <p:spPr>
          <a:xfrm>
            <a:off x="482600" y="2082860"/>
            <a:ext cx="186055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Penanganan Perubahan Iklim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9" name="Google Shape;489;p13"/>
          <p:cNvSpPr/>
          <p:nvPr/>
        </p:nvSpPr>
        <p:spPr>
          <a:xfrm>
            <a:off x="542924" y="28289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0" name="Google Shape;490;p13"/>
          <p:cNvSpPr txBox="1"/>
          <p:nvPr/>
        </p:nvSpPr>
        <p:spPr>
          <a:xfrm>
            <a:off x="673099" y="2712545"/>
            <a:ext cx="1676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Tindakan segera untuk memerangi perubahan iklim dan dampaknya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164465" lvl="0" indent="0" algn="l" rtl="0">
              <a:lnSpc>
                <a:spcPct val="1087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Meningkatkan ketahanan dan kapasitas adaptasi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306705" lvl="0" indent="0" algn="l" rtl="0">
              <a:lnSpc>
                <a:spcPct val="1087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Integrasi kebijakan perubahan iklim dalam perencanaan nasional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259079" lvl="0" indent="0" algn="l" rtl="0">
              <a:lnSpc>
                <a:spcPct val="1087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Target penurunan emisi GRK sesuai komitmen global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1" name="Google Shape;491;p13"/>
          <p:cNvSpPr/>
          <p:nvPr/>
        </p:nvSpPr>
        <p:spPr>
          <a:xfrm>
            <a:off x="542924" y="34385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2" name="Google Shape;492;p13"/>
          <p:cNvSpPr/>
          <p:nvPr/>
        </p:nvSpPr>
        <p:spPr>
          <a:xfrm>
            <a:off x="542924" y="38576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5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5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3" name="Google Shape;493;p13"/>
          <p:cNvSpPr/>
          <p:nvPr/>
        </p:nvSpPr>
        <p:spPr>
          <a:xfrm>
            <a:off x="542924" y="44672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5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5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4" name="Google Shape;494;p13"/>
          <p:cNvSpPr/>
          <p:nvPr/>
        </p:nvSpPr>
        <p:spPr>
          <a:xfrm>
            <a:off x="2647949" y="1981199"/>
            <a:ext cx="38100" cy="3124200"/>
          </a:xfrm>
          <a:custGeom>
            <a:avLst/>
            <a:gdLst/>
            <a:ahLst/>
            <a:cxnLst/>
            <a:rect l="l" t="t" r="r" b="b"/>
            <a:pathLst>
              <a:path w="38100" h="3124200" extrusionOk="0">
                <a:moveTo>
                  <a:pt x="38099" y="3124199"/>
                </a:moveTo>
                <a:lnTo>
                  <a:pt x="2789" y="3100725"/>
                </a:lnTo>
                <a:lnTo>
                  <a:pt x="0" y="3086099"/>
                </a:lnTo>
                <a:lnTo>
                  <a:pt x="0" y="38099"/>
                </a:lnTo>
                <a:lnTo>
                  <a:pt x="23474" y="2789"/>
                </a:lnTo>
                <a:lnTo>
                  <a:pt x="38099" y="0"/>
                </a:lnTo>
                <a:lnTo>
                  <a:pt x="38099" y="31241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5" name="Google Shape;495;p13"/>
          <p:cNvSpPr txBox="1"/>
          <p:nvPr/>
        </p:nvSpPr>
        <p:spPr>
          <a:xfrm>
            <a:off x="2829470" y="2120597"/>
            <a:ext cx="1400175" cy="25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Ekosistem Lautan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p13"/>
          <p:cNvSpPr/>
          <p:nvPr/>
        </p:nvSpPr>
        <p:spPr>
          <a:xfrm>
            <a:off x="2886074" y="25622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7" name="Google Shape;497;p13"/>
          <p:cNvSpPr txBox="1"/>
          <p:nvPr/>
        </p:nvSpPr>
        <p:spPr>
          <a:xfrm>
            <a:off x="3019970" y="2445845"/>
            <a:ext cx="1650364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Konservasi dan pemanfaatan berkelanjutan sumber daya kelautan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153035" lvl="0" indent="0" algn="l" rtl="0">
              <a:lnSpc>
                <a:spcPct val="1087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Mengurangi pencemaran laut dan sampah plastik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13334" lvl="0" indent="0" algn="l" rtl="0">
              <a:lnSpc>
                <a:spcPct val="1087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Perlindungan ekosistem pesisir dan terumbu karang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280035" lvl="0" indent="0" algn="l" rtl="0">
              <a:lnSpc>
                <a:spcPct val="1087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Pengelolaan perikanan yang berkelanjutan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p13"/>
          <p:cNvSpPr/>
          <p:nvPr/>
        </p:nvSpPr>
        <p:spPr>
          <a:xfrm>
            <a:off x="2886074" y="31718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9" name="Google Shape;499;p13"/>
          <p:cNvSpPr/>
          <p:nvPr/>
        </p:nvSpPr>
        <p:spPr>
          <a:xfrm>
            <a:off x="2886074" y="35909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0" name="Google Shape;500;p13"/>
          <p:cNvSpPr/>
          <p:nvPr/>
        </p:nvSpPr>
        <p:spPr>
          <a:xfrm>
            <a:off x="2886074" y="40100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1" name="Google Shape;501;p13"/>
          <p:cNvSpPr/>
          <p:nvPr/>
        </p:nvSpPr>
        <p:spPr>
          <a:xfrm>
            <a:off x="5000624" y="1981199"/>
            <a:ext cx="38100" cy="3124200"/>
          </a:xfrm>
          <a:custGeom>
            <a:avLst/>
            <a:gdLst/>
            <a:ahLst/>
            <a:cxnLst/>
            <a:rect l="l" t="t" r="r" b="b"/>
            <a:pathLst>
              <a:path w="38100" h="3124200" extrusionOk="0">
                <a:moveTo>
                  <a:pt x="38099" y="3124199"/>
                </a:moveTo>
                <a:lnTo>
                  <a:pt x="2789" y="3100725"/>
                </a:lnTo>
                <a:lnTo>
                  <a:pt x="0" y="3086099"/>
                </a:lnTo>
                <a:lnTo>
                  <a:pt x="0" y="38099"/>
                </a:lnTo>
                <a:lnTo>
                  <a:pt x="23474" y="2789"/>
                </a:lnTo>
                <a:lnTo>
                  <a:pt x="38099" y="0"/>
                </a:lnTo>
                <a:lnTo>
                  <a:pt x="38099" y="31241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2" name="Google Shape;502;p13"/>
          <p:cNvSpPr txBox="1"/>
          <p:nvPr/>
        </p:nvSpPr>
        <p:spPr>
          <a:xfrm>
            <a:off x="5176490" y="2120597"/>
            <a:ext cx="1474470" cy="25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Ekosistem Daratan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3" name="Google Shape;503;p13"/>
          <p:cNvSpPr/>
          <p:nvPr/>
        </p:nvSpPr>
        <p:spPr>
          <a:xfrm>
            <a:off x="5238748" y="25622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6523"/>
                </a:lnTo>
                <a:lnTo>
                  <a:pt x="38100" y="19049"/>
                </a:lnTo>
                <a:lnTo>
                  <a:pt x="38100" y="21576"/>
                </a:lnTo>
                <a:lnTo>
                  <a:pt x="24006" y="3761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4" name="Google Shape;504;p13"/>
          <p:cNvSpPr txBox="1"/>
          <p:nvPr/>
        </p:nvSpPr>
        <p:spPr>
          <a:xfrm>
            <a:off x="5366990" y="2445845"/>
            <a:ext cx="148717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86995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Melindungi dan memulihkan ekosistem darat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46355" lvl="0" indent="0" algn="l" rtl="0">
              <a:lnSpc>
                <a:spcPct val="1087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Mengelola hutan secara lestari dan memerangi penggurunan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087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Menghentikan degradasi lahan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57785" lvl="0" indent="0" algn="l" rtl="0">
              <a:lnSpc>
                <a:spcPct val="1087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Melindungi keanekaragaman hayati dan habitat alami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13"/>
          <p:cNvSpPr/>
          <p:nvPr/>
        </p:nvSpPr>
        <p:spPr>
          <a:xfrm>
            <a:off x="5238748" y="31718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6523"/>
                </a:lnTo>
                <a:lnTo>
                  <a:pt x="38100" y="19049"/>
                </a:lnTo>
                <a:lnTo>
                  <a:pt x="38100" y="21576"/>
                </a:lnTo>
                <a:lnTo>
                  <a:pt x="24006" y="3761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6" name="Google Shape;506;p13"/>
          <p:cNvSpPr/>
          <p:nvPr/>
        </p:nvSpPr>
        <p:spPr>
          <a:xfrm>
            <a:off x="5238748" y="37814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6523"/>
                </a:lnTo>
                <a:lnTo>
                  <a:pt x="38100" y="19049"/>
                </a:lnTo>
                <a:lnTo>
                  <a:pt x="38100" y="21576"/>
                </a:lnTo>
                <a:lnTo>
                  <a:pt x="24006" y="3761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7" name="Google Shape;507;p13"/>
          <p:cNvSpPr/>
          <p:nvPr/>
        </p:nvSpPr>
        <p:spPr>
          <a:xfrm>
            <a:off x="5238748" y="42005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5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6523"/>
                </a:lnTo>
                <a:lnTo>
                  <a:pt x="38100" y="19049"/>
                </a:lnTo>
                <a:lnTo>
                  <a:pt x="38100" y="21575"/>
                </a:lnTo>
                <a:lnTo>
                  <a:pt x="24006" y="3761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8" name="Google Shape;508;p13"/>
          <p:cNvSpPr/>
          <p:nvPr/>
        </p:nvSpPr>
        <p:spPr>
          <a:xfrm>
            <a:off x="7343774" y="1981199"/>
            <a:ext cx="38100" cy="3124200"/>
          </a:xfrm>
          <a:custGeom>
            <a:avLst/>
            <a:gdLst/>
            <a:ahLst/>
            <a:cxnLst/>
            <a:rect l="l" t="t" r="r" b="b"/>
            <a:pathLst>
              <a:path w="38100" h="3124200" extrusionOk="0">
                <a:moveTo>
                  <a:pt x="38099" y="3124199"/>
                </a:moveTo>
                <a:lnTo>
                  <a:pt x="2789" y="3100725"/>
                </a:lnTo>
                <a:lnTo>
                  <a:pt x="0" y="3086099"/>
                </a:lnTo>
                <a:lnTo>
                  <a:pt x="0" y="38099"/>
                </a:lnTo>
                <a:lnTo>
                  <a:pt x="23473" y="2789"/>
                </a:lnTo>
                <a:lnTo>
                  <a:pt x="38099" y="0"/>
                </a:lnTo>
                <a:lnTo>
                  <a:pt x="38099" y="31241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13"/>
          <p:cNvSpPr txBox="1"/>
          <p:nvPr/>
        </p:nvSpPr>
        <p:spPr>
          <a:xfrm>
            <a:off x="7523349" y="2082850"/>
            <a:ext cx="21732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Perdamaian, Keadilan &amp; Kelembagaan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0" name="Google Shape;510;p13"/>
          <p:cNvSpPr/>
          <p:nvPr/>
        </p:nvSpPr>
        <p:spPr>
          <a:xfrm>
            <a:off x="7581898" y="28289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13"/>
          <p:cNvSpPr txBox="1"/>
          <p:nvPr/>
        </p:nvSpPr>
        <p:spPr>
          <a:xfrm>
            <a:off x="7713860" y="2712545"/>
            <a:ext cx="159131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221615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Mempromosikan masyarakat damai dan inklusif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71755" lvl="0" indent="0" algn="l" rtl="0">
              <a:lnSpc>
                <a:spcPct val="1087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Menjamin akses keadilan bagi semua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087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Membangun institusi yang efektif dan akuntabel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139065" lvl="0" indent="0" algn="l" rtl="0">
              <a:lnSpc>
                <a:spcPct val="1087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Mengurangi korupsi dan penyuapan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2" name="Google Shape;512;p13"/>
          <p:cNvSpPr/>
          <p:nvPr/>
        </p:nvSpPr>
        <p:spPr>
          <a:xfrm>
            <a:off x="7581898" y="34385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6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13"/>
          <p:cNvSpPr/>
          <p:nvPr/>
        </p:nvSpPr>
        <p:spPr>
          <a:xfrm>
            <a:off x="7581898" y="38576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5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5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13"/>
          <p:cNvSpPr/>
          <p:nvPr/>
        </p:nvSpPr>
        <p:spPr>
          <a:xfrm>
            <a:off x="7581898" y="42767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576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5"/>
                </a:lnTo>
                <a:lnTo>
                  <a:pt x="0" y="16523"/>
                </a:lnTo>
                <a:lnTo>
                  <a:pt x="16523" y="0"/>
                </a:lnTo>
                <a:lnTo>
                  <a:pt x="21576" y="0"/>
                </a:lnTo>
                <a:lnTo>
                  <a:pt x="38100" y="19049"/>
                </a:lnTo>
                <a:lnTo>
                  <a:pt x="38099" y="21575"/>
                </a:lnTo>
                <a:lnTo>
                  <a:pt x="21576" y="380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13"/>
          <p:cNvSpPr/>
          <p:nvPr/>
        </p:nvSpPr>
        <p:spPr>
          <a:xfrm>
            <a:off x="9696449" y="1981199"/>
            <a:ext cx="38100" cy="3124200"/>
          </a:xfrm>
          <a:custGeom>
            <a:avLst/>
            <a:gdLst/>
            <a:ahLst/>
            <a:cxnLst/>
            <a:rect l="l" t="t" r="r" b="b"/>
            <a:pathLst>
              <a:path w="38100" h="3124200" extrusionOk="0">
                <a:moveTo>
                  <a:pt x="38099" y="3124199"/>
                </a:moveTo>
                <a:lnTo>
                  <a:pt x="2789" y="3100725"/>
                </a:lnTo>
                <a:lnTo>
                  <a:pt x="0" y="3086099"/>
                </a:lnTo>
                <a:lnTo>
                  <a:pt x="0" y="38099"/>
                </a:lnTo>
                <a:lnTo>
                  <a:pt x="23473" y="2789"/>
                </a:lnTo>
                <a:lnTo>
                  <a:pt x="38099" y="0"/>
                </a:lnTo>
                <a:lnTo>
                  <a:pt x="38099" y="31241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13"/>
          <p:cNvSpPr txBox="1"/>
          <p:nvPr/>
        </p:nvSpPr>
        <p:spPr>
          <a:xfrm>
            <a:off x="9870379" y="2120597"/>
            <a:ext cx="1859914" cy="25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Kemitraan untuk Tujuan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p13"/>
          <p:cNvSpPr/>
          <p:nvPr/>
        </p:nvSpPr>
        <p:spPr>
          <a:xfrm>
            <a:off x="9934574" y="25622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575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5" y="0"/>
                </a:lnTo>
                <a:lnTo>
                  <a:pt x="38099" y="19049"/>
                </a:lnTo>
                <a:lnTo>
                  <a:pt x="38098" y="21576"/>
                </a:lnTo>
                <a:lnTo>
                  <a:pt x="21575" y="380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13"/>
          <p:cNvSpPr txBox="1"/>
          <p:nvPr/>
        </p:nvSpPr>
        <p:spPr>
          <a:xfrm>
            <a:off x="10060879" y="2445845"/>
            <a:ext cx="1638935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Memperkuat kemitraan global untuk pembangunan berkelanjutan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205104" lvl="0" indent="0" algn="l" rtl="0">
              <a:lnSpc>
                <a:spcPct val="1087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Mobilisasi sumber daya keuangan dan teknologi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168275" lvl="0" indent="0" algn="l" rtl="0">
              <a:lnSpc>
                <a:spcPct val="1087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Meningkatkan koherensi kebijakan untuk pembangunan berkelanjutan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marL="12700" marR="235584" lvl="0" indent="0" algn="l" rtl="0">
              <a:lnSpc>
                <a:spcPct val="1087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Mendorong kemitraan multi-pihak yang efektif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" name="Google Shape;519;p13"/>
          <p:cNvSpPr/>
          <p:nvPr/>
        </p:nvSpPr>
        <p:spPr>
          <a:xfrm>
            <a:off x="9934574" y="31718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575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5" y="0"/>
                </a:lnTo>
                <a:lnTo>
                  <a:pt x="38099" y="19049"/>
                </a:lnTo>
                <a:lnTo>
                  <a:pt x="38098" y="21576"/>
                </a:lnTo>
                <a:lnTo>
                  <a:pt x="21575" y="380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0" name="Google Shape;520;p13"/>
          <p:cNvSpPr/>
          <p:nvPr/>
        </p:nvSpPr>
        <p:spPr>
          <a:xfrm>
            <a:off x="9934574" y="35909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575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5" y="0"/>
                </a:lnTo>
                <a:lnTo>
                  <a:pt x="38099" y="19049"/>
                </a:lnTo>
                <a:lnTo>
                  <a:pt x="38098" y="21576"/>
                </a:lnTo>
                <a:lnTo>
                  <a:pt x="21575" y="380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1" name="Google Shape;521;p13"/>
          <p:cNvSpPr/>
          <p:nvPr/>
        </p:nvSpPr>
        <p:spPr>
          <a:xfrm>
            <a:off x="9934574" y="439102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575" y="38099"/>
                </a:moveTo>
                <a:lnTo>
                  <a:pt x="16523" y="38099"/>
                </a:lnTo>
                <a:lnTo>
                  <a:pt x="14093" y="37616"/>
                </a:lnTo>
                <a:lnTo>
                  <a:pt x="0" y="21576"/>
                </a:lnTo>
                <a:lnTo>
                  <a:pt x="0" y="16523"/>
                </a:lnTo>
                <a:lnTo>
                  <a:pt x="16523" y="0"/>
                </a:lnTo>
                <a:lnTo>
                  <a:pt x="21575" y="0"/>
                </a:lnTo>
                <a:lnTo>
                  <a:pt x="38099" y="19049"/>
                </a:lnTo>
                <a:lnTo>
                  <a:pt x="38098" y="21576"/>
                </a:lnTo>
                <a:lnTo>
                  <a:pt x="21575" y="380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2" name="Google Shape;522;p13"/>
          <p:cNvSpPr/>
          <p:nvPr/>
        </p:nvSpPr>
        <p:spPr>
          <a:xfrm>
            <a:off x="0" y="6362699"/>
            <a:ext cx="12192000" cy="495300"/>
          </a:xfrm>
          <a:custGeom>
            <a:avLst/>
            <a:gdLst/>
            <a:ahLst/>
            <a:cxnLst/>
            <a:rect l="l" t="t" r="r" b="b"/>
            <a:pathLst>
              <a:path w="12192000" h="495300" extrusionOk="0">
                <a:moveTo>
                  <a:pt x="12191999" y="495299"/>
                </a:moveTo>
                <a:lnTo>
                  <a:pt x="0" y="4952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495299"/>
                </a:lnTo>
                <a:close/>
              </a:path>
            </a:pathLst>
          </a:custGeom>
          <a:solidFill>
            <a:srgbClr val="F2F4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3" name="Google Shape;523;p13"/>
          <p:cNvSpPr txBox="1"/>
          <p:nvPr/>
        </p:nvSpPr>
        <p:spPr>
          <a:xfrm>
            <a:off x="2697459" y="6496922"/>
            <a:ext cx="6797040" cy="20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4A5462"/>
                </a:solidFill>
                <a:latin typeface="Roboto"/>
                <a:ea typeface="Roboto"/>
                <a:cs typeface="Roboto"/>
                <a:sym typeface="Roboto"/>
              </a:rPr>
              <a:t>SDGs 13-17 menekankan aspek lingkungan, perdamaian, dan kolaborasi global dalam pembangunan berkelanjutan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4"/>
          <p:cNvSpPr txBox="1">
            <a:spLocks noGrp="1"/>
          </p:cNvSpPr>
          <p:nvPr>
            <p:ph type="title"/>
          </p:nvPr>
        </p:nvSpPr>
        <p:spPr>
          <a:xfrm>
            <a:off x="3816201" y="150776"/>
            <a:ext cx="455993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KESIMPULAN DAN PENUTUP</a:t>
            </a:r>
            <a:endParaRPr/>
          </a:p>
        </p:txBody>
      </p:sp>
      <p:sp>
        <p:nvSpPr>
          <p:cNvPr id="529" name="Google Shape;529;p14"/>
          <p:cNvSpPr/>
          <p:nvPr/>
        </p:nvSpPr>
        <p:spPr>
          <a:xfrm>
            <a:off x="304799" y="1676399"/>
            <a:ext cx="38100" cy="723900"/>
          </a:xfrm>
          <a:custGeom>
            <a:avLst/>
            <a:gdLst/>
            <a:ahLst/>
            <a:cxnLst/>
            <a:rect l="l" t="t" r="r" b="b"/>
            <a:pathLst>
              <a:path w="38100" h="723900" extrusionOk="0">
                <a:moveTo>
                  <a:pt x="38099" y="723899"/>
                </a:moveTo>
                <a:lnTo>
                  <a:pt x="0" y="723899"/>
                </a:lnTo>
                <a:lnTo>
                  <a:pt x="0" y="0"/>
                </a:lnTo>
                <a:lnTo>
                  <a:pt x="38099" y="0"/>
                </a:lnTo>
                <a:lnTo>
                  <a:pt x="38099" y="7238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0" name="Google Shape;530;p14"/>
          <p:cNvSpPr/>
          <p:nvPr/>
        </p:nvSpPr>
        <p:spPr>
          <a:xfrm>
            <a:off x="304799" y="2552699"/>
            <a:ext cx="38100" cy="723900"/>
          </a:xfrm>
          <a:custGeom>
            <a:avLst/>
            <a:gdLst/>
            <a:ahLst/>
            <a:cxnLst/>
            <a:rect l="l" t="t" r="r" b="b"/>
            <a:pathLst>
              <a:path w="38100" h="723900" extrusionOk="0">
                <a:moveTo>
                  <a:pt x="38099" y="723899"/>
                </a:moveTo>
                <a:lnTo>
                  <a:pt x="0" y="723899"/>
                </a:lnTo>
                <a:lnTo>
                  <a:pt x="0" y="0"/>
                </a:lnTo>
                <a:lnTo>
                  <a:pt x="38099" y="0"/>
                </a:lnTo>
                <a:lnTo>
                  <a:pt x="38099" y="7238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1" name="Google Shape;531;p14"/>
          <p:cNvSpPr/>
          <p:nvPr/>
        </p:nvSpPr>
        <p:spPr>
          <a:xfrm>
            <a:off x="304799" y="3428999"/>
            <a:ext cx="38100" cy="723900"/>
          </a:xfrm>
          <a:custGeom>
            <a:avLst/>
            <a:gdLst/>
            <a:ahLst/>
            <a:cxnLst/>
            <a:rect l="l" t="t" r="r" b="b"/>
            <a:pathLst>
              <a:path w="38100" h="723900" extrusionOk="0">
                <a:moveTo>
                  <a:pt x="38099" y="723899"/>
                </a:moveTo>
                <a:lnTo>
                  <a:pt x="0" y="723899"/>
                </a:lnTo>
                <a:lnTo>
                  <a:pt x="0" y="0"/>
                </a:lnTo>
                <a:lnTo>
                  <a:pt x="38099" y="0"/>
                </a:lnTo>
                <a:lnTo>
                  <a:pt x="38099" y="7238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2" name="Google Shape;532;p14"/>
          <p:cNvSpPr txBox="1"/>
          <p:nvPr/>
        </p:nvSpPr>
        <p:spPr>
          <a:xfrm>
            <a:off x="292099" y="1104496"/>
            <a:ext cx="4318635" cy="33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Pesan Kunci Pembangunan Berkelanjutan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" name="Google Shape;533;p14"/>
          <p:cNvSpPr txBox="1"/>
          <p:nvPr/>
        </p:nvSpPr>
        <p:spPr>
          <a:xfrm>
            <a:off x="482600" y="1630957"/>
            <a:ext cx="535432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latin typeface="Roboto"/>
                <a:ea typeface="Roboto"/>
                <a:cs typeface="Roboto"/>
                <a:sym typeface="Roboto"/>
              </a:rPr>
              <a:t>Integrasi Triple Bottom Line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38461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Pembangunan berkelanjutan mengintegrasikan aspek ekonomi, sosial, dan lingkungan secara seimbang untuk memastikan kesejahteraan jangka panjang.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Google Shape;534;p14"/>
          <p:cNvSpPr txBox="1"/>
          <p:nvPr/>
        </p:nvSpPr>
        <p:spPr>
          <a:xfrm>
            <a:off x="482600" y="2507257"/>
            <a:ext cx="523113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latin typeface="Roboto"/>
                <a:ea typeface="Roboto"/>
                <a:cs typeface="Roboto"/>
                <a:sym typeface="Roboto"/>
              </a:rPr>
              <a:t>Komitmen Universal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38461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17 SDGs mewakili komitmen global untuk transformasi, dengan prinsip "tidak meninggalkan siapapun" sebagai pusatnya.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" name="Google Shape;535;p14"/>
          <p:cNvSpPr txBox="1"/>
          <p:nvPr/>
        </p:nvSpPr>
        <p:spPr>
          <a:xfrm>
            <a:off x="482600" y="3383557"/>
            <a:ext cx="5131435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latin typeface="Roboto"/>
                <a:ea typeface="Roboto"/>
                <a:cs typeface="Roboto"/>
                <a:sym typeface="Roboto"/>
              </a:rPr>
              <a:t>Tantangan Implementasi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38461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Indonesia telah mencapai 62,5% target SDGs, namun tantangan pendanaan, inklusivitas, dan perubahan iklim memerlukan kerjasama lebih luas.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6" name="Google Shape;536;p14"/>
          <p:cNvSpPr txBox="1"/>
          <p:nvPr/>
        </p:nvSpPr>
        <p:spPr>
          <a:xfrm>
            <a:off x="6311899" y="1104496"/>
            <a:ext cx="3738879" cy="33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Menuju 2030: Kolaborasi untuk Aksi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7" name="Google Shape;537;p14"/>
          <p:cNvSpPr/>
          <p:nvPr/>
        </p:nvSpPr>
        <p:spPr>
          <a:xfrm>
            <a:off x="6324599" y="1676399"/>
            <a:ext cx="5562600" cy="1257300"/>
          </a:xfrm>
          <a:custGeom>
            <a:avLst/>
            <a:gdLst/>
            <a:ahLst/>
            <a:cxnLst/>
            <a:rect l="l" t="t" r="r" b="b"/>
            <a:pathLst>
              <a:path w="5562600" h="1257300" extrusionOk="0">
                <a:moveTo>
                  <a:pt x="5491402" y="1257299"/>
                </a:moveTo>
                <a:lnTo>
                  <a:pt x="71196" y="1257299"/>
                </a:lnTo>
                <a:lnTo>
                  <a:pt x="66241" y="1256811"/>
                </a:lnTo>
                <a:lnTo>
                  <a:pt x="29705" y="1241677"/>
                </a:lnTo>
                <a:lnTo>
                  <a:pt x="3885" y="1205637"/>
                </a:lnTo>
                <a:lnTo>
                  <a:pt x="0" y="1186103"/>
                </a:lnTo>
                <a:lnTo>
                  <a:pt x="0" y="11810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5491402" y="0"/>
                </a:lnTo>
                <a:lnTo>
                  <a:pt x="5532892" y="15621"/>
                </a:lnTo>
                <a:lnTo>
                  <a:pt x="5558712" y="51661"/>
                </a:lnTo>
                <a:lnTo>
                  <a:pt x="5562598" y="71196"/>
                </a:lnTo>
                <a:lnTo>
                  <a:pt x="5562598" y="1186103"/>
                </a:lnTo>
                <a:lnTo>
                  <a:pt x="5546976" y="1227593"/>
                </a:lnTo>
                <a:lnTo>
                  <a:pt x="5510936" y="1253413"/>
                </a:lnTo>
                <a:lnTo>
                  <a:pt x="5496357" y="1256811"/>
                </a:lnTo>
                <a:lnTo>
                  <a:pt x="5491402" y="1257299"/>
                </a:lnTo>
                <a:close/>
              </a:path>
            </a:pathLst>
          </a:custGeom>
          <a:solidFill>
            <a:srgbClr val="F9FA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8" name="Google Shape;538;p14"/>
          <p:cNvSpPr txBox="1"/>
          <p:nvPr/>
        </p:nvSpPr>
        <p:spPr>
          <a:xfrm>
            <a:off x="6540500" y="1764214"/>
            <a:ext cx="4846320" cy="92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08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Pentingnya Kemitraan Multi-Pihak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15399"/>
              </a:lnSpc>
              <a:spcBef>
                <a:spcPts val="53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Pencapaian SDGs membutuhkan kolaborasi pemerintah, sektor swasta, masyarakat sipil, dan komunitas internasional.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39" name="Google Shape;539;p14"/>
          <p:cNvGrpSpPr/>
          <p:nvPr/>
        </p:nvGrpSpPr>
        <p:grpSpPr>
          <a:xfrm>
            <a:off x="6324599" y="3086099"/>
            <a:ext cx="5562600" cy="1181100"/>
            <a:chOff x="6324599" y="3086099"/>
            <a:chExt cx="5562600" cy="1181100"/>
          </a:xfrm>
        </p:grpSpPr>
        <p:sp>
          <p:nvSpPr>
            <p:cNvPr id="540" name="Google Shape;540;p14"/>
            <p:cNvSpPr/>
            <p:nvPr/>
          </p:nvSpPr>
          <p:spPr>
            <a:xfrm>
              <a:off x="6324599" y="3086099"/>
              <a:ext cx="5562600" cy="1181100"/>
            </a:xfrm>
            <a:custGeom>
              <a:avLst/>
              <a:gdLst/>
              <a:ahLst/>
              <a:cxnLst/>
              <a:rect l="l" t="t" r="r" b="b"/>
              <a:pathLst>
                <a:path w="5562600" h="1181100" extrusionOk="0">
                  <a:moveTo>
                    <a:pt x="5491402" y="1181099"/>
                  </a:moveTo>
                  <a:lnTo>
                    <a:pt x="71196" y="1181099"/>
                  </a:lnTo>
                  <a:lnTo>
                    <a:pt x="66241" y="1180611"/>
                  </a:lnTo>
                  <a:lnTo>
                    <a:pt x="29705" y="1165477"/>
                  </a:lnTo>
                  <a:lnTo>
                    <a:pt x="3885" y="1129437"/>
                  </a:lnTo>
                  <a:lnTo>
                    <a:pt x="0" y="1109903"/>
                  </a:lnTo>
                  <a:lnTo>
                    <a:pt x="0" y="11048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5491402" y="0"/>
                  </a:lnTo>
                  <a:lnTo>
                    <a:pt x="5532892" y="15621"/>
                  </a:lnTo>
                  <a:lnTo>
                    <a:pt x="5558712" y="51661"/>
                  </a:lnTo>
                  <a:lnTo>
                    <a:pt x="5562598" y="71196"/>
                  </a:lnTo>
                  <a:lnTo>
                    <a:pt x="5562598" y="1109903"/>
                  </a:lnTo>
                  <a:lnTo>
                    <a:pt x="5546976" y="1151393"/>
                  </a:lnTo>
                  <a:lnTo>
                    <a:pt x="5510936" y="1177213"/>
                  </a:lnTo>
                  <a:lnTo>
                    <a:pt x="5496357" y="1180611"/>
                  </a:lnTo>
                  <a:lnTo>
                    <a:pt x="5491402" y="1181099"/>
                  </a:ln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6558711" y="3538225"/>
              <a:ext cx="346710" cy="276225"/>
            </a:xfrm>
            <a:custGeom>
              <a:avLst/>
              <a:gdLst/>
              <a:ahLst/>
              <a:cxnLst/>
              <a:rect l="l" t="t" r="r" b="b"/>
              <a:pathLst>
                <a:path w="346709" h="276225" extrusionOk="0">
                  <a:moveTo>
                    <a:pt x="315818" y="31546"/>
                  </a:moveTo>
                  <a:lnTo>
                    <a:pt x="226828" y="31546"/>
                  </a:lnTo>
                  <a:lnTo>
                    <a:pt x="249208" y="9166"/>
                  </a:lnTo>
                  <a:lnTo>
                    <a:pt x="259552" y="2291"/>
                  </a:lnTo>
                  <a:lnTo>
                    <a:pt x="271309" y="0"/>
                  </a:lnTo>
                  <a:lnTo>
                    <a:pt x="283065" y="2291"/>
                  </a:lnTo>
                  <a:lnTo>
                    <a:pt x="293409" y="9166"/>
                  </a:lnTo>
                  <a:lnTo>
                    <a:pt x="315818" y="31546"/>
                  </a:lnTo>
                  <a:close/>
                </a:path>
                <a:path w="346709" h="276225" extrusionOk="0">
                  <a:moveTo>
                    <a:pt x="141828" y="156283"/>
                  </a:moveTo>
                  <a:lnTo>
                    <a:pt x="119504" y="66986"/>
                  </a:lnTo>
                  <a:lnTo>
                    <a:pt x="119727" y="66986"/>
                  </a:lnTo>
                  <a:lnTo>
                    <a:pt x="124001" y="52929"/>
                  </a:lnTo>
                  <a:lnTo>
                    <a:pt x="132780" y="41592"/>
                  </a:lnTo>
                  <a:lnTo>
                    <a:pt x="145022" y="34023"/>
                  </a:lnTo>
                  <a:lnTo>
                    <a:pt x="159687" y="31267"/>
                  </a:lnTo>
                  <a:lnTo>
                    <a:pt x="224316" y="31267"/>
                  </a:lnTo>
                  <a:lnTo>
                    <a:pt x="226828" y="31546"/>
                  </a:lnTo>
                  <a:lnTo>
                    <a:pt x="315818" y="31546"/>
                  </a:lnTo>
                  <a:lnTo>
                    <a:pt x="336998" y="52699"/>
                  </a:lnTo>
                  <a:lnTo>
                    <a:pt x="343873" y="63043"/>
                  </a:lnTo>
                  <a:lnTo>
                    <a:pt x="346164" y="74800"/>
                  </a:lnTo>
                  <a:lnTo>
                    <a:pt x="344206" y="84845"/>
                  </a:lnTo>
                  <a:lnTo>
                    <a:pt x="164152" y="84845"/>
                  </a:lnTo>
                  <a:lnTo>
                    <a:pt x="164118" y="134126"/>
                  </a:lnTo>
                  <a:lnTo>
                    <a:pt x="162399" y="142650"/>
                  </a:lnTo>
                  <a:lnTo>
                    <a:pt x="157708" y="149608"/>
                  </a:lnTo>
                  <a:lnTo>
                    <a:pt x="157615" y="149746"/>
                  </a:lnTo>
                  <a:lnTo>
                    <a:pt x="150520" y="154529"/>
                  </a:lnTo>
                  <a:lnTo>
                    <a:pt x="141828" y="156283"/>
                  </a:lnTo>
                  <a:close/>
                </a:path>
                <a:path w="346709" h="276225" extrusionOk="0">
                  <a:moveTo>
                    <a:pt x="74855" y="275787"/>
                  </a:moveTo>
                  <a:lnTo>
                    <a:pt x="9166" y="223032"/>
                  </a:lnTo>
                  <a:lnTo>
                    <a:pt x="0" y="200931"/>
                  </a:lnTo>
                  <a:lnTo>
                    <a:pt x="2291" y="189175"/>
                  </a:lnTo>
                  <a:lnTo>
                    <a:pt x="9166" y="178830"/>
                  </a:lnTo>
                  <a:lnTo>
                    <a:pt x="50020" y="137977"/>
                  </a:lnTo>
                  <a:lnTo>
                    <a:pt x="59228" y="105830"/>
                  </a:lnTo>
                  <a:lnTo>
                    <a:pt x="65440" y="91917"/>
                  </a:lnTo>
                  <a:lnTo>
                    <a:pt x="75058" y="80583"/>
                  </a:lnTo>
                  <a:lnTo>
                    <a:pt x="87365" y="72357"/>
                  </a:lnTo>
                  <a:lnTo>
                    <a:pt x="101644" y="67767"/>
                  </a:lnTo>
                  <a:lnTo>
                    <a:pt x="101678" y="134126"/>
                  </a:lnTo>
                  <a:lnTo>
                    <a:pt x="104800" y="149608"/>
                  </a:lnTo>
                  <a:lnTo>
                    <a:pt x="113407" y="162380"/>
                  </a:lnTo>
                  <a:lnTo>
                    <a:pt x="126178" y="170987"/>
                  </a:lnTo>
                  <a:lnTo>
                    <a:pt x="141828" y="174142"/>
                  </a:lnTo>
                  <a:lnTo>
                    <a:pt x="261585" y="174142"/>
                  </a:lnTo>
                  <a:lnTo>
                    <a:pt x="262379" y="175984"/>
                  </a:lnTo>
                  <a:lnTo>
                    <a:pt x="262379" y="183128"/>
                  </a:lnTo>
                  <a:lnTo>
                    <a:pt x="260273" y="193553"/>
                  </a:lnTo>
                  <a:lnTo>
                    <a:pt x="254530" y="202069"/>
                  </a:lnTo>
                  <a:lnTo>
                    <a:pt x="246015" y="207811"/>
                  </a:lnTo>
                  <a:lnTo>
                    <a:pt x="235590" y="209917"/>
                  </a:lnTo>
                  <a:lnTo>
                    <a:pt x="234083" y="209917"/>
                  </a:lnTo>
                  <a:lnTo>
                    <a:pt x="235025" y="212688"/>
                  </a:lnTo>
                  <a:lnTo>
                    <a:pt x="235590" y="215721"/>
                  </a:lnTo>
                  <a:lnTo>
                    <a:pt x="235590" y="218847"/>
                  </a:lnTo>
                  <a:lnTo>
                    <a:pt x="233484" y="229272"/>
                  </a:lnTo>
                  <a:lnTo>
                    <a:pt x="227741" y="237787"/>
                  </a:lnTo>
                  <a:lnTo>
                    <a:pt x="219226" y="243530"/>
                  </a:lnTo>
                  <a:lnTo>
                    <a:pt x="209077" y="245580"/>
                  </a:lnTo>
                  <a:lnTo>
                    <a:pt x="117997" y="245580"/>
                  </a:lnTo>
                  <a:lnTo>
                    <a:pt x="96956" y="266620"/>
                  </a:lnTo>
                  <a:lnTo>
                    <a:pt x="86612" y="273496"/>
                  </a:lnTo>
                  <a:lnTo>
                    <a:pt x="74855" y="275787"/>
                  </a:lnTo>
                  <a:close/>
                </a:path>
                <a:path w="346709" h="276225" extrusionOk="0">
                  <a:moveTo>
                    <a:pt x="298098" y="135801"/>
                  </a:moveTo>
                  <a:lnTo>
                    <a:pt x="298098" y="129494"/>
                  </a:lnTo>
                  <a:lnTo>
                    <a:pt x="294590" y="112111"/>
                  </a:lnTo>
                  <a:lnTo>
                    <a:pt x="285024" y="97919"/>
                  </a:lnTo>
                  <a:lnTo>
                    <a:pt x="270832" y="88353"/>
                  </a:lnTo>
                  <a:lnTo>
                    <a:pt x="253449" y="84845"/>
                  </a:lnTo>
                  <a:lnTo>
                    <a:pt x="344206" y="84845"/>
                  </a:lnTo>
                  <a:lnTo>
                    <a:pt x="343873" y="86556"/>
                  </a:lnTo>
                  <a:lnTo>
                    <a:pt x="336998" y="96901"/>
                  </a:lnTo>
                  <a:lnTo>
                    <a:pt x="298098" y="135801"/>
                  </a:lnTo>
                  <a:close/>
                </a:path>
                <a:path w="346709" h="276225" extrusionOk="0">
                  <a:moveTo>
                    <a:pt x="261585" y="174142"/>
                  </a:moveTo>
                  <a:lnTo>
                    <a:pt x="141828" y="174142"/>
                  </a:lnTo>
                  <a:lnTo>
                    <a:pt x="157478" y="170987"/>
                  </a:lnTo>
                  <a:lnTo>
                    <a:pt x="170250" y="162380"/>
                  </a:lnTo>
                  <a:lnTo>
                    <a:pt x="178764" y="149746"/>
                  </a:lnTo>
                  <a:lnTo>
                    <a:pt x="178857" y="149608"/>
                  </a:lnTo>
                  <a:lnTo>
                    <a:pt x="181978" y="134126"/>
                  </a:lnTo>
                  <a:lnTo>
                    <a:pt x="182012" y="102705"/>
                  </a:lnTo>
                  <a:lnTo>
                    <a:pt x="248707" y="102705"/>
                  </a:lnTo>
                  <a:lnTo>
                    <a:pt x="261135" y="105209"/>
                  </a:lnTo>
                  <a:lnTo>
                    <a:pt x="271057" y="111886"/>
                  </a:lnTo>
                  <a:lnTo>
                    <a:pt x="277756" y="121785"/>
                  </a:lnTo>
                  <a:lnTo>
                    <a:pt x="280238" y="133903"/>
                  </a:lnTo>
                  <a:lnTo>
                    <a:pt x="280238" y="134126"/>
                  </a:lnTo>
                  <a:lnTo>
                    <a:pt x="278290" y="144917"/>
                  </a:lnTo>
                  <a:lnTo>
                    <a:pt x="272983" y="154065"/>
                  </a:lnTo>
                  <a:lnTo>
                    <a:pt x="264997" y="160889"/>
                  </a:lnTo>
                  <a:lnTo>
                    <a:pt x="255012" y="164710"/>
                  </a:lnTo>
                  <a:lnTo>
                    <a:pt x="259588" y="169510"/>
                  </a:lnTo>
                  <a:lnTo>
                    <a:pt x="261585" y="174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42" name="Google Shape;542;p14"/>
          <p:cNvSpPr txBox="1"/>
          <p:nvPr/>
        </p:nvSpPr>
        <p:spPr>
          <a:xfrm>
            <a:off x="7050087" y="3269196"/>
            <a:ext cx="4472305" cy="74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Ajakan Kolaborasi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38461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Bersama kita dapat mewujudkan visi pembangunan berkelanjutan untuk masa depan yang lebih baik.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3" name="Google Shape;543;p14"/>
          <p:cNvSpPr/>
          <p:nvPr/>
        </p:nvSpPr>
        <p:spPr>
          <a:xfrm>
            <a:off x="6329361" y="4424362"/>
            <a:ext cx="5553075" cy="1038225"/>
          </a:xfrm>
          <a:custGeom>
            <a:avLst/>
            <a:gdLst/>
            <a:ahLst/>
            <a:cxnLst/>
            <a:rect l="l" t="t" r="r" b="b"/>
            <a:pathLst>
              <a:path w="5553075" h="1038225" extrusionOk="0">
                <a:moveTo>
                  <a:pt x="0" y="966787"/>
                </a:moveTo>
                <a:lnTo>
                  <a:pt x="0" y="71437"/>
                </a:lnTo>
                <a:lnTo>
                  <a:pt x="0" y="66746"/>
                </a:lnTo>
                <a:lnTo>
                  <a:pt x="457" y="62100"/>
                </a:lnTo>
                <a:lnTo>
                  <a:pt x="1371" y="57500"/>
                </a:lnTo>
                <a:lnTo>
                  <a:pt x="2287" y="52899"/>
                </a:lnTo>
                <a:lnTo>
                  <a:pt x="3642" y="48432"/>
                </a:lnTo>
                <a:lnTo>
                  <a:pt x="5437" y="44099"/>
                </a:lnTo>
                <a:lnTo>
                  <a:pt x="7232" y="39765"/>
                </a:lnTo>
                <a:lnTo>
                  <a:pt x="9433" y="35648"/>
                </a:lnTo>
                <a:lnTo>
                  <a:pt x="12039" y="31748"/>
                </a:lnTo>
                <a:lnTo>
                  <a:pt x="14645" y="27848"/>
                </a:lnTo>
                <a:lnTo>
                  <a:pt x="17606" y="24239"/>
                </a:lnTo>
                <a:lnTo>
                  <a:pt x="20923" y="20923"/>
                </a:lnTo>
                <a:lnTo>
                  <a:pt x="24240" y="17606"/>
                </a:lnTo>
                <a:lnTo>
                  <a:pt x="62101" y="457"/>
                </a:lnTo>
                <a:lnTo>
                  <a:pt x="66747" y="0"/>
                </a:lnTo>
                <a:lnTo>
                  <a:pt x="71438" y="0"/>
                </a:lnTo>
                <a:lnTo>
                  <a:pt x="5481637" y="0"/>
                </a:lnTo>
                <a:lnTo>
                  <a:pt x="5486326" y="0"/>
                </a:lnTo>
                <a:lnTo>
                  <a:pt x="5490971" y="457"/>
                </a:lnTo>
                <a:lnTo>
                  <a:pt x="5528833" y="17606"/>
                </a:lnTo>
                <a:lnTo>
                  <a:pt x="5532150" y="20923"/>
                </a:lnTo>
                <a:lnTo>
                  <a:pt x="5535468" y="24239"/>
                </a:lnTo>
                <a:lnTo>
                  <a:pt x="5538428" y="27848"/>
                </a:lnTo>
                <a:lnTo>
                  <a:pt x="5541034" y="31748"/>
                </a:lnTo>
                <a:lnTo>
                  <a:pt x="5543639" y="35648"/>
                </a:lnTo>
                <a:lnTo>
                  <a:pt x="5553075" y="71437"/>
                </a:lnTo>
                <a:lnTo>
                  <a:pt x="5553075" y="966787"/>
                </a:lnTo>
                <a:lnTo>
                  <a:pt x="5553073" y="971477"/>
                </a:lnTo>
                <a:lnTo>
                  <a:pt x="5552615" y="976123"/>
                </a:lnTo>
                <a:lnTo>
                  <a:pt x="5551700" y="980723"/>
                </a:lnTo>
                <a:lnTo>
                  <a:pt x="5550785" y="985324"/>
                </a:lnTo>
                <a:lnTo>
                  <a:pt x="5532150" y="1017301"/>
                </a:lnTo>
                <a:lnTo>
                  <a:pt x="5528833" y="1020617"/>
                </a:lnTo>
                <a:lnTo>
                  <a:pt x="5525224" y="1023579"/>
                </a:lnTo>
                <a:lnTo>
                  <a:pt x="5521324" y="1026184"/>
                </a:lnTo>
                <a:lnTo>
                  <a:pt x="5517424" y="1028791"/>
                </a:lnTo>
                <a:lnTo>
                  <a:pt x="5495572" y="1036851"/>
                </a:lnTo>
                <a:lnTo>
                  <a:pt x="5490971" y="1037767"/>
                </a:lnTo>
                <a:lnTo>
                  <a:pt x="5486326" y="1038224"/>
                </a:lnTo>
                <a:lnTo>
                  <a:pt x="5481637" y="1038224"/>
                </a:lnTo>
                <a:lnTo>
                  <a:pt x="71438" y="1038224"/>
                </a:lnTo>
                <a:lnTo>
                  <a:pt x="66747" y="1038224"/>
                </a:lnTo>
                <a:lnTo>
                  <a:pt x="62101" y="1037767"/>
                </a:lnTo>
                <a:lnTo>
                  <a:pt x="57501" y="1036851"/>
                </a:lnTo>
                <a:lnTo>
                  <a:pt x="52900" y="1035936"/>
                </a:lnTo>
                <a:lnTo>
                  <a:pt x="20923" y="1017301"/>
                </a:lnTo>
                <a:lnTo>
                  <a:pt x="17606" y="1013984"/>
                </a:lnTo>
                <a:lnTo>
                  <a:pt x="14645" y="1010376"/>
                </a:lnTo>
                <a:lnTo>
                  <a:pt x="12039" y="1006475"/>
                </a:lnTo>
                <a:lnTo>
                  <a:pt x="9433" y="1002575"/>
                </a:lnTo>
                <a:lnTo>
                  <a:pt x="7232" y="998458"/>
                </a:lnTo>
                <a:lnTo>
                  <a:pt x="5437" y="994125"/>
                </a:lnTo>
                <a:lnTo>
                  <a:pt x="3642" y="989791"/>
                </a:lnTo>
                <a:lnTo>
                  <a:pt x="2287" y="985324"/>
                </a:lnTo>
                <a:lnTo>
                  <a:pt x="1371" y="980723"/>
                </a:lnTo>
                <a:lnTo>
                  <a:pt x="457" y="976123"/>
                </a:lnTo>
                <a:lnTo>
                  <a:pt x="0" y="971477"/>
                </a:lnTo>
                <a:lnTo>
                  <a:pt x="0" y="966787"/>
                </a:lnTo>
                <a:close/>
              </a:path>
            </a:pathLst>
          </a:custGeom>
          <a:noFill/>
          <a:ln w="9525" cap="flat" cmpd="sng">
            <a:solidFill>
              <a:srgbClr val="E4E7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4" name="Google Shape;544;p14"/>
          <p:cNvSpPr txBox="1"/>
          <p:nvPr/>
        </p:nvSpPr>
        <p:spPr>
          <a:xfrm>
            <a:off x="6722516" y="4537102"/>
            <a:ext cx="5015865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27025" marR="253365" lvl="0" indent="-314325" algn="l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i="1">
                <a:latin typeface="Arial"/>
                <a:ea typeface="Arial"/>
                <a:cs typeface="Arial"/>
                <a:sym typeface="Arial"/>
              </a:rPr>
              <a:t>"Kita adalah generasi pertama yang dapat mengakhiri kemiskinan, dan generasi terakhir yang dapat menghentikan perubahan iklim."</a:t>
            </a:r>
            <a:endParaRPr sz="1350">
              <a:latin typeface="Arial"/>
              <a:ea typeface="Arial"/>
              <a:cs typeface="Arial"/>
              <a:sym typeface="Arial"/>
            </a:endParaRPr>
          </a:p>
          <a:p>
            <a:pPr marL="2206625" lvl="0" indent="0" algn="l" rtl="0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- Ban Ki-moon, mantan Sekretaris Jenderal PBB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45" name="Google Shape;545;p14"/>
          <p:cNvGrpSpPr/>
          <p:nvPr/>
        </p:nvGrpSpPr>
        <p:grpSpPr>
          <a:xfrm>
            <a:off x="1822936" y="5633007"/>
            <a:ext cx="457200" cy="457200"/>
            <a:chOff x="2705099" y="5695950"/>
            <a:chExt cx="457200" cy="457200"/>
          </a:xfrm>
        </p:grpSpPr>
        <p:sp>
          <p:nvSpPr>
            <p:cNvPr id="546" name="Google Shape;546;p14"/>
            <p:cNvSpPr/>
            <p:nvPr/>
          </p:nvSpPr>
          <p:spPr>
            <a:xfrm>
              <a:off x="2705099" y="569595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236087" y="457199"/>
                  </a:moveTo>
                  <a:lnTo>
                    <a:pt x="221112" y="457199"/>
                  </a:lnTo>
                  <a:lnTo>
                    <a:pt x="213644" y="456832"/>
                  </a:lnTo>
                  <a:lnTo>
                    <a:pt x="169405" y="449529"/>
                  </a:lnTo>
                  <a:lnTo>
                    <a:pt x="127441" y="433735"/>
                  </a:lnTo>
                  <a:lnTo>
                    <a:pt x="89365" y="410058"/>
                  </a:lnTo>
                  <a:lnTo>
                    <a:pt x="56639" y="379408"/>
                  </a:lnTo>
                  <a:lnTo>
                    <a:pt x="30521" y="342962"/>
                  </a:lnTo>
                  <a:lnTo>
                    <a:pt x="12016" y="302122"/>
                  </a:lnTo>
                  <a:lnTo>
                    <a:pt x="1834" y="258456"/>
                  </a:lnTo>
                  <a:lnTo>
                    <a:pt x="0" y="236086"/>
                  </a:lnTo>
                  <a:lnTo>
                    <a:pt x="0" y="221112"/>
                  </a:lnTo>
                  <a:lnTo>
                    <a:pt x="5852" y="176657"/>
                  </a:lnTo>
                  <a:lnTo>
                    <a:pt x="20265" y="134200"/>
                  </a:lnTo>
                  <a:lnTo>
                    <a:pt x="42685" y="95370"/>
                  </a:lnTo>
                  <a:lnTo>
                    <a:pt x="72249" y="61660"/>
                  </a:lnTo>
                  <a:lnTo>
                    <a:pt x="107821" y="34365"/>
                  </a:lnTo>
                  <a:lnTo>
                    <a:pt x="148035" y="14535"/>
                  </a:lnTo>
                  <a:lnTo>
                    <a:pt x="191345" y="2931"/>
                  </a:lnTo>
                  <a:lnTo>
                    <a:pt x="221112" y="0"/>
                  </a:lnTo>
                  <a:lnTo>
                    <a:pt x="236087" y="0"/>
                  </a:lnTo>
                  <a:lnTo>
                    <a:pt x="280540" y="5853"/>
                  </a:lnTo>
                  <a:lnTo>
                    <a:pt x="322997" y="20265"/>
                  </a:lnTo>
                  <a:lnTo>
                    <a:pt x="361828" y="42684"/>
                  </a:lnTo>
                  <a:lnTo>
                    <a:pt x="395538" y="72249"/>
                  </a:lnTo>
                  <a:lnTo>
                    <a:pt x="422833" y="107820"/>
                  </a:lnTo>
                  <a:lnTo>
                    <a:pt x="442663" y="148034"/>
                  </a:lnTo>
                  <a:lnTo>
                    <a:pt x="454268" y="191344"/>
                  </a:lnTo>
                  <a:lnTo>
                    <a:pt x="457200" y="221112"/>
                  </a:lnTo>
                  <a:lnTo>
                    <a:pt x="457199" y="228599"/>
                  </a:lnTo>
                  <a:lnTo>
                    <a:pt x="457200" y="236086"/>
                  </a:lnTo>
                  <a:lnTo>
                    <a:pt x="451347" y="280539"/>
                  </a:lnTo>
                  <a:lnTo>
                    <a:pt x="436933" y="322997"/>
                  </a:lnTo>
                  <a:lnTo>
                    <a:pt x="414514" y="361827"/>
                  </a:lnTo>
                  <a:lnTo>
                    <a:pt x="384950" y="395538"/>
                  </a:lnTo>
                  <a:lnTo>
                    <a:pt x="349377" y="422832"/>
                  </a:lnTo>
                  <a:lnTo>
                    <a:pt x="309163" y="442663"/>
                  </a:lnTo>
                  <a:lnTo>
                    <a:pt x="265854" y="454267"/>
                  </a:lnTo>
                  <a:lnTo>
                    <a:pt x="243555" y="456832"/>
                  </a:lnTo>
                  <a:lnTo>
                    <a:pt x="236087" y="457199"/>
                  </a:ln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547" name="Google Shape;54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38449" y="5841205"/>
              <a:ext cx="190499" cy="1666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8" name="Google Shape;548;p14"/>
          <p:cNvSpPr txBox="1"/>
          <p:nvPr/>
        </p:nvSpPr>
        <p:spPr>
          <a:xfrm>
            <a:off x="1296035" y="6146054"/>
            <a:ext cx="1505585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>
                <a:latin typeface="Roboto Medium"/>
                <a:ea typeface="Roboto Medium"/>
                <a:cs typeface="Roboto Medium"/>
                <a:sym typeface="Roboto Medium"/>
              </a:rPr>
              <a:t>Monitoring &amp; Evaluasi</a:t>
            </a:r>
            <a:endParaRPr sz="13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549" name="Google Shape;549;p14"/>
          <p:cNvGrpSpPr/>
          <p:nvPr/>
        </p:nvGrpSpPr>
        <p:grpSpPr>
          <a:xfrm>
            <a:off x="4985237" y="5633007"/>
            <a:ext cx="457200" cy="457200"/>
            <a:chOff x="5867400" y="5695950"/>
            <a:chExt cx="457200" cy="457200"/>
          </a:xfrm>
        </p:grpSpPr>
        <p:sp>
          <p:nvSpPr>
            <p:cNvPr id="550" name="Google Shape;550;p14"/>
            <p:cNvSpPr/>
            <p:nvPr/>
          </p:nvSpPr>
          <p:spPr>
            <a:xfrm>
              <a:off x="5867400" y="569595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236086" y="457199"/>
                  </a:moveTo>
                  <a:lnTo>
                    <a:pt x="221112" y="457199"/>
                  </a:lnTo>
                  <a:lnTo>
                    <a:pt x="213643" y="456832"/>
                  </a:lnTo>
                  <a:lnTo>
                    <a:pt x="169404" y="449529"/>
                  </a:lnTo>
                  <a:lnTo>
                    <a:pt x="127440" y="433735"/>
                  </a:lnTo>
                  <a:lnTo>
                    <a:pt x="89364" y="410058"/>
                  </a:lnTo>
                  <a:lnTo>
                    <a:pt x="56638" y="379408"/>
                  </a:lnTo>
                  <a:lnTo>
                    <a:pt x="30521" y="342962"/>
                  </a:lnTo>
                  <a:lnTo>
                    <a:pt x="12016" y="302122"/>
                  </a:lnTo>
                  <a:lnTo>
                    <a:pt x="1834" y="258456"/>
                  </a:lnTo>
                  <a:lnTo>
                    <a:pt x="0" y="236086"/>
                  </a:lnTo>
                  <a:lnTo>
                    <a:pt x="0" y="221112"/>
                  </a:lnTo>
                  <a:lnTo>
                    <a:pt x="5852" y="176657"/>
                  </a:lnTo>
                  <a:lnTo>
                    <a:pt x="20265" y="134200"/>
                  </a:lnTo>
                  <a:lnTo>
                    <a:pt x="42683" y="95370"/>
                  </a:lnTo>
                  <a:lnTo>
                    <a:pt x="72249" y="61660"/>
                  </a:lnTo>
                  <a:lnTo>
                    <a:pt x="107820" y="34365"/>
                  </a:lnTo>
                  <a:lnTo>
                    <a:pt x="148034" y="14535"/>
                  </a:lnTo>
                  <a:lnTo>
                    <a:pt x="191344" y="2931"/>
                  </a:lnTo>
                  <a:lnTo>
                    <a:pt x="221112" y="0"/>
                  </a:lnTo>
                  <a:lnTo>
                    <a:pt x="236086" y="0"/>
                  </a:lnTo>
                  <a:lnTo>
                    <a:pt x="280539" y="5853"/>
                  </a:lnTo>
                  <a:lnTo>
                    <a:pt x="322997" y="20265"/>
                  </a:lnTo>
                  <a:lnTo>
                    <a:pt x="361827" y="42684"/>
                  </a:lnTo>
                  <a:lnTo>
                    <a:pt x="395538" y="72249"/>
                  </a:lnTo>
                  <a:lnTo>
                    <a:pt x="422832" y="107820"/>
                  </a:lnTo>
                  <a:lnTo>
                    <a:pt x="442663" y="148034"/>
                  </a:lnTo>
                  <a:lnTo>
                    <a:pt x="454267" y="191344"/>
                  </a:lnTo>
                  <a:lnTo>
                    <a:pt x="457199" y="221112"/>
                  </a:lnTo>
                  <a:lnTo>
                    <a:pt x="457199" y="228599"/>
                  </a:lnTo>
                  <a:lnTo>
                    <a:pt x="457199" y="236086"/>
                  </a:lnTo>
                  <a:lnTo>
                    <a:pt x="451345" y="280539"/>
                  </a:lnTo>
                  <a:lnTo>
                    <a:pt x="436932" y="322997"/>
                  </a:lnTo>
                  <a:lnTo>
                    <a:pt x="414513" y="361827"/>
                  </a:lnTo>
                  <a:lnTo>
                    <a:pt x="384949" y="395538"/>
                  </a:lnTo>
                  <a:lnTo>
                    <a:pt x="349376" y="422832"/>
                  </a:lnTo>
                  <a:lnTo>
                    <a:pt x="309163" y="442663"/>
                  </a:lnTo>
                  <a:lnTo>
                    <a:pt x="265853" y="454267"/>
                  </a:lnTo>
                  <a:lnTo>
                    <a:pt x="243555" y="456832"/>
                  </a:lnTo>
                  <a:lnTo>
                    <a:pt x="236086" y="457199"/>
                  </a:ln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551" name="Google Shape;551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72174" y="5853112"/>
              <a:ext cx="238124" cy="1428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2" name="Google Shape;552;p14"/>
          <p:cNvSpPr txBox="1"/>
          <p:nvPr/>
        </p:nvSpPr>
        <p:spPr>
          <a:xfrm>
            <a:off x="4614903" y="6146054"/>
            <a:ext cx="1198245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>
                <a:latin typeface="Roboto Medium"/>
                <a:ea typeface="Roboto Medium"/>
                <a:cs typeface="Roboto Medium"/>
                <a:sym typeface="Roboto Medium"/>
              </a:rPr>
              <a:t>Kemitraan Global</a:t>
            </a:r>
            <a:endParaRPr sz="13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553" name="Google Shape;553;p14"/>
          <p:cNvGrpSpPr/>
          <p:nvPr/>
        </p:nvGrpSpPr>
        <p:grpSpPr>
          <a:xfrm>
            <a:off x="8147536" y="5633007"/>
            <a:ext cx="457200" cy="457200"/>
            <a:chOff x="9029699" y="5695950"/>
            <a:chExt cx="457200" cy="457200"/>
          </a:xfrm>
        </p:grpSpPr>
        <p:sp>
          <p:nvSpPr>
            <p:cNvPr id="554" name="Google Shape;554;p14"/>
            <p:cNvSpPr/>
            <p:nvPr/>
          </p:nvSpPr>
          <p:spPr>
            <a:xfrm>
              <a:off x="9029699" y="569595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236087" y="457199"/>
                  </a:moveTo>
                  <a:lnTo>
                    <a:pt x="221113" y="457199"/>
                  </a:lnTo>
                  <a:lnTo>
                    <a:pt x="213643" y="456832"/>
                  </a:lnTo>
                  <a:lnTo>
                    <a:pt x="169404" y="449529"/>
                  </a:lnTo>
                  <a:lnTo>
                    <a:pt x="127440" y="433735"/>
                  </a:lnTo>
                  <a:lnTo>
                    <a:pt x="89364" y="410058"/>
                  </a:lnTo>
                  <a:lnTo>
                    <a:pt x="56638" y="379408"/>
                  </a:lnTo>
                  <a:lnTo>
                    <a:pt x="30520" y="342962"/>
                  </a:lnTo>
                  <a:lnTo>
                    <a:pt x="12016" y="302122"/>
                  </a:lnTo>
                  <a:lnTo>
                    <a:pt x="1834" y="258456"/>
                  </a:lnTo>
                  <a:lnTo>
                    <a:pt x="0" y="236086"/>
                  </a:lnTo>
                  <a:lnTo>
                    <a:pt x="0" y="221112"/>
                  </a:lnTo>
                  <a:lnTo>
                    <a:pt x="5851" y="176657"/>
                  </a:lnTo>
                  <a:lnTo>
                    <a:pt x="20265" y="134200"/>
                  </a:lnTo>
                  <a:lnTo>
                    <a:pt x="42684" y="95370"/>
                  </a:lnTo>
                  <a:lnTo>
                    <a:pt x="72249" y="61660"/>
                  </a:lnTo>
                  <a:lnTo>
                    <a:pt x="107820" y="34365"/>
                  </a:lnTo>
                  <a:lnTo>
                    <a:pt x="148034" y="14535"/>
                  </a:lnTo>
                  <a:lnTo>
                    <a:pt x="191344" y="2931"/>
                  </a:lnTo>
                  <a:lnTo>
                    <a:pt x="221113" y="0"/>
                  </a:lnTo>
                  <a:lnTo>
                    <a:pt x="236087" y="0"/>
                  </a:lnTo>
                  <a:lnTo>
                    <a:pt x="280539" y="5853"/>
                  </a:lnTo>
                  <a:lnTo>
                    <a:pt x="322997" y="20265"/>
                  </a:lnTo>
                  <a:lnTo>
                    <a:pt x="361827" y="42684"/>
                  </a:lnTo>
                  <a:lnTo>
                    <a:pt x="395538" y="72249"/>
                  </a:lnTo>
                  <a:lnTo>
                    <a:pt x="422832" y="107820"/>
                  </a:lnTo>
                  <a:lnTo>
                    <a:pt x="442663" y="148034"/>
                  </a:lnTo>
                  <a:lnTo>
                    <a:pt x="454267" y="191344"/>
                  </a:lnTo>
                  <a:lnTo>
                    <a:pt x="457199" y="221112"/>
                  </a:lnTo>
                  <a:lnTo>
                    <a:pt x="457199" y="228599"/>
                  </a:lnTo>
                  <a:lnTo>
                    <a:pt x="457199" y="236086"/>
                  </a:lnTo>
                  <a:lnTo>
                    <a:pt x="451346" y="280539"/>
                  </a:lnTo>
                  <a:lnTo>
                    <a:pt x="436932" y="322997"/>
                  </a:lnTo>
                  <a:lnTo>
                    <a:pt x="414514" y="361827"/>
                  </a:lnTo>
                  <a:lnTo>
                    <a:pt x="384949" y="395538"/>
                  </a:lnTo>
                  <a:lnTo>
                    <a:pt x="349376" y="422832"/>
                  </a:lnTo>
                  <a:lnTo>
                    <a:pt x="309163" y="442663"/>
                  </a:lnTo>
                  <a:lnTo>
                    <a:pt x="265853" y="454267"/>
                  </a:lnTo>
                  <a:lnTo>
                    <a:pt x="243556" y="456832"/>
                  </a:lnTo>
                  <a:lnTo>
                    <a:pt x="236087" y="457199"/>
                  </a:ln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555" name="Google Shape;555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43999" y="5829299"/>
              <a:ext cx="238124" cy="190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6" name="Google Shape;556;p14"/>
          <p:cNvSpPr txBox="1"/>
          <p:nvPr/>
        </p:nvSpPr>
        <p:spPr>
          <a:xfrm>
            <a:off x="7731810" y="6146054"/>
            <a:ext cx="129413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>
                <a:latin typeface="Roboto Medium"/>
                <a:ea typeface="Roboto Medium"/>
                <a:cs typeface="Roboto Medium"/>
                <a:sym typeface="Roboto Medium"/>
              </a:rPr>
              <a:t>Partisipasi Inklusif</a:t>
            </a:r>
            <a:endParaRPr sz="13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5"/>
          <p:cNvSpPr txBox="1">
            <a:spLocks noGrp="1"/>
          </p:cNvSpPr>
          <p:nvPr>
            <p:ph type="title"/>
          </p:nvPr>
        </p:nvSpPr>
        <p:spPr>
          <a:xfrm>
            <a:off x="3816201" y="150776"/>
            <a:ext cx="455993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REFERENSI</a:t>
            </a:r>
            <a:endParaRPr/>
          </a:p>
        </p:txBody>
      </p:sp>
      <p:pic>
        <p:nvPicPr>
          <p:cNvPr id="562" name="Google Shape;56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142206"/>
            <a:ext cx="3534643" cy="4418807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15"/>
          <p:cNvSpPr txBox="1"/>
          <p:nvPr/>
        </p:nvSpPr>
        <p:spPr>
          <a:xfrm>
            <a:off x="3733801" y="1828006"/>
            <a:ext cx="73914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Tranforming out word: The 2030 Agenda fot Sustainable Development</a:t>
            </a:r>
            <a:endParaRPr sz="18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Perpres no 111 tahun 2022</a:t>
            </a:r>
            <a:r>
              <a:rPr lang="en-US" sz="1800"/>
              <a:t> tentang </a:t>
            </a:r>
            <a:r>
              <a:rPr lang="en-US" sz="1800" b="0" i="0">
                <a:solidFill>
                  <a:srgbClr val="7A7A7A"/>
                </a:solidFill>
                <a:latin typeface="Roboto"/>
                <a:ea typeface="Roboto"/>
                <a:cs typeface="Roboto"/>
                <a:sym typeface="Roboto"/>
              </a:rPr>
              <a:t>Pelaksanaan Tujuan Pembangunan Berkelanjutan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1800" u="sng">
                <a:solidFill>
                  <a:schemeClr val="hlink"/>
                </a:solidFill>
                <a:hlinkClick r:id="rId6"/>
              </a:rPr>
              <a:t>Transforming our world: the 2030 Agenda for Sustainable Development | Department of Economic and Social Affairs</a:t>
            </a:r>
            <a:endParaRPr sz="1800"/>
          </a:p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>
            <a:spLocks noGrp="1"/>
          </p:cNvSpPr>
          <p:nvPr>
            <p:ph type="title"/>
          </p:nvPr>
        </p:nvSpPr>
        <p:spPr>
          <a:xfrm>
            <a:off x="5191831" y="150775"/>
            <a:ext cx="35082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DAFTAR ISI</a:t>
            </a: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021898" y="1683498"/>
            <a:ext cx="8458200" cy="38100"/>
          </a:xfrm>
          <a:custGeom>
            <a:avLst/>
            <a:gdLst/>
            <a:ahLst/>
            <a:cxnLst/>
            <a:rect l="l" t="t" r="r" b="b"/>
            <a:pathLst>
              <a:path w="8458200" h="38100" extrusionOk="0">
                <a:moveTo>
                  <a:pt x="8458199" y="38099"/>
                </a:moveTo>
                <a:lnTo>
                  <a:pt x="0" y="38099"/>
                </a:lnTo>
                <a:lnTo>
                  <a:pt x="0" y="0"/>
                </a:lnTo>
                <a:lnTo>
                  <a:pt x="8458199" y="0"/>
                </a:lnTo>
                <a:lnTo>
                  <a:pt x="8458199" y="38099"/>
                </a:lnTo>
                <a:close/>
              </a:path>
            </a:pathLst>
          </a:custGeom>
          <a:solidFill>
            <a:srgbClr val="E4E7E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2"/>
          <p:cNvSpPr/>
          <p:nvPr/>
        </p:nvSpPr>
        <p:spPr>
          <a:xfrm>
            <a:off x="407570" y="219784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 extrusionOk="0">
                <a:moveTo>
                  <a:pt x="190499" y="380999"/>
                </a:moveTo>
                <a:lnTo>
                  <a:pt x="144200" y="375289"/>
                </a:lnTo>
                <a:lnTo>
                  <a:pt x="100697" y="358507"/>
                </a:lnTo>
                <a:lnTo>
                  <a:pt x="62575" y="331659"/>
                </a:lnTo>
                <a:lnTo>
                  <a:pt x="32104" y="296335"/>
                </a:lnTo>
                <a:lnTo>
                  <a:pt x="11130" y="254667"/>
                </a:lnTo>
                <a:lnTo>
                  <a:pt x="915" y="209172"/>
                </a:lnTo>
                <a:lnTo>
                  <a:pt x="0" y="190499"/>
                </a:lnTo>
                <a:lnTo>
                  <a:pt x="228" y="181141"/>
                </a:lnTo>
                <a:lnTo>
                  <a:pt x="8200" y="135199"/>
                </a:lnTo>
                <a:lnTo>
                  <a:pt x="27095" y="92572"/>
                </a:lnTo>
                <a:lnTo>
                  <a:pt x="55796" y="55796"/>
                </a:lnTo>
                <a:lnTo>
                  <a:pt x="92572" y="27095"/>
                </a:lnTo>
                <a:lnTo>
                  <a:pt x="135200" y="8200"/>
                </a:lnTo>
                <a:lnTo>
                  <a:pt x="181141" y="228"/>
                </a:lnTo>
                <a:lnTo>
                  <a:pt x="190499" y="0"/>
                </a:lnTo>
                <a:lnTo>
                  <a:pt x="199858" y="228"/>
                </a:lnTo>
                <a:lnTo>
                  <a:pt x="245799" y="8200"/>
                </a:lnTo>
                <a:lnTo>
                  <a:pt x="288427" y="27095"/>
                </a:lnTo>
                <a:lnTo>
                  <a:pt x="325203" y="55796"/>
                </a:lnTo>
                <a:lnTo>
                  <a:pt x="353904" y="92572"/>
                </a:lnTo>
                <a:lnTo>
                  <a:pt x="372799" y="135199"/>
                </a:lnTo>
                <a:lnTo>
                  <a:pt x="380771" y="181141"/>
                </a:lnTo>
                <a:lnTo>
                  <a:pt x="380999" y="190499"/>
                </a:lnTo>
                <a:lnTo>
                  <a:pt x="380771" y="199858"/>
                </a:lnTo>
                <a:lnTo>
                  <a:pt x="372799" y="245799"/>
                </a:lnTo>
                <a:lnTo>
                  <a:pt x="353904" y="288427"/>
                </a:lnTo>
                <a:lnTo>
                  <a:pt x="325203" y="325203"/>
                </a:lnTo>
                <a:lnTo>
                  <a:pt x="288427" y="353903"/>
                </a:lnTo>
                <a:lnTo>
                  <a:pt x="245799" y="372799"/>
                </a:lnTo>
                <a:lnTo>
                  <a:pt x="199858" y="380771"/>
                </a:lnTo>
                <a:lnTo>
                  <a:pt x="190499" y="3809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2"/>
          <p:cNvSpPr txBox="1"/>
          <p:nvPr/>
        </p:nvSpPr>
        <p:spPr>
          <a:xfrm>
            <a:off x="530602" y="2236739"/>
            <a:ext cx="135255" cy="27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 txBox="1"/>
          <p:nvPr/>
        </p:nvSpPr>
        <p:spPr>
          <a:xfrm>
            <a:off x="928271" y="1980407"/>
            <a:ext cx="2564765" cy="67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5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>
                <a:solidFill>
                  <a:srgbClr val="0072BC"/>
                </a:solidFill>
                <a:latin typeface="Roboto Medium"/>
                <a:ea typeface="Roboto Medium"/>
                <a:cs typeface="Roboto Medium"/>
                <a:sym typeface="Roboto Medium"/>
              </a:rPr>
              <a:t>Sejarah &amp; Evolusi</a:t>
            </a:r>
            <a:endParaRPr sz="20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A5462"/>
                </a:solidFill>
                <a:latin typeface="Roboto"/>
                <a:ea typeface="Roboto"/>
                <a:cs typeface="Roboto"/>
                <a:sym typeface="Roboto"/>
              </a:rPr>
              <a:t>Stockholm 1972 hingga Agenda 2030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8319029" y="218224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 extrusionOk="0">
                <a:moveTo>
                  <a:pt x="190499" y="380999"/>
                </a:moveTo>
                <a:lnTo>
                  <a:pt x="144200" y="375289"/>
                </a:lnTo>
                <a:lnTo>
                  <a:pt x="100696" y="358507"/>
                </a:lnTo>
                <a:lnTo>
                  <a:pt x="62575" y="331659"/>
                </a:lnTo>
                <a:lnTo>
                  <a:pt x="32105" y="296335"/>
                </a:lnTo>
                <a:lnTo>
                  <a:pt x="11130" y="254667"/>
                </a:lnTo>
                <a:lnTo>
                  <a:pt x="915" y="209172"/>
                </a:lnTo>
                <a:lnTo>
                  <a:pt x="0" y="190499"/>
                </a:lnTo>
                <a:lnTo>
                  <a:pt x="228" y="181141"/>
                </a:lnTo>
                <a:lnTo>
                  <a:pt x="8200" y="135199"/>
                </a:lnTo>
                <a:lnTo>
                  <a:pt x="27095" y="92572"/>
                </a:lnTo>
                <a:lnTo>
                  <a:pt x="55796" y="55796"/>
                </a:lnTo>
                <a:lnTo>
                  <a:pt x="92571" y="27095"/>
                </a:lnTo>
                <a:lnTo>
                  <a:pt x="135199" y="8200"/>
                </a:lnTo>
                <a:lnTo>
                  <a:pt x="181141" y="228"/>
                </a:lnTo>
                <a:lnTo>
                  <a:pt x="190499" y="0"/>
                </a:lnTo>
                <a:lnTo>
                  <a:pt x="199858" y="228"/>
                </a:lnTo>
                <a:lnTo>
                  <a:pt x="245799" y="8200"/>
                </a:lnTo>
                <a:lnTo>
                  <a:pt x="288427" y="27095"/>
                </a:lnTo>
                <a:lnTo>
                  <a:pt x="325203" y="55796"/>
                </a:lnTo>
                <a:lnTo>
                  <a:pt x="353904" y="92572"/>
                </a:lnTo>
                <a:lnTo>
                  <a:pt x="372798" y="135199"/>
                </a:lnTo>
                <a:lnTo>
                  <a:pt x="380770" y="181141"/>
                </a:lnTo>
                <a:lnTo>
                  <a:pt x="380999" y="190499"/>
                </a:lnTo>
                <a:lnTo>
                  <a:pt x="380770" y="199858"/>
                </a:lnTo>
                <a:lnTo>
                  <a:pt x="372798" y="245799"/>
                </a:lnTo>
                <a:lnTo>
                  <a:pt x="353904" y="288427"/>
                </a:lnTo>
                <a:lnTo>
                  <a:pt x="325203" y="325203"/>
                </a:lnTo>
                <a:lnTo>
                  <a:pt x="288427" y="353903"/>
                </a:lnTo>
                <a:lnTo>
                  <a:pt x="245799" y="372799"/>
                </a:lnTo>
                <a:lnTo>
                  <a:pt x="199858" y="380771"/>
                </a:lnTo>
                <a:lnTo>
                  <a:pt x="190499" y="3809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2"/>
          <p:cNvSpPr txBox="1"/>
          <p:nvPr/>
        </p:nvSpPr>
        <p:spPr>
          <a:xfrm>
            <a:off x="8442060" y="2221139"/>
            <a:ext cx="1353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8839730" y="1964807"/>
            <a:ext cx="17361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5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>
                <a:solidFill>
                  <a:srgbClr val="0072BC"/>
                </a:solidFill>
                <a:latin typeface="Roboto Medium"/>
                <a:ea typeface="Roboto Medium"/>
                <a:cs typeface="Roboto Medium"/>
                <a:sym typeface="Roboto Medium"/>
              </a:rPr>
              <a:t>Konsep &amp; Pilar</a:t>
            </a:r>
            <a:endParaRPr sz="20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A5462"/>
                </a:solidFill>
                <a:latin typeface="Roboto"/>
                <a:ea typeface="Roboto"/>
                <a:cs typeface="Roboto"/>
                <a:sym typeface="Roboto"/>
              </a:rPr>
              <a:t>Definisi dan prinsip dasar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407570" y="307414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 extrusionOk="0">
                <a:moveTo>
                  <a:pt x="190499" y="380999"/>
                </a:moveTo>
                <a:lnTo>
                  <a:pt x="144200" y="375289"/>
                </a:lnTo>
                <a:lnTo>
                  <a:pt x="100697" y="358507"/>
                </a:lnTo>
                <a:lnTo>
                  <a:pt x="62575" y="331659"/>
                </a:lnTo>
                <a:lnTo>
                  <a:pt x="32104" y="296335"/>
                </a:lnTo>
                <a:lnTo>
                  <a:pt x="11130" y="254666"/>
                </a:lnTo>
                <a:lnTo>
                  <a:pt x="915" y="209172"/>
                </a:lnTo>
                <a:lnTo>
                  <a:pt x="0" y="190499"/>
                </a:lnTo>
                <a:lnTo>
                  <a:pt x="228" y="181140"/>
                </a:lnTo>
                <a:lnTo>
                  <a:pt x="8200" y="135199"/>
                </a:lnTo>
                <a:lnTo>
                  <a:pt x="27095" y="92572"/>
                </a:lnTo>
                <a:lnTo>
                  <a:pt x="55796" y="55796"/>
                </a:lnTo>
                <a:lnTo>
                  <a:pt x="92572" y="27095"/>
                </a:lnTo>
                <a:lnTo>
                  <a:pt x="135200" y="8200"/>
                </a:lnTo>
                <a:lnTo>
                  <a:pt x="181141" y="228"/>
                </a:lnTo>
                <a:lnTo>
                  <a:pt x="190499" y="0"/>
                </a:lnTo>
                <a:lnTo>
                  <a:pt x="199858" y="228"/>
                </a:lnTo>
                <a:lnTo>
                  <a:pt x="245799" y="8200"/>
                </a:lnTo>
                <a:lnTo>
                  <a:pt x="288427" y="27095"/>
                </a:lnTo>
                <a:lnTo>
                  <a:pt x="325203" y="55796"/>
                </a:lnTo>
                <a:lnTo>
                  <a:pt x="353904" y="92572"/>
                </a:lnTo>
                <a:lnTo>
                  <a:pt x="372799" y="135199"/>
                </a:lnTo>
                <a:lnTo>
                  <a:pt x="380771" y="181140"/>
                </a:lnTo>
                <a:lnTo>
                  <a:pt x="380999" y="190499"/>
                </a:lnTo>
                <a:lnTo>
                  <a:pt x="380771" y="199858"/>
                </a:lnTo>
                <a:lnTo>
                  <a:pt x="372799" y="245799"/>
                </a:lnTo>
                <a:lnTo>
                  <a:pt x="353904" y="288427"/>
                </a:lnTo>
                <a:lnTo>
                  <a:pt x="325203" y="325203"/>
                </a:lnTo>
                <a:lnTo>
                  <a:pt x="288427" y="353903"/>
                </a:lnTo>
                <a:lnTo>
                  <a:pt x="245799" y="372798"/>
                </a:lnTo>
                <a:lnTo>
                  <a:pt x="199858" y="380771"/>
                </a:lnTo>
                <a:lnTo>
                  <a:pt x="190499" y="3809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2"/>
          <p:cNvSpPr txBox="1"/>
          <p:nvPr/>
        </p:nvSpPr>
        <p:spPr>
          <a:xfrm>
            <a:off x="530602" y="3113039"/>
            <a:ext cx="135255" cy="27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928271" y="2856707"/>
            <a:ext cx="2490470" cy="67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5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>
                <a:solidFill>
                  <a:srgbClr val="0072BC"/>
                </a:solidFill>
                <a:latin typeface="Roboto Medium"/>
                <a:ea typeface="Roboto Medium"/>
                <a:cs typeface="Roboto Medium"/>
                <a:sym typeface="Roboto Medium"/>
              </a:rPr>
              <a:t>Kebijakan Internasional</a:t>
            </a:r>
            <a:endParaRPr sz="20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A5462"/>
                </a:solidFill>
                <a:latin typeface="Roboto"/>
                <a:ea typeface="Roboto"/>
                <a:cs typeface="Roboto"/>
                <a:sym typeface="Roboto"/>
              </a:rPr>
              <a:t>Komitmen dan kerangka kerja global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8319029" y="313474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 extrusionOk="0">
                <a:moveTo>
                  <a:pt x="190499" y="380999"/>
                </a:moveTo>
                <a:lnTo>
                  <a:pt x="144200" y="375289"/>
                </a:lnTo>
                <a:lnTo>
                  <a:pt x="100696" y="358507"/>
                </a:lnTo>
                <a:lnTo>
                  <a:pt x="62575" y="331659"/>
                </a:lnTo>
                <a:lnTo>
                  <a:pt x="32105" y="296335"/>
                </a:lnTo>
                <a:lnTo>
                  <a:pt x="11130" y="254666"/>
                </a:lnTo>
                <a:lnTo>
                  <a:pt x="915" y="209172"/>
                </a:lnTo>
                <a:lnTo>
                  <a:pt x="0" y="190499"/>
                </a:lnTo>
                <a:lnTo>
                  <a:pt x="228" y="181140"/>
                </a:lnTo>
                <a:lnTo>
                  <a:pt x="8200" y="135199"/>
                </a:lnTo>
                <a:lnTo>
                  <a:pt x="27095" y="92572"/>
                </a:lnTo>
                <a:lnTo>
                  <a:pt x="55796" y="55796"/>
                </a:lnTo>
                <a:lnTo>
                  <a:pt x="92571" y="27095"/>
                </a:lnTo>
                <a:lnTo>
                  <a:pt x="135199" y="8200"/>
                </a:lnTo>
                <a:lnTo>
                  <a:pt x="181141" y="228"/>
                </a:lnTo>
                <a:lnTo>
                  <a:pt x="190499" y="0"/>
                </a:lnTo>
                <a:lnTo>
                  <a:pt x="199858" y="228"/>
                </a:lnTo>
                <a:lnTo>
                  <a:pt x="245799" y="8200"/>
                </a:lnTo>
                <a:lnTo>
                  <a:pt x="288427" y="27095"/>
                </a:lnTo>
                <a:lnTo>
                  <a:pt x="325203" y="55796"/>
                </a:lnTo>
                <a:lnTo>
                  <a:pt x="353904" y="92572"/>
                </a:lnTo>
                <a:lnTo>
                  <a:pt x="372798" y="135199"/>
                </a:lnTo>
                <a:lnTo>
                  <a:pt x="380770" y="181140"/>
                </a:lnTo>
                <a:lnTo>
                  <a:pt x="380999" y="190499"/>
                </a:lnTo>
                <a:lnTo>
                  <a:pt x="380770" y="199858"/>
                </a:lnTo>
                <a:lnTo>
                  <a:pt x="372798" y="245799"/>
                </a:lnTo>
                <a:lnTo>
                  <a:pt x="353904" y="288427"/>
                </a:lnTo>
                <a:lnTo>
                  <a:pt x="325203" y="325203"/>
                </a:lnTo>
                <a:lnTo>
                  <a:pt x="288427" y="353903"/>
                </a:lnTo>
                <a:lnTo>
                  <a:pt x="245799" y="372798"/>
                </a:lnTo>
                <a:lnTo>
                  <a:pt x="199858" y="380771"/>
                </a:lnTo>
                <a:lnTo>
                  <a:pt x="190499" y="3809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2"/>
          <p:cNvSpPr txBox="1"/>
          <p:nvPr/>
        </p:nvSpPr>
        <p:spPr>
          <a:xfrm>
            <a:off x="8442060" y="3173639"/>
            <a:ext cx="1353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8839730" y="2917307"/>
            <a:ext cx="31743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5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>
                <a:solidFill>
                  <a:srgbClr val="0072BC"/>
                </a:solidFill>
                <a:latin typeface="Roboto Medium"/>
                <a:ea typeface="Roboto Medium"/>
                <a:cs typeface="Roboto Medium"/>
                <a:sym typeface="Roboto Medium"/>
              </a:rPr>
              <a:t>17 SDGs</a:t>
            </a:r>
            <a:endParaRPr sz="20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A5462"/>
                </a:solidFill>
                <a:latin typeface="Roboto"/>
                <a:ea typeface="Roboto"/>
                <a:cs typeface="Roboto"/>
                <a:sym typeface="Roboto"/>
              </a:rPr>
              <a:t>Tujuan dan target pembangunan berkelanjutan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407570" y="417904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 extrusionOk="0">
                <a:moveTo>
                  <a:pt x="190499" y="380999"/>
                </a:moveTo>
                <a:lnTo>
                  <a:pt x="144200" y="375288"/>
                </a:lnTo>
                <a:lnTo>
                  <a:pt x="100697" y="358507"/>
                </a:lnTo>
                <a:lnTo>
                  <a:pt x="62575" y="331659"/>
                </a:lnTo>
                <a:lnTo>
                  <a:pt x="32104" y="296335"/>
                </a:lnTo>
                <a:lnTo>
                  <a:pt x="11130" y="254667"/>
                </a:lnTo>
                <a:lnTo>
                  <a:pt x="915" y="209172"/>
                </a:lnTo>
                <a:lnTo>
                  <a:pt x="0" y="190499"/>
                </a:lnTo>
                <a:lnTo>
                  <a:pt x="228" y="181141"/>
                </a:lnTo>
                <a:lnTo>
                  <a:pt x="8200" y="135199"/>
                </a:lnTo>
                <a:lnTo>
                  <a:pt x="27095" y="92572"/>
                </a:lnTo>
                <a:lnTo>
                  <a:pt x="55796" y="55796"/>
                </a:lnTo>
                <a:lnTo>
                  <a:pt x="92572" y="27095"/>
                </a:lnTo>
                <a:lnTo>
                  <a:pt x="135200" y="8200"/>
                </a:lnTo>
                <a:lnTo>
                  <a:pt x="181141" y="228"/>
                </a:lnTo>
                <a:lnTo>
                  <a:pt x="190499" y="0"/>
                </a:lnTo>
                <a:lnTo>
                  <a:pt x="199858" y="228"/>
                </a:lnTo>
                <a:lnTo>
                  <a:pt x="245799" y="8200"/>
                </a:lnTo>
                <a:lnTo>
                  <a:pt x="288427" y="27095"/>
                </a:lnTo>
                <a:lnTo>
                  <a:pt x="325203" y="55796"/>
                </a:lnTo>
                <a:lnTo>
                  <a:pt x="353904" y="92572"/>
                </a:lnTo>
                <a:lnTo>
                  <a:pt x="372799" y="135199"/>
                </a:lnTo>
                <a:lnTo>
                  <a:pt x="380771" y="181141"/>
                </a:lnTo>
                <a:lnTo>
                  <a:pt x="380999" y="190499"/>
                </a:lnTo>
                <a:lnTo>
                  <a:pt x="380771" y="199858"/>
                </a:lnTo>
                <a:lnTo>
                  <a:pt x="372799" y="245799"/>
                </a:lnTo>
                <a:lnTo>
                  <a:pt x="353904" y="288426"/>
                </a:lnTo>
                <a:lnTo>
                  <a:pt x="325203" y="325203"/>
                </a:lnTo>
                <a:lnTo>
                  <a:pt x="288427" y="353903"/>
                </a:lnTo>
                <a:lnTo>
                  <a:pt x="245799" y="372798"/>
                </a:lnTo>
                <a:lnTo>
                  <a:pt x="199858" y="380771"/>
                </a:lnTo>
                <a:lnTo>
                  <a:pt x="190499" y="3809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2"/>
          <p:cNvSpPr txBox="1"/>
          <p:nvPr/>
        </p:nvSpPr>
        <p:spPr>
          <a:xfrm>
            <a:off x="530602" y="4217938"/>
            <a:ext cx="1353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928271" y="3961606"/>
            <a:ext cx="25464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5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>
                <a:solidFill>
                  <a:srgbClr val="0072BC"/>
                </a:solidFill>
                <a:latin typeface="Roboto Medium"/>
                <a:ea typeface="Roboto Medium"/>
                <a:cs typeface="Roboto Medium"/>
                <a:sym typeface="Roboto Medium"/>
              </a:rPr>
              <a:t>Implementasi Indonesia</a:t>
            </a:r>
            <a:endParaRPr sz="20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A5462"/>
                </a:solidFill>
                <a:latin typeface="Roboto"/>
                <a:ea typeface="Roboto"/>
                <a:cs typeface="Roboto"/>
                <a:sym typeface="Roboto"/>
              </a:rPr>
              <a:t>RAN 2021-2024 dan strategi nasional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8319029" y="408724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 extrusionOk="0">
                <a:moveTo>
                  <a:pt x="190499" y="380999"/>
                </a:moveTo>
                <a:lnTo>
                  <a:pt x="144200" y="375288"/>
                </a:lnTo>
                <a:lnTo>
                  <a:pt x="100696" y="358507"/>
                </a:lnTo>
                <a:lnTo>
                  <a:pt x="62575" y="331659"/>
                </a:lnTo>
                <a:lnTo>
                  <a:pt x="32105" y="296335"/>
                </a:lnTo>
                <a:lnTo>
                  <a:pt x="11130" y="254667"/>
                </a:lnTo>
                <a:lnTo>
                  <a:pt x="915" y="209172"/>
                </a:lnTo>
                <a:lnTo>
                  <a:pt x="0" y="190499"/>
                </a:lnTo>
                <a:lnTo>
                  <a:pt x="228" y="181141"/>
                </a:lnTo>
                <a:lnTo>
                  <a:pt x="8200" y="135199"/>
                </a:lnTo>
                <a:lnTo>
                  <a:pt x="27095" y="92572"/>
                </a:lnTo>
                <a:lnTo>
                  <a:pt x="55796" y="55796"/>
                </a:lnTo>
                <a:lnTo>
                  <a:pt x="92571" y="27095"/>
                </a:lnTo>
                <a:lnTo>
                  <a:pt x="135199" y="8200"/>
                </a:lnTo>
                <a:lnTo>
                  <a:pt x="181141" y="228"/>
                </a:lnTo>
                <a:lnTo>
                  <a:pt x="190499" y="0"/>
                </a:lnTo>
                <a:lnTo>
                  <a:pt x="199858" y="228"/>
                </a:lnTo>
                <a:lnTo>
                  <a:pt x="245799" y="8200"/>
                </a:lnTo>
                <a:lnTo>
                  <a:pt x="288427" y="27095"/>
                </a:lnTo>
                <a:lnTo>
                  <a:pt x="325203" y="55796"/>
                </a:lnTo>
                <a:lnTo>
                  <a:pt x="353904" y="92572"/>
                </a:lnTo>
                <a:lnTo>
                  <a:pt x="372798" y="135199"/>
                </a:lnTo>
                <a:lnTo>
                  <a:pt x="380770" y="181141"/>
                </a:lnTo>
                <a:lnTo>
                  <a:pt x="380999" y="190499"/>
                </a:lnTo>
                <a:lnTo>
                  <a:pt x="380770" y="199858"/>
                </a:lnTo>
                <a:lnTo>
                  <a:pt x="372798" y="245799"/>
                </a:lnTo>
                <a:lnTo>
                  <a:pt x="353904" y="288426"/>
                </a:lnTo>
                <a:lnTo>
                  <a:pt x="325203" y="325203"/>
                </a:lnTo>
                <a:lnTo>
                  <a:pt x="288427" y="353903"/>
                </a:lnTo>
                <a:lnTo>
                  <a:pt x="245799" y="372798"/>
                </a:lnTo>
                <a:lnTo>
                  <a:pt x="199858" y="380771"/>
                </a:lnTo>
                <a:lnTo>
                  <a:pt x="190499" y="3809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2"/>
          <p:cNvSpPr txBox="1"/>
          <p:nvPr/>
        </p:nvSpPr>
        <p:spPr>
          <a:xfrm>
            <a:off x="8442060" y="4126138"/>
            <a:ext cx="1353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8839730" y="3869806"/>
            <a:ext cx="25710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5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>
                <a:solidFill>
                  <a:srgbClr val="0072BC"/>
                </a:solidFill>
                <a:latin typeface="Roboto Medium"/>
                <a:ea typeface="Roboto Medium"/>
                <a:cs typeface="Roboto Medium"/>
                <a:sym typeface="Roboto Medium"/>
              </a:rPr>
              <a:t>Tantangan &amp; Kesimpulan</a:t>
            </a:r>
            <a:endParaRPr sz="20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A5462"/>
                </a:solidFill>
                <a:latin typeface="Roboto"/>
                <a:ea typeface="Roboto"/>
                <a:cs typeface="Roboto"/>
                <a:sym typeface="Roboto"/>
              </a:rPr>
              <a:t>Prospek pembangunan berkelanjutan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1150" y="1977312"/>
            <a:ext cx="4269751" cy="257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913288" y="150647"/>
            <a:ext cx="10365422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7727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SEJARAH &amp; EVOLUSI PEMBANGUNAN BERKELANJUTAN</a:t>
            </a: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304799" y="1562099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 extrusionOk="0">
                <a:moveTo>
                  <a:pt x="38099" y="838199"/>
                </a:moveTo>
                <a:lnTo>
                  <a:pt x="0" y="838199"/>
                </a:lnTo>
                <a:lnTo>
                  <a:pt x="0" y="0"/>
                </a:lnTo>
                <a:lnTo>
                  <a:pt x="38099" y="0"/>
                </a:lnTo>
                <a:lnTo>
                  <a:pt x="38099" y="8381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3"/>
          <p:cNvSpPr/>
          <p:nvPr/>
        </p:nvSpPr>
        <p:spPr>
          <a:xfrm>
            <a:off x="304799" y="3200399"/>
            <a:ext cx="38100" cy="1066800"/>
          </a:xfrm>
          <a:custGeom>
            <a:avLst/>
            <a:gdLst/>
            <a:ahLst/>
            <a:cxnLst/>
            <a:rect l="l" t="t" r="r" b="b"/>
            <a:pathLst>
              <a:path w="38100" h="1066800" extrusionOk="0">
                <a:moveTo>
                  <a:pt x="38099" y="1066799"/>
                </a:moveTo>
                <a:lnTo>
                  <a:pt x="0" y="1066799"/>
                </a:lnTo>
                <a:lnTo>
                  <a:pt x="0" y="0"/>
                </a:lnTo>
                <a:lnTo>
                  <a:pt x="38099" y="0"/>
                </a:lnTo>
                <a:lnTo>
                  <a:pt x="38099" y="10667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83;p3"/>
          <p:cNvSpPr/>
          <p:nvPr/>
        </p:nvSpPr>
        <p:spPr>
          <a:xfrm>
            <a:off x="304799" y="4914899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 extrusionOk="0">
                <a:moveTo>
                  <a:pt x="38099" y="838199"/>
                </a:moveTo>
                <a:lnTo>
                  <a:pt x="0" y="838199"/>
                </a:lnTo>
                <a:lnTo>
                  <a:pt x="0" y="0"/>
                </a:lnTo>
                <a:lnTo>
                  <a:pt x="38099" y="0"/>
                </a:lnTo>
                <a:lnTo>
                  <a:pt x="38099" y="8381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84;p3"/>
          <p:cNvSpPr txBox="1"/>
          <p:nvPr/>
        </p:nvSpPr>
        <p:spPr>
          <a:xfrm>
            <a:off x="292101" y="1104500"/>
            <a:ext cx="60054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Stockholm Conference 1972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482600" y="1541780"/>
            <a:ext cx="40965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Konferensi PBB pertama tentang lingkungan hidup manusia.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482600" y="1922779"/>
            <a:ext cx="36867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Menghasilkan Deklarasi Stockholm dengan 26 prinsip.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482600" y="2303779"/>
            <a:ext cx="43035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Pembentukan United Nations Environment Programme (UNEP).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292100" y="2666600"/>
            <a:ext cx="41901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Our Common Future (1987)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482600" y="3103879"/>
            <a:ext cx="53682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Laporan Brundtland oleh World Commission on Environment and Development.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482600" y="3484879"/>
            <a:ext cx="44481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Mendefinisikan "pembangunan berkelanjutan" untuk pertama kali.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482600" y="3916933"/>
            <a:ext cx="64299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"Pembangunan yang memenuhi kebutuhan saat ini tanpa mengorbankan kemampuan generasi mendatang untuk memenuhi kebutuhan mereka sendiri."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292101" y="4457300"/>
            <a:ext cx="5814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Rio Earth Summit 1992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482600" y="4818379"/>
            <a:ext cx="44451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Konferensi PBB tentang Lingkungan dan Pembangunan (UNCED).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482600" y="5275579"/>
            <a:ext cx="44709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Menghasilkan Agenda 21, Deklarasi Rio, dan prinsip-prinsip hutan.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482600" y="5656579"/>
            <a:ext cx="56241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Lahirnya konvensi tentang perubahan iklim (UNFCCC) dan keanekaragaman hayati.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>
            <a:off x="8524873" y="1600199"/>
            <a:ext cx="2438400" cy="4124325"/>
            <a:chOff x="8524873" y="1523999"/>
            <a:chExt cx="2438400" cy="4124325"/>
          </a:xfrm>
        </p:grpSpPr>
        <p:sp>
          <p:nvSpPr>
            <p:cNvPr id="97" name="Google Shape;97;p3"/>
            <p:cNvSpPr/>
            <p:nvPr/>
          </p:nvSpPr>
          <p:spPr>
            <a:xfrm>
              <a:off x="9553573" y="1552574"/>
              <a:ext cx="38100" cy="4095750"/>
            </a:xfrm>
            <a:custGeom>
              <a:avLst/>
              <a:gdLst/>
              <a:ahLst/>
              <a:cxnLst/>
              <a:rect l="l" t="t" r="r" b="b"/>
              <a:pathLst>
                <a:path w="38100" h="4095750" extrusionOk="0">
                  <a:moveTo>
                    <a:pt x="38099" y="4095749"/>
                  </a:moveTo>
                  <a:lnTo>
                    <a:pt x="0" y="4095749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4095749"/>
                  </a:ln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8524873" y="1523999"/>
              <a:ext cx="2438400" cy="952500"/>
            </a:xfrm>
            <a:custGeom>
              <a:avLst/>
              <a:gdLst/>
              <a:ahLst/>
              <a:cxnLst/>
              <a:rect l="l" t="t" r="r" b="b"/>
              <a:pathLst>
                <a:path w="2438400" h="952500" extrusionOk="0">
                  <a:moveTo>
                    <a:pt x="2367203" y="952499"/>
                  </a:moveTo>
                  <a:lnTo>
                    <a:pt x="71196" y="952499"/>
                  </a:lnTo>
                  <a:lnTo>
                    <a:pt x="66241" y="952011"/>
                  </a:lnTo>
                  <a:lnTo>
                    <a:pt x="29705" y="936877"/>
                  </a:lnTo>
                  <a:lnTo>
                    <a:pt x="3885" y="900837"/>
                  </a:lnTo>
                  <a:lnTo>
                    <a:pt x="0" y="881303"/>
                  </a:lnTo>
                  <a:lnTo>
                    <a:pt x="0" y="8762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367203" y="0"/>
                  </a:lnTo>
                  <a:lnTo>
                    <a:pt x="2408692" y="15621"/>
                  </a:lnTo>
                  <a:lnTo>
                    <a:pt x="2434513" y="51661"/>
                  </a:lnTo>
                  <a:lnTo>
                    <a:pt x="2438400" y="71196"/>
                  </a:lnTo>
                  <a:lnTo>
                    <a:pt x="2438400" y="881303"/>
                  </a:lnTo>
                  <a:lnTo>
                    <a:pt x="2422776" y="922794"/>
                  </a:lnTo>
                  <a:lnTo>
                    <a:pt x="2386737" y="948614"/>
                  </a:lnTo>
                  <a:lnTo>
                    <a:pt x="2372157" y="952011"/>
                  </a:lnTo>
                  <a:lnTo>
                    <a:pt x="2367203" y="952499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3273" y="6108064"/>
            <a:ext cx="718184" cy="43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973" y="1904999"/>
            <a:ext cx="190500" cy="190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8662510" y="1661150"/>
            <a:ext cx="8085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72BC"/>
                </a:solidFill>
                <a:latin typeface="Arial"/>
                <a:ea typeface="Arial"/>
                <a:cs typeface="Arial"/>
                <a:sym typeface="Arial"/>
              </a:rPr>
              <a:t>1972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8662491" y="1853492"/>
            <a:ext cx="1565910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Stockholm Conference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4A5462"/>
                </a:solidFill>
                <a:latin typeface="Roboto"/>
                <a:ea typeface="Roboto"/>
                <a:cs typeface="Roboto"/>
                <a:sym typeface="Roboto"/>
              </a:rPr>
              <a:t>"Hanya Satu Bumi"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973" y="3505199"/>
            <a:ext cx="190500" cy="190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8524873" y="3200399"/>
            <a:ext cx="2438400" cy="952500"/>
          </a:xfrm>
          <a:custGeom>
            <a:avLst/>
            <a:gdLst/>
            <a:ahLst/>
            <a:cxnLst/>
            <a:rect l="l" t="t" r="r" b="b"/>
            <a:pathLst>
              <a:path w="2438400" h="952500" extrusionOk="0">
                <a:moveTo>
                  <a:pt x="2367203" y="952499"/>
                </a:moveTo>
                <a:lnTo>
                  <a:pt x="71196" y="952499"/>
                </a:lnTo>
                <a:lnTo>
                  <a:pt x="66241" y="952011"/>
                </a:lnTo>
                <a:lnTo>
                  <a:pt x="29705" y="936877"/>
                </a:lnTo>
                <a:lnTo>
                  <a:pt x="3885" y="900837"/>
                </a:lnTo>
                <a:lnTo>
                  <a:pt x="0" y="881303"/>
                </a:lnTo>
                <a:lnTo>
                  <a:pt x="0" y="8762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2367203" y="0"/>
                </a:lnTo>
                <a:lnTo>
                  <a:pt x="2408692" y="15621"/>
                </a:lnTo>
                <a:lnTo>
                  <a:pt x="2434513" y="51661"/>
                </a:lnTo>
                <a:lnTo>
                  <a:pt x="2438400" y="71196"/>
                </a:lnTo>
                <a:lnTo>
                  <a:pt x="2438400" y="881303"/>
                </a:lnTo>
                <a:lnTo>
                  <a:pt x="2422776" y="922793"/>
                </a:lnTo>
                <a:lnTo>
                  <a:pt x="2386737" y="948613"/>
                </a:lnTo>
                <a:lnTo>
                  <a:pt x="2372157" y="952011"/>
                </a:lnTo>
                <a:lnTo>
                  <a:pt x="2367203" y="952499"/>
                </a:lnTo>
                <a:close/>
              </a:path>
            </a:pathLst>
          </a:custGeom>
          <a:solidFill>
            <a:srgbClr val="F2F4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3"/>
          <p:cNvSpPr txBox="1"/>
          <p:nvPr/>
        </p:nvSpPr>
        <p:spPr>
          <a:xfrm>
            <a:off x="8662533" y="3261350"/>
            <a:ext cx="17619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72BC"/>
                </a:solidFill>
                <a:latin typeface="Arial"/>
                <a:ea typeface="Arial"/>
                <a:cs typeface="Arial"/>
                <a:sym typeface="Arial"/>
              </a:rPr>
              <a:t>1987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8662491" y="3453691"/>
            <a:ext cx="1397635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Our Common Future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4A5462"/>
                </a:solidFill>
                <a:latin typeface="Roboto"/>
                <a:ea typeface="Roboto"/>
                <a:cs typeface="Roboto"/>
                <a:sym typeface="Roboto"/>
              </a:rPr>
              <a:t>Laporan Brundtland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973" y="5105399"/>
            <a:ext cx="190500" cy="190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/>
          <p:nvPr/>
        </p:nvSpPr>
        <p:spPr>
          <a:xfrm>
            <a:off x="8524873" y="4800599"/>
            <a:ext cx="2438400" cy="952500"/>
          </a:xfrm>
          <a:custGeom>
            <a:avLst/>
            <a:gdLst/>
            <a:ahLst/>
            <a:cxnLst/>
            <a:rect l="l" t="t" r="r" b="b"/>
            <a:pathLst>
              <a:path w="2438400" h="952500" extrusionOk="0">
                <a:moveTo>
                  <a:pt x="2367203" y="952499"/>
                </a:moveTo>
                <a:lnTo>
                  <a:pt x="71196" y="952499"/>
                </a:lnTo>
                <a:lnTo>
                  <a:pt x="66241" y="952011"/>
                </a:lnTo>
                <a:lnTo>
                  <a:pt x="29705" y="936878"/>
                </a:lnTo>
                <a:lnTo>
                  <a:pt x="3885" y="900837"/>
                </a:lnTo>
                <a:lnTo>
                  <a:pt x="0" y="881303"/>
                </a:lnTo>
                <a:lnTo>
                  <a:pt x="0" y="876299"/>
                </a:lnTo>
                <a:lnTo>
                  <a:pt x="0" y="71196"/>
                </a:lnTo>
                <a:lnTo>
                  <a:pt x="15621" y="29704"/>
                </a:lnTo>
                <a:lnTo>
                  <a:pt x="51661" y="3885"/>
                </a:lnTo>
                <a:lnTo>
                  <a:pt x="71196" y="0"/>
                </a:lnTo>
                <a:lnTo>
                  <a:pt x="2367203" y="0"/>
                </a:lnTo>
                <a:lnTo>
                  <a:pt x="2408692" y="15621"/>
                </a:lnTo>
                <a:lnTo>
                  <a:pt x="2434513" y="51661"/>
                </a:lnTo>
                <a:lnTo>
                  <a:pt x="2438400" y="71196"/>
                </a:lnTo>
                <a:lnTo>
                  <a:pt x="2438400" y="881303"/>
                </a:lnTo>
                <a:lnTo>
                  <a:pt x="2422776" y="922794"/>
                </a:lnTo>
                <a:lnTo>
                  <a:pt x="2386737" y="948613"/>
                </a:lnTo>
                <a:lnTo>
                  <a:pt x="2372157" y="952011"/>
                </a:lnTo>
                <a:lnTo>
                  <a:pt x="2367203" y="952499"/>
                </a:lnTo>
                <a:close/>
              </a:path>
            </a:pathLst>
          </a:custGeom>
          <a:solidFill>
            <a:srgbClr val="F2F4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3"/>
          <p:cNvSpPr txBox="1"/>
          <p:nvPr/>
        </p:nvSpPr>
        <p:spPr>
          <a:xfrm>
            <a:off x="8662513" y="4861550"/>
            <a:ext cx="9129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72BC"/>
                </a:solidFill>
                <a:latin typeface="Arial"/>
                <a:ea typeface="Arial"/>
                <a:cs typeface="Arial"/>
                <a:sym typeface="Arial"/>
              </a:rPr>
              <a:t>1992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8662491" y="5053892"/>
            <a:ext cx="1582420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Rio Earth Summit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4A5462"/>
                </a:solidFill>
                <a:latin typeface="Roboto"/>
                <a:ea typeface="Roboto"/>
                <a:cs typeface="Roboto"/>
                <a:sym typeface="Roboto"/>
              </a:rPr>
              <a:t>Agenda 21 &amp; Deklarasi Rio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6095999" y="1362074"/>
            <a:ext cx="5791200" cy="19050"/>
          </a:xfrm>
          <a:custGeom>
            <a:avLst/>
            <a:gdLst/>
            <a:ahLst/>
            <a:cxnLst/>
            <a:rect l="l" t="t" r="r" b="b"/>
            <a:pathLst>
              <a:path w="5791200" h="19050" extrusionOk="0">
                <a:moveTo>
                  <a:pt x="5791199" y="19049"/>
                </a:moveTo>
                <a:lnTo>
                  <a:pt x="0" y="19049"/>
                </a:lnTo>
                <a:lnTo>
                  <a:pt x="0" y="0"/>
                </a:lnTo>
                <a:lnTo>
                  <a:pt x="5791199" y="0"/>
                </a:lnTo>
                <a:lnTo>
                  <a:pt x="5791199" y="1904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4"/>
          <p:cNvSpPr/>
          <p:nvPr/>
        </p:nvSpPr>
        <p:spPr>
          <a:xfrm>
            <a:off x="0" y="0"/>
            <a:ext cx="12192000" cy="838200"/>
          </a:xfrm>
          <a:custGeom>
            <a:avLst/>
            <a:gdLst/>
            <a:ahLst/>
            <a:cxnLst/>
            <a:rect l="l" t="t" r="r" b="b"/>
            <a:pathLst>
              <a:path w="12192000" h="838200" extrusionOk="0">
                <a:moveTo>
                  <a:pt x="12191999" y="838199"/>
                </a:moveTo>
                <a:lnTo>
                  <a:pt x="0" y="8381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8381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1368722" y="150647"/>
            <a:ext cx="945451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COMMON FUTURE (1987) &amp; RIO EARTH SUMMIT (1992)</a:t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304799" y="1294923"/>
            <a:ext cx="38100" cy="2705100"/>
          </a:xfrm>
          <a:custGeom>
            <a:avLst/>
            <a:gdLst/>
            <a:ahLst/>
            <a:cxnLst/>
            <a:rect l="l" t="t" r="r" b="b"/>
            <a:pathLst>
              <a:path w="38100" h="2705100" extrusionOk="0">
                <a:moveTo>
                  <a:pt x="38099" y="2705099"/>
                </a:moveTo>
                <a:lnTo>
                  <a:pt x="0" y="2705099"/>
                </a:lnTo>
                <a:lnTo>
                  <a:pt x="0" y="0"/>
                </a:lnTo>
                <a:lnTo>
                  <a:pt x="38099" y="0"/>
                </a:lnTo>
                <a:lnTo>
                  <a:pt x="38099" y="27050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9" name="Google Shape;119;p4"/>
          <p:cNvGrpSpPr/>
          <p:nvPr/>
        </p:nvGrpSpPr>
        <p:grpSpPr>
          <a:xfrm>
            <a:off x="495299" y="2209323"/>
            <a:ext cx="5295900" cy="914400"/>
            <a:chOff x="495299" y="2476499"/>
            <a:chExt cx="5295900" cy="914400"/>
          </a:xfrm>
        </p:grpSpPr>
        <p:sp>
          <p:nvSpPr>
            <p:cNvPr id="120" name="Google Shape;120;p4"/>
            <p:cNvSpPr/>
            <p:nvPr/>
          </p:nvSpPr>
          <p:spPr>
            <a:xfrm>
              <a:off x="533399" y="2476499"/>
              <a:ext cx="5257800" cy="914400"/>
            </a:xfrm>
            <a:custGeom>
              <a:avLst/>
              <a:gdLst/>
              <a:ahLst/>
              <a:cxnLst/>
              <a:rect l="l" t="t" r="r" b="b"/>
              <a:pathLst>
                <a:path w="5257800" h="914400" extrusionOk="0">
                  <a:moveTo>
                    <a:pt x="0" y="914399"/>
                  </a:moveTo>
                  <a:lnTo>
                    <a:pt x="5257799" y="914399"/>
                  </a:lnTo>
                  <a:lnTo>
                    <a:pt x="5257799" y="0"/>
                  </a:lnTo>
                  <a:lnTo>
                    <a:pt x="0" y="0"/>
                  </a:lnTo>
                  <a:lnTo>
                    <a:pt x="0" y="914399"/>
                  </a:lnTo>
                  <a:close/>
                </a:path>
              </a:pathLst>
            </a:custGeom>
            <a:solidFill>
              <a:srgbClr val="0072BC">
                <a:alpha val="10196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95299" y="2476499"/>
              <a:ext cx="38100" cy="914400"/>
            </a:xfrm>
            <a:custGeom>
              <a:avLst/>
              <a:gdLst/>
              <a:ahLst/>
              <a:cxnLst/>
              <a:rect l="l" t="t" r="r" b="b"/>
              <a:pathLst>
                <a:path w="38100" h="914400" extrusionOk="0">
                  <a:moveTo>
                    <a:pt x="38099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914399"/>
                  </a:ln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2" name="Google Shape;122;p4"/>
          <p:cNvSpPr/>
          <p:nvPr/>
        </p:nvSpPr>
        <p:spPr>
          <a:xfrm>
            <a:off x="304799" y="4647723"/>
            <a:ext cx="38100" cy="2590800"/>
          </a:xfrm>
          <a:custGeom>
            <a:avLst/>
            <a:gdLst/>
            <a:ahLst/>
            <a:cxnLst/>
            <a:rect l="l" t="t" r="r" b="b"/>
            <a:pathLst>
              <a:path w="38100" h="2590800" extrusionOk="0">
                <a:moveTo>
                  <a:pt x="38099" y="2590799"/>
                </a:moveTo>
                <a:lnTo>
                  <a:pt x="0" y="2590799"/>
                </a:lnTo>
                <a:lnTo>
                  <a:pt x="0" y="0"/>
                </a:lnTo>
                <a:lnTo>
                  <a:pt x="38099" y="0"/>
                </a:lnTo>
                <a:lnTo>
                  <a:pt x="38099" y="25907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" name="Google Shape;123;p4"/>
          <p:cNvSpPr txBox="1"/>
          <p:nvPr/>
        </p:nvSpPr>
        <p:spPr>
          <a:xfrm>
            <a:off x="292099" y="837406"/>
            <a:ext cx="2843530" cy="33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Our Common Future (1987)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482600" y="1249457"/>
            <a:ext cx="494284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Laporan oleh </a:t>
            </a:r>
            <a:r>
              <a:rPr lang="en-US" sz="1300" b="1">
                <a:latin typeface="Roboto"/>
                <a:ea typeface="Roboto"/>
                <a:cs typeface="Roboto"/>
                <a:sym typeface="Roboto"/>
              </a:rPr>
              <a:t>World Commission on Environment and Development </a:t>
            </a: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yang dipimpin oleh Gro Harlem Brundtland.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482600" y="1808003"/>
            <a:ext cx="5308600" cy="118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Mendefinisikan pembangunan berkelanjutan sebagai: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164465" marR="572135" lvl="0" indent="0" algn="l" rtl="0">
              <a:lnSpc>
                <a:spcPct val="1111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350" i="1">
                <a:latin typeface="Arial"/>
                <a:ea typeface="Arial"/>
                <a:cs typeface="Arial"/>
                <a:sym typeface="Arial"/>
              </a:rPr>
              <a:t>"Pembangunan yang memenuhi kebutuhan generasi saat ini tanpa mengorbankan kemampuan generasi masa depan untuk memenuhi kebutuhan mereka sendiri."</a:t>
            </a:r>
            <a:endParaRPr sz="1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482600" y="3192563"/>
            <a:ext cx="4553585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Mengintegrasikan tiga aspek: </a:t>
            </a:r>
            <a:r>
              <a:rPr lang="en-US" sz="1300" b="0">
                <a:solidFill>
                  <a:srgbClr val="0072BC"/>
                </a:solidFill>
                <a:latin typeface="Roboto Medium"/>
                <a:ea typeface="Roboto Medium"/>
                <a:cs typeface="Roboto Medium"/>
                <a:sym typeface="Roboto Medium"/>
              </a:rPr>
              <a:t>pertumbuhan ekonomi</a:t>
            </a: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300" b="0">
                <a:solidFill>
                  <a:srgbClr val="0072BC"/>
                </a:solidFill>
                <a:latin typeface="Roboto Medium"/>
                <a:ea typeface="Roboto Medium"/>
                <a:cs typeface="Roboto Medium"/>
                <a:sym typeface="Roboto Medium"/>
              </a:rPr>
              <a:t>perlindungan lingkungan</a:t>
            </a: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, dan </a:t>
            </a:r>
            <a:r>
              <a:rPr lang="en-US" sz="1300" b="0">
                <a:solidFill>
                  <a:srgbClr val="0072BC"/>
                </a:solidFill>
                <a:latin typeface="Roboto Medium"/>
                <a:ea typeface="Roboto Medium"/>
                <a:cs typeface="Roboto Medium"/>
                <a:sym typeface="Roboto Medium"/>
              </a:rPr>
              <a:t>kesetaraan sosial</a:t>
            </a: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482600" y="3751103"/>
            <a:ext cx="45300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Menjadi landasan bagi kebijakan lingkungan global hingga saat ini.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92099" y="4190206"/>
            <a:ext cx="2404745" cy="33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Rio Earth Summit 1992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482600" y="4602257"/>
            <a:ext cx="5026025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Konferensi PBB tentang Lingkungan dan Pembangunan (UNCED) di Rio de Janeiro, Brasil.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482600" y="5160771"/>
            <a:ext cx="258445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Menghasilkan </a:t>
            </a:r>
            <a:r>
              <a:rPr lang="en-US" sz="1300" b="0">
                <a:solidFill>
                  <a:srgbClr val="0072BC"/>
                </a:solidFill>
                <a:latin typeface="Roboto Medium"/>
                <a:ea typeface="Roboto Medium"/>
                <a:cs typeface="Roboto Medium"/>
                <a:sym typeface="Roboto Medium"/>
              </a:rPr>
              <a:t>5 kesepakatan </a:t>
            </a: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penting: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561974" y="557164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 extrusionOk="0">
                <a:moveTo>
                  <a:pt x="26970" y="47624"/>
                </a:moveTo>
                <a:lnTo>
                  <a:pt x="20654" y="47624"/>
                </a:lnTo>
                <a:lnTo>
                  <a:pt x="17617" y="47019"/>
                </a:lnTo>
                <a:lnTo>
                  <a:pt x="0" y="26969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69"/>
                </a:lnTo>
                <a:lnTo>
                  <a:pt x="26970" y="476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4"/>
          <p:cNvSpPr txBox="1"/>
          <p:nvPr/>
        </p:nvSpPr>
        <p:spPr>
          <a:xfrm>
            <a:off x="711199" y="5440457"/>
            <a:ext cx="406019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466725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Deklarasi Rio tentang Lingkungan dan Pembangunan Agenda 21 - rencana aksi global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Konvensi Kerangka PBB tentang Perubahan Iklim (UNFCCC) Konvensi Keanekaragaman Hayati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Prinsip-Prinsip Kehutanan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61974" y="580024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 extrusionOk="0">
                <a:moveTo>
                  <a:pt x="26970" y="47624"/>
                </a:moveTo>
                <a:lnTo>
                  <a:pt x="20654" y="47624"/>
                </a:lnTo>
                <a:lnTo>
                  <a:pt x="17617" y="47019"/>
                </a:lnTo>
                <a:lnTo>
                  <a:pt x="0" y="26969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69"/>
                </a:lnTo>
                <a:lnTo>
                  <a:pt x="26970" y="476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" name="Google Shape;134;p4"/>
          <p:cNvSpPr/>
          <p:nvPr/>
        </p:nvSpPr>
        <p:spPr>
          <a:xfrm>
            <a:off x="561974" y="602884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 extrusionOk="0">
                <a:moveTo>
                  <a:pt x="26970" y="47624"/>
                </a:moveTo>
                <a:lnTo>
                  <a:pt x="20654" y="47624"/>
                </a:lnTo>
                <a:lnTo>
                  <a:pt x="17617" y="47019"/>
                </a:lnTo>
                <a:lnTo>
                  <a:pt x="0" y="26969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69"/>
                </a:lnTo>
                <a:lnTo>
                  <a:pt x="26970" y="476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35;p4"/>
          <p:cNvSpPr/>
          <p:nvPr/>
        </p:nvSpPr>
        <p:spPr>
          <a:xfrm>
            <a:off x="561974" y="625744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 extrusionOk="0">
                <a:moveTo>
                  <a:pt x="26970" y="47624"/>
                </a:moveTo>
                <a:lnTo>
                  <a:pt x="20654" y="47624"/>
                </a:lnTo>
                <a:lnTo>
                  <a:pt x="17617" y="47019"/>
                </a:lnTo>
                <a:lnTo>
                  <a:pt x="0" y="26969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69"/>
                </a:lnTo>
                <a:lnTo>
                  <a:pt x="26970" y="476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" name="Google Shape;136;p4"/>
          <p:cNvSpPr/>
          <p:nvPr/>
        </p:nvSpPr>
        <p:spPr>
          <a:xfrm>
            <a:off x="561974" y="648604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 extrusionOk="0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69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69"/>
                </a:lnTo>
                <a:lnTo>
                  <a:pt x="26970" y="476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4"/>
          <p:cNvSpPr txBox="1"/>
          <p:nvPr/>
        </p:nvSpPr>
        <p:spPr>
          <a:xfrm>
            <a:off x="482600" y="6631439"/>
            <a:ext cx="7442200" cy="225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Diadakan 20 tahun setelah Stockholm Conference, melibatkan 172 negara dan 108 kepala negara.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8" name="Google Shape;138;p4"/>
          <p:cNvGrpSpPr/>
          <p:nvPr/>
        </p:nvGrpSpPr>
        <p:grpSpPr>
          <a:xfrm>
            <a:off x="7177085" y="1821268"/>
            <a:ext cx="3609975" cy="2333625"/>
            <a:chOff x="7186611" y="1757362"/>
            <a:chExt cx="3609975" cy="2333625"/>
          </a:xfrm>
        </p:grpSpPr>
        <p:sp>
          <p:nvSpPr>
            <p:cNvPr id="139" name="Google Shape;139;p4"/>
            <p:cNvSpPr/>
            <p:nvPr/>
          </p:nvSpPr>
          <p:spPr>
            <a:xfrm>
              <a:off x="7186611" y="1757362"/>
              <a:ext cx="3609975" cy="2333625"/>
            </a:xfrm>
            <a:custGeom>
              <a:avLst/>
              <a:gdLst/>
              <a:ahLst/>
              <a:cxnLst/>
              <a:rect l="l" t="t" r="r" b="b"/>
              <a:pathLst>
                <a:path w="3609975" h="2333625" extrusionOk="0">
                  <a:moveTo>
                    <a:pt x="0" y="2281237"/>
                  </a:moveTo>
                  <a:lnTo>
                    <a:pt x="0" y="52387"/>
                  </a:lnTo>
                  <a:lnTo>
                    <a:pt x="0" y="48947"/>
                  </a:lnTo>
                  <a:lnTo>
                    <a:pt x="335" y="45540"/>
                  </a:lnTo>
                  <a:lnTo>
                    <a:pt x="1006" y="42166"/>
                  </a:lnTo>
                  <a:lnTo>
                    <a:pt x="1677" y="38793"/>
                  </a:lnTo>
                  <a:lnTo>
                    <a:pt x="2671" y="35517"/>
                  </a:lnTo>
                  <a:lnTo>
                    <a:pt x="3987" y="32339"/>
                  </a:lnTo>
                  <a:lnTo>
                    <a:pt x="5303" y="29161"/>
                  </a:lnTo>
                  <a:lnTo>
                    <a:pt x="15344" y="15343"/>
                  </a:lnTo>
                  <a:lnTo>
                    <a:pt x="17776" y="12911"/>
                  </a:lnTo>
                  <a:lnTo>
                    <a:pt x="20422" y="10739"/>
                  </a:lnTo>
                  <a:lnTo>
                    <a:pt x="23282" y="8828"/>
                  </a:lnTo>
                  <a:lnTo>
                    <a:pt x="26142" y="6917"/>
                  </a:lnTo>
                  <a:lnTo>
                    <a:pt x="48948" y="0"/>
                  </a:lnTo>
                  <a:lnTo>
                    <a:pt x="52388" y="0"/>
                  </a:lnTo>
                  <a:lnTo>
                    <a:pt x="3557587" y="0"/>
                  </a:lnTo>
                  <a:lnTo>
                    <a:pt x="3561027" y="0"/>
                  </a:lnTo>
                  <a:lnTo>
                    <a:pt x="3564433" y="335"/>
                  </a:lnTo>
                  <a:lnTo>
                    <a:pt x="3567806" y="1006"/>
                  </a:lnTo>
                  <a:lnTo>
                    <a:pt x="3571181" y="1677"/>
                  </a:lnTo>
                  <a:lnTo>
                    <a:pt x="3574456" y="2671"/>
                  </a:lnTo>
                  <a:lnTo>
                    <a:pt x="3577634" y="3987"/>
                  </a:lnTo>
                  <a:lnTo>
                    <a:pt x="3580811" y="5303"/>
                  </a:lnTo>
                  <a:lnTo>
                    <a:pt x="3601144" y="23282"/>
                  </a:lnTo>
                  <a:lnTo>
                    <a:pt x="3603055" y="26142"/>
                  </a:lnTo>
                  <a:lnTo>
                    <a:pt x="3604669" y="29161"/>
                  </a:lnTo>
                  <a:lnTo>
                    <a:pt x="3605986" y="32339"/>
                  </a:lnTo>
                  <a:lnTo>
                    <a:pt x="3607303" y="35517"/>
                  </a:lnTo>
                  <a:lnTo>
                    <a:pt x="3609975" y="52387"/>
                  </a:lnTo>
                  <a:lnTo>
                    <a:pt x="3609975" y="2281237"/>
                  </a:lnTo>
                  <a:lnTo>
                    <a:pt x="3605986" y="2301284"/>
                  </a:lnTo>
                  <a:lnTo>
                    <a:pt x="3604669" y="2304462"/>
                  </a:lnTo>
                  <a:lnTo>
                    <a:pt x="3603055" y="2307481"/>
                  </a:lnTo>
                  <a:lnTo>
                    <a:pt x="3601144" y="2310341"/>
                  </a:lnTo>
                  <a:lnTo>
                    <a:pt x="3599234" y="2313201"/>
                  </a:lnTo>
                  <a:lnTo>
                    <a:pt x="3567806" y="2332617"/>
                  </a:lnTo>
                  <a:lnTo>
                    <a:pt x="3564433" y="2333289"/>
                  </a:lnTo>
                  <a:lnTo>
                    <a:pt x="3561027" y="2333624"/>
                  </a:lnTo>
                  <a:lnTo>
                    <a:pt x="3557587" y="2333624"/>
                  </a:lnTo>
                  <a:lnTo>
                    <a:pt x="52388" y="2333624"/>
                  </a:lnTo>
                  <a:lnTo>
                    <a:pt x="15344" y="2318280"/>
                  </a:lnTo>
                  <a:lnTo>
                    <a:pt x="12911" y="2315848"/>
                  </a:lnTo>
                  <a:lnTo>
                    <a:pt x="3987" y="2301284"/>
                  </a:lnTo>
                  <a:lnTo>
                    <a:pt x="2671" y="2298106"/>
                  </a:lnTo>
                  <a:lnTo>
                    <a:pt x="1677" y="2294830"/>
                  </a:lnTo>
                  <a:lnTo>
                    <a:pt x="1006" y="2291457"/>
                  </a:lnTo>
                  <a:lnTo>
                    <a:pt x="335" y="2288083"/>
                  </a:lnTo>
                  <a:lnTo>
                    <a:pt x="0" y="2284676"/>
                  </a:lnTo>
                  <a:lnTo>
                    <a:pt x="0" y="2281237"/>
                  </a:lnTo>
                  <a:close/>
                </a:path>
              </a:pathLst>
            </a:custGeom>
            <a:noFill/>
            <a:ln w="9525" cap="flat" cmpd="sng">
              <a:solidFill>
                <a:srgbClr val="D0D5D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40" name="Google Shape;14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05675" y="1876424"/>
              <a:ext cx="3371849" cy="18287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4"/>
          <p:cNvSpPr txBox="1"/>
          <p:nvPr/>
        </p:nvSpPr>
        <p:spPr>
          <a:xfrm>
            <a:off x="8089651" y="3763247"/>
            <a:ext cx="1804035" cy="20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b="0">
                <a:latin typeface="Roboto Medium"/>
                <a:ea typeface="Roboto Medium"/>
                <a:cs typeface="Roboto Medium"/>
                <a:sym typeface="Roboto Medium"/>
              </a:rPr>
              <a:t>Rio Earth Summit 1992, Brasil</a:t>
            </a:r>
            <a:endParaRPr sz="115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095998" y="4324349"/>
            <a:ext cx="5791200" cy="1981200"/>
          </a:xfrm>
          <a:custGeom>
            <a:avLst/>
            <a:gdLst/>
            <a:ahLst/>
            <a:cxnLst/>
            <a:rect l="l" t="t" r="r" b="b"/>
            <a:pathLst>
              <a:path w="5791200" h="1981200" extrusionOk="0">
                <a:moveTo>
                  <a:pt x="5720003" y="1981199"/>
                </a:moveTo>
                <a:lnTo>
                  <a:pt x="71196" y="1981199"/>
                </a:lnTo>
                <a:lnTo>
                  <a:pt x="66241" y="1980711"/>
                </a:lnTo>
                <a:lnTo>
                  <a:pt x="29705" y="1965578"/>
                </a:lnTo>
                <a:lnTo>
                  <a:pt x="3885" y="1929537"/>
                </a:lnTo>
                <a:lnTo>
                  <a:pt x="0" y="1910003"/>
                </a:lnTo>
                <a:lnTo>
                  <a:pt x="0" y="19049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5720003" y="0"/>
                </a:lnTo>
                <a:lnTo>
                  <a:pt x="5761492" y="15621"/>
                </a:lnTo>
                <a:lnTo>
                  <a:pt x="5787313" y="51661"/>
                </a:lnTo>
                <a:lnTo>
                  <a:pt x="5791198" y="71196"/>
                </a:lnTo>
                <a:lnTo>
                  <a:pt x="5791198" y="1910003"/>
                </a:lnTo>
                <a:lnTo>
                  <a:pt x="5775576" y="1951494"/>
                </a:lnTo>
                <a:lnTo>
                  <a:pt x="5739536" y="1977314"/>
                </a:lnTo>
                <a:lnTo>
                  <a:pt x="5724957" y="1980711"/>
                </a:lnTo>
                <a:lnTo>
                  <a:pt x="5720003" y="1981199"/>
                </a:lnTo>
                <a:close/>
              </a:path>
            </a:pathLst>
          </a:custGeom>
          <a:solidFill>
            <a:srgbClr val="F2F4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4"/>
          <p:cNvSpPr txBox="1"/>
          <p:nvPr/>
        </p:nvSpPr>
        <p:spPr>
          <a:xfrm>
            <a:off x="6273799" y="4501846"/>
            <a:ext cx="1934845" cy="25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Dampak dan Signifikansi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6353162" y="4943474"/>
            <a:ext cx="47625" cy="1076325"/>
          </a:xfrm>
          <a:custGeom>
            <a:avLst/>
            <a:gdLst/>
            <a:ahLst/>
            <a:cxnLst/>
            <a:rect l="l" t="t" r="r" b="b"/>
            <a:pathLst>
              <a:path w="47625" h="1076325" extrusionOk="0">
                <a:moveTo>
                  <a:pt x="47625" y="1049362"/>
                </a:moveTo>
                <a:lnTo>
                  <a:pt x="26974" y="1028700"/>
                </a:lnTo>
                <a:lnTo>
                  <a:pt x="20662" y="1028700"/>
                </a:lnTo>
                <a:lnTo>
                  <a:pt x="0" y="1049362"/>
                </a:lnTo>
                <a:lnTo>
                  <a:pt x="0" y="1055674"/>
                </a:lnTo>
                <a:lnTo>
                  <a:pt x="20662" y="1076325"/>
                </a:lnTo>
                <a:lnTo>
                  <a:pt x="26974" y="1076325"/>
                </a:lnTo>
                <a:lnTo>
                  <a:pt x="47625" y="1055674"/>
                </a:lnTo>
                <a:lnTo>
                  <a:pt x="47625" y="1052512"/>
                </a:lnTo>
                <a:lnTo>
                  <a:pt x="47625" y="1049362"/>
                </a:lnTo>
                <a:close/>
              </a:path>
              <a:path w="47625" h="1076325" extrusionOk="0">
                <a:moveTo>
                  <a:pt x="47625" y="782662"/>
                </a:moveTo>
                <a:lnTo>
                  <a:pt x="26974" y="762000"/>
                </a:lnTo>
                <a:lnTo>
                  <a:pt x="20662" y="762000"/>
                </a:lnTo>
                <a:lnTo>
                  <a:pt x="0" y="782662"/>
                </a:lnTo>
                <a:lnTo>
                  <a:pt x="0" y="788974"/>
                </a:lnTo>
                <a:lnTo>
                  <a:pt x="20662" y="809625"/>
                </a:lnTo>
                <a:lnTo>
                  <a:pt x="26974" y="809625"/>
                </a:lnTo>
                <a:lnTo>
                  <a:pt x="47625" y="788974"/>
                </a:lnTo>
                <a:lnTo>
                  <a:pt x="47625" y="785812"/>
                </a:lnTo>
                <a:lnTo>
                  <a:pt x="47625" y="782662"/>
                </a:lnTo>
                <a:close/>
              </a:path>
              <a:path w="47625" h="1076325" extrusionOk="0">
                <a:moveTo>
                  <a:pt x="47625" y="515962"/>
                </a:moveTo>
                <a:lnTo>
                  <a:pt x="26974" y="495300"/>
                </a:lnTo>
                <a:lnTo>
                  <a:pt x="20662" y="495300"/>
                </a:lnTo>
                <a:lnTo>
                  <a:pt x="0" y="515962"/>
                </a:lnTo>
                <a:lnTo>
                  <a:pt x="0" y="522274"/>
                </a:lnTo>
                <a:lnTo>
                  <a:pt x="20662" y="542925"/>
                </a:lnTo>
                <a:lnTo>
                  <a:pt x="26974" y="542925"/>
                </a:lnTo>
                <a:lnTo>
                  <a:pt x="47625" y="522274"/>
                </a:lnTo>
                <a:lnTo>
                  <a:pt x="47625" y="519112"/>
                </a:lnTo>
                <a:lnTo>
                  <a:pt x="47625" y="515962"/>
                </a:lnTo>
                <a:close/>
              </a:path>
              <a:path w="47625" h="1076325" extrusionOk="0">
                <a:moveTo>
                  <a:pt x="47625" y="20662"/>
                </a:moveTo>
                <a:lnTo>
                  <a:pt x="26974" y="0"/>
                </a:lnTo>
                <a:lnTo>
                  <a:pt x="20662" y="0"/>
                </a:lnTo>
                <a:lnTo>
                  <a:pt x="0" y="20662"/>
                </a:lnTo>
                <a:lnTo>
                  <a:pt x="0" y="26974"/>
                </a:lnTo>
                <a:lnTo>
                  <a:pt x="20662" y="47625"/>
                </a:lnTo>
                <a:lnTo>
                  <a:pt x="26974" y="47625"/>
                </a:lnTo>
                <a:lnTo>
                  <a:pt x="47625" y="26974"/>
                </a:lnTo>
                <a:lnTo>
                  <a:pt x="47625" y="23812"/>
                </a:lnTo>
                <a:lnTo>
                  <a:pt x="47625" y="206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4"/>
          <p:cNvSpPr txBox="1"/>
          <p:nvPr/>
        </p:nvSpPr>
        <p:spPr>
          <a:xfrm>
            <a:off x="6502399" y="4812283"/>
            <a:ext cx="4258945" cy="12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Mengarusutamakan keberlanjutan lingkungan dalam kebijakan pembangunan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Menegaskan pentingnya kerjasama internasional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12700" marR="12700" lvl="0" indent="0" algn="l" rtl="0">
              <a:lnSpc>
                <a:spcPct val="13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Menandai pergeseran fokus pada pembangunan berkelanjutan Menjadi landasan bagi MDGs (2000) dan SDGs (2015)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" name="Google Shape;14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7859" y="8203564"/>
            <a:ext cx="718184" cy="43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0798" y="1295399"/>
            <a:ext cx="152400" cy="15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/>
        </p:nvSpPr>
        <p:spPr>
          <a:xfrm>
            <a:off x="5886697" y="1548365"/>
            <a:ext cx="1181100" cy="35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1972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rPr lang="en-US" sz="1000">
                <a:latin typeface="Roboto"/>
                <a:ea typeface="Roboto"/>
                <a:cs typeface="Roboto"/>
                <a:sym typeface="Roboto"/>
              </a:rPr>
              <a:t>Stockholm Conference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77198" y="1295399"/>
            <a:ext cx="152400" cy="15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"/>
          <p:cNvSpPr txBox="1"/>
          <p:nvPr/>
        </p:nvSpPr>
        <p:spPr>
          <a:xfrm>
            <a:off x="7626052" y="1548365"/>
            <a:ext cx="1054735" cy="35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1987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rPr lang="en-US" sz="1000">
                <a:latin typeface="Roboto"/>
                <a:ea typeface="Roboto"/>
                <a:cs typeface="Roboto"/>
                <a:sym typeface="Roboto"/>
              </a:rPr>
              <a:t>Our Common Future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3598" y="1295399"/>
            <a:ext cx="152400" cy="15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 txBox="1"/>
          <p:nvPr/>
        </p:nvSpPr>
        <p:spPr>
          <a:xfrm>
            <a:off x="9374186" y="1548365"/>
            <a:ext cx="911225" cy="35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1992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rPr lang="en-US" sz="1000">
                <a:latin typeface="Roboto"/>
                <a:ea typeface="Roboto"/>
                <a:cs typeface="Roboto"/>
                <a:sym typeface="Roboto"/>
              </a:rPr>
              <a:t>Rio Earth Summit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29997" y="1295399"/>
            <a:ext cx="152401" cy="15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"/>
          <p:cNvSpPr txBox="1"/>
          <p:nvPr/>
        </p:nvSpPr>
        <p:spPr>
          <a:xfrm>
            <a:off x="11156254" y="1548365"/>
            <a:ext cx="700405" cy="35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2015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rPr lang="en-US" sz="1000">
                <a:latin typeface="Roboto"/>
                <a:ea typeface="Roboto"/>
                <a:cs typeface="Roboto"/>
                <a:sym typeface="Roboto"/>
              </a:rPr>
              <a:t>Agenda 2030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>
            <a:spLocks noGrp="1"/>
          </p:cNvSpPr>
          <p:nvPr>
            <p:ph type="title"/>
          </p:nvPr>
        </p:nvSpPr>
        <p:spPr>
          <a:xfrm>
            <a:off x="913288" y="150647"/>
            <a:ext cx="10365422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5900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 2030 &amp; KEBIJAKAN INTERNASIONAL</a:t>
            </a:r>
            <a:endParaRPr/>
          </a:p>
        </p:txBody>
      </p:sp>
      <p:sp>
        <p:nvSpPr>
          <p:cNvPr id="160" name="Google Shape;160;p5"/>
          <p:cNvSpPr/>
          <p:nvPr/>
        </p:nvSpPr>
        <p:spPr>
          <a:xfrm>
            <a:off x="304799" y="3505199"/>
            <a:ext cx="38100" cy="723900"/>
          </a:xfrm>
          <a:custGeom>
            <a:avLst/>
            <a:gdLst/>
            <a:ahLst/>
            <a:cxnLst/>
            <a:rect l="l" t="t" r="r" b="b"/>
            <a:pathLst>
              <a:path w="38100" h="723900" extrusionOk="0">
                <a:moveTo>
                  <a:pt x="38099" y="723899"/>
                </a:moveTo>
                <a:lnTo>
                  <a:pt x="0" y="723899"/>
                </a:lnTo>
                <a:lnTo>
                  <a:pt x="0" y="0"/>
                </a:lnTo>
                <a:lnTo>
                  <a:pt x="38099" y="0"/>
                </a:lnTo>
                <a:lnTo>
                  <a:pt x="38099" y="7238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5"/>
          <p:cNvSpPr/>
          <p:nvPr/>
        </p:nvSpPr>
        <p:spPr>
          <a:xfrm>
            <a:off x="304799" y="4381499"/>
            <a:ext cx="38100" cy="723900"/>
          </a:xfrm>
          <a:custGeom>
            <a:avLst/>
            <a:gdLst/>
            <a:ahLst/>
            <a:cxnLst/>
            <a:rect l="l" t="t" r="r" b="b"/>
            <a:pathLst>
              <a:path w="38100" h="723900" extrusionOk="0">
                <a:moveTo>
                  <a:pt x="38099" y="723899"/>
                </a:moveTo>
                <a:lnTo>
                  <a:pt x="0" y="723899"/>
                </a:lnTo>
                <a:lnTo>
                  <a:pt x="0" y="0"/>
                </a:lnTo>
                <a:lnTo>
                  <a:pt x="38099" y="0"/>
                </a:lnTo>
                <a:lnTo>
                  <a:pt x="38099" y="7238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5"/>
          <p:cNvSpPr/>
          <p:nvPr/>
        </p:nvSpPr>
        <p:spPr>
          <a:xfrm>
            <a:off x="304799" y="5257799"/>
            <a:ext cx="38100" cy="723900"/>
          </a:xfrm>
          <a:custGeom>
            <a:avLst/>
            <a:gdLst/>
            <a:ahLst/>
            <a:cxnLst/>
            <a:rect l="l" t="t" r="r" b="b"/>
            <a:pathLst>
              <a:path w="38100" h="723900" extrusionOk="0">
                <a:moveTo>
                  <a:pt x="38099" y="723899"/>
                </a:moveTo>
                <a:lnTo>
                  <a:pt x="0" y="723899"/>
                </a:lnTo>
                <a:lnTo>
                  <a:pt x="0" y="0"/>
                </a:lnTo>
                <a:lnTo>
                  <a:pt x="38099" y="0"/>
                </a:lnTo>
                <a:lnTo>
                  <a:pt x="38099" y="7238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5"/>
          <p:cNvSpPr txBox="1"/>
          <p:nvPr/>
        </p:nvSpPr>
        <p:spPr>
          <a:xfrm>
            <a:off x="292101" y="1104500"/>
            <a:ext cx="87873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Agenda 2030 untuk Pembangunan Berkelanjutan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292099" y="1516633"/>
            <a:ext cx="5342890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39624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Disepakati pada KTT PBB September 2015 oleh 193 negara anggota PBB sebagai agenda pembangunan global baru yang berlaku 2016-2030.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15399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Memuat 17 Tujuan dan 169 Target yang bersifat terpadu dan tidak terpisahkan, menyeimbangkan tiga dimensi pembangunan berkelanjutan: ekonomi, sosial, dan lingkungan.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292101" y="3047600"/>
            <a:ext cx="4503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Prinsip-Prinsip Utama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482600" y="3421634"/>
            <a:ext cx="5109845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0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latin typeface="Roboto"/>
                <a:ea typeface="Roboto"/>
                <a:cs typeface="Roboto"/>
                <a:sym typeface="Roboto"/>
              </a:rPr>
              <a:t>Universality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15399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Berlaku bagi semua negara, baik negara maju maupun berkembang dengan memperhatikan kondisi, kapasitas, dan kebutuhan spesifik masing-masing.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latin typeface="Roboto"/>
                <a:ea typeface="Roboto"/>
                <a:cs typeface="Roboto"/>
                <a:sym typeface="Roboto"/>
              </a:rPr>
              <a:t>Integration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12700" marR="646430" lvl="0" indent="0" algn="l" rtl="0">
              <a:lnSpc>
                <a:spcPct val="115399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Mengintegrasikan dimensi ekonomi, sosial, dan lingkungan dalam pengambilan keputusan dan kebijakan.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latin typeface="Roboto"/>
                <a:ea typeface="Roboto"/>
                <a:cs typeface="Roboto"/>
                <a:sym typeface="Roboto"/>
              </a:rPr>
              <a:t>Leave No One Behind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12700" marR="48260" lvl="0" indent="0" algn="l" rtl="0">
              <a:lnSpc>
                <a:spcPct val="115399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Memastikan tidak ada satu pun kelompok masyarakat yang tertinggal atau termarjinalkan dalam proses pembangunan.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6197275" y="1737738"/>
            <a:ext cx="5588508" cy="3947732"/>
          </a:xfrm>
          <a:custGeom>
            <a:avLst/>
            <a:gdLst/>
            <a:ahLst/>
            <a:cxnLst/>
            <a:rect l="l" t="t" r="r" b="b"/>
            <a:pathLst>
              <a:path w="5791200" h="4038600" extrusionOk="0">
                <a:moveTo>
                  <a:pt x="5720003" y="4038598"/>
                </a:moveTo>
                <a:lnTo>
                  <a:pt x="71196" y="4038598"/>
                </a:lnTo>
                <a:lnTo>
                  <a:pt x="66241" y="4038110"/>
                </a:lnTo>
                <a:lnTo>
                  <a:pt x="29705" y="4022976"/>
                </a:lnTo>
                <a:lnTo>
                  <a:pt x="3885" y="3986936"/>
                </a:lnTo>
                <a:lnTo>
                  <a:pt x="0" y="3967402"/>
                </a:lnTo>
                <a:lnTo>
                  <a:pt x="0" y="39623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5720003" y="0"/>
                </a:lnTo>
                <a:lnTo>
                  <a:pt x="5761492" y="15621"/>
                </a:lnTo>
                <a:lnTo>
                  <a:pt x="5787313" y="51660"/>
                </a:lnTo>
                <a:lnTo>
                  <a:pt x="5791198" y="71196"/>
                </a:lnTo>
                <a:lnTo>
                  <a:pt x="5791198" y="3967402"/>
                </a:lnTo>
                <a:lnTo>
                  <a:pt x="5775576" y="4008892"/>
                </a:lnTo>
                <a:lnTo>
                  <a:pt x="5739536" y="4034712"/>
                </a:lnTo>
                <a:lnTo>
                  <a:pt x="5724957" y="4038110"/>
                </a:lnTo>
                <a:lnTo>
                  <a:pt x="5720003" y="4038598"/>
                </a:lnTo>
                <a:close/>
              </a:path>
            </a:pathLst>
          </a:custGeom>
          <a:solidFill>
            <a:srgbClr val="F2F4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5"/>
          <p:cNvSpPr txBox="1"/>
          <p:nvPr/>
        </p:nvSpPr>
        <p:spPr>
          <a:xfrm>
            <a:off x="7799736" y="1955800"/>
            <a:ext cx="2383790" cy="28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Implementasi Agenda 2030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6499325" y="2574676"/>
            <a:ext cx="1425575" cy="1235075"/>
            <a:chOff x="6499323" y="6823619"/>
            <a:chExt cx="1425575" cy="1235075"/>
          </a:xfrm>
        </p:grpSpPr>
        <p:sp>
          <p:nvSpPr>
            <p:cNvPr id="170" name="Google Shape;170;p5"/>
            <p:cNvSpPr/>
            <p:nvPr/>
          </p:nvSpPr>
          <p:spPr>
            <a:xfrm>
              <a:off x="6499323" y="6823619"/>
              <a:ext cx="1425575" cy="1235075"/>
            </a:xfrm>
            <a:custGeom>
              <a:avLst/>
              <a:gdLst/>
              <a:ahLst/>
              <a:cxnLst/>
              <a:rect l="l" t="t" r="r" b="b"/>
              <a:pathLst>
                <a:path w="1425575" h="1235075" extrusionOk="0">
                  <a:moveTo>
                    <a:pt x="722962" y="1234528"/>
                  </a:moveTo>
                  <a:lnTo>
                    <a:pt x="705787" y="1234528"/>
                  </a:lnTo>
                  <a:lnTo>
                    <a:pt x="0" y="928687"/>
                  </a:lnTo>
                  <a:lnTo>
                    <a:pt x="0" y="309562"/>
                  </a:lnTo>
                  <a:lnTo>
                    <a:pt x="714374" y="0"/>
                  </a:lnTo>
                  <a:lnTo>
                    <a:pt x="1425475" y="308143"/>
                  </a:lnTo>
                  <a:lnTo>
                    <a:pt x="1425475" y="930106"/>
                  </a:lnTo>
                  <a:lnTo>
                    <a:pt x="722962" y="1234528"/>
                  </a:ln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7058024" y="71627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 extrusionOk="0">
                  <a:moveTo>
                    <a:pt x="207585" y="190499"/>
                  </a:moveTo>
                  <a:lnTo>
                    <a:pt x="97214" y="190499"/>
                  </a:lnTo>
                  <a:lnTo>
                    <a:pt x="96355" y="181281"/>
                  </a:lnTo>
                  <a:lnTo>
                    <a:pt x="95741" y="171851"/>
                  </a:lnTo>
                  <a:lnTo>
                    <a:pt x="95372" y="162220"/>
                  </a:lnTo>
                  <a:lnTo>
                    <a:pt x="95249" y="152399"/>
                  </a:lnTo>
                  <a:lnTo>
                    <a:pt x="95381" y="142579"/>
                  </a:lnTo>
                  <a:lnTo>
                    <a:pt x="95763" y="132948"/>
                  </a:lnTo>
                  <a:lnTo>
                    <a:pt x="96380" y="123518"/>
                  </a:lnTo>
                  <a:lnTo>
                    <a:pt x="97214" y="114299"/>
                  </a:lnTo>
                  <a:lnTo>
                    <a:pt x="207585" y="114299"/>
                  </a:lnTo>
                  <a:lnTo>
                    <a:pt x="208444" y="123518"/>
                  </a:lnTo>
                  <a:lnTo>
                    <a:pt x="209058" y="132948"/>
                  </a:lnTo>
                  <a:lnTo>
                    <a:pt x="209427" y="142579"/>
                  </a:lnTo>
                  <a:lnTo>
                    <a:pt x="209549" y="152399"/>
                  </a:lnTo>
                  <a:lnTo>
                    <a:pt x="209418" y="162220"/>
                  </a:lnTo>
                  <a:lnTo>
                    <a:pt x="209036" y="171851"/>
                  </a:lnTo>
                  <a:lnTo>
                    <a:pt x="208419" y="181281"/>
                  </a:lnTo>
                  <a:lnTo>
                    <a:pt x="207585" y="190499"/>
                  </a:lnTo>
                  <a:close/>
                </a:path>
                <a:path w="304800" h="304800" extrusionOk="0">
                  <a:moveTo>
                    <a:pt x="299977" y="190499"/>
                  </a:moveTo>
                  <a:lnTo>
                    <a:pt x="226694" y="190499"/>
                  </a:lnTo>
                  <a:lnTo>
                    <a:pt x="227519" y="181214"/>
                  </a:lnTo>
                  <a:lnTo>
                    <a:pt x="228115" y="171762"/>
                  </a:lnTo>
                  <a:lnTo>
                    <a:pt x="228476" y="162153"/>
                  </a:lnTo>
                  <a:lnTo>
                    <a:pt x="228476" y="142612"/>
                  </a:lnTo>
                  <a:lnTo>
                    <a:pt x="228113" y="132992"/>
                  </a:lnTo>
                  <a:lnTo>
                    <a:pt x="227517" y="123551"/>
                  </a:lnTo>
                  <a:lnTo>
                    <a:pt x="226694" y="114299"/>
                  </a:lnTo>
                  <a:lnTo>
                    <a:pt x="299977" y="114299"/>
                  </a:lnTo>
                  <a:lnTo>
                    <a:pt x="302062" y="123551"/>
                  </a:lnTo>
                  <a:lnTo>
                    <a:pt x="303572" y="132992"/>
                  </a:lnTo>
                  <a:lnTo>
                    <a:pt x="304490" y="142612"/>
                  </a:lnTo>
                  <a:lnTo>
                    <a:pt x="304799" y="152399"/>
                  </a:lnTo>
                  <a:lnTo>
                    <a:pt x="304491" y="162153"/>
                  </a:lnTo>
                  <a:lnTo>
                    <a:pt x="303576" y="171762"/>
                  </a:lnTo>
                  <a:lnTo>
                    <a:pt x="302067" y="181214"/>
                  </a:lnTo>
                  <a:lnTo>
                    <a:pt x="299977" y="190499"/>
                  </a:lnTo>
                  <a:close/>
                </a:path>
                <a:path w="304800" h="304800" extrusionOk="0">
                  <a:moveTo>
                    <a:pt x="204966" y="95249"/>
                  </a:moveTo>
                  <a:lnTo>
                    <a:pt x="99833" y="95249"/>
                  </a:lnTo>
                  <a:lnTo>
                    <a:pt x="102923" y="79450"/>
                  </a:lnTo>
                  <a:lnTo>
                    <a:pt x="115907" y="38873"/>
                  </a:lnTo>
                  <a:lnTo>
                    <a:pt x="142517" y="1904"/>
                  </a:lnTo>
                  <a:lnTo>
                    <a:pt x="148054" y="0"/>
                  </a:lnTo>
                  <a:lnTo>
                    <a:pt x="156745" y="0"/>
                  </a:lnTo>
                  <a:lnTo>
                    <a:pt x="184085" y="29060"/>
                  </a:lnTo>
                  <a:lnTo>
                    <a:pt x="198157" y="64717"/>
                  </a:lnTo>
                  <a:lnTo>
                    <a:pt x="204966" y="95249"/>
                  </a:lnTo>
                  <a:close/>
                </a:path>
                <a:path w="304800" h="304800" extrusionOk="0">
                  <a:moveTo>
                    <a:pt x="80545" y="95249"/>
                  </a:moveTo>
                  <a:lnTo>
                    <a:pt x="11072" y="95249"/>
                  </a:lnTo>
                  <a:lnTo>
                    <a:pt x="28042" y="64271"/>
                  </a:lnTo>
                  <a:lnTo>
                    <a:pt x="51464" y="38204"/>
                  </a:lnTo>
                  <a:lnTo>
                    <a:pt x="80289" y="18097"/>
                  </a:lnTo>
                  <a:lnTo>
                    <a:pt x="113466" y="5000"/>
                  </a:lnTo>
                  <a:lnTo>
                    <a:pt x="102755" y="22341"/>
                  </a:lnTo>
                  <a:lnTo>
                    <a:pt x="93545" y="43495"/>
                  </a:lnTo>
                  <a:lnTo>
                    <a:pt x="86066" y="67963"/>
                  </a:lnTo>
                  <a:lnTo>
                    <a:pt x="80545" y="95249"/>
                  </a:lnTo>
                  <a:close/>
                </a:path>
                <a:path w="304800" h="304800" extrusionOk="0">
                  <a:moveTo>
                    <a:pt x="293667" y="95249"/>
                  </a:moveTo>
                  <a:lnTo>
                    <a:pt x="224254" y="95249"/>
                  </a:lnTo>
                  <a:lnTo>
                    <a:pt x="218733" y="67963"/>
                  </a:lnTo>
                  <a:lnTo>
                    <a:pt x="211254" y="43495"/>
                  </a:lnTo>
                  <a:lnTo>
                    <a:pt x="202044" y="22341"/>
                  </a:lnTo>
                  <a:lnTo>
                    <a:pt x="191333" y="5000"/>
                  </a:lnTo>
                  <a:lnTo>
                    <a:pt x="224484" y="18097"/>
                  </a:lnTo>
                  <a:lnTo>
                    <a:pt x="253305" y="38204"/>
                  </a:lnTo>
                  <a:lnTo>
                    <a:pt x="276723" y="64271"/>
                  </a:lnTo>
                  <a:lnTo>
                    <a:pt x="293667" y="95249"/>
                  </a:lnTo>
                  <a:close/>
                </a:path>
                <a:path w="304800" h="304800" extrusionOk="0">
                  <a:moveTo>
                    <a:pt x="78104" y="190499"/>
                  </a:moveTo>
                  <a:lnTo>
                    <a:pt x="4822" y="190499"/>
                  </a:lnTo>
                  <a:lnTo>
                    <a:pt x="2732" y="181214"/>
                  </a:lnTo>
                  <a:lnTo>
                    <a:pt x="1223" y="171762"/>
                  </a:lnTo>
                  <a:lnTo>
                    <a:pt x="308" y="162153"/>
                  </a:lnTo>
                  <a:lnTo>
                    <a:pt x="0" y="152399"/>
                  </a:lnTo>
                  <a:lnTo>
                    <a:pt x="311" y="142612"/>
                  </a:lnTo>
                  <a:lnTo>
                    <a:pt x="1230" y="132992"/>
                  </a:lnTo>
                  <a:lnTo>
                    <a:pt x="2739" y="123551"/>
                  </a:lnTo>
                  <a:lnTo>
                    <a:pt x="4822" y="114299"/>
                  </a:lnTo>
                  <a:lnTo>
                    <a:pt x="78104" y="114299"/>
                  </a:lnTo>
                  <a:lnTo>
                    <a:pt x="77282" y="123551"/>
                  </a:lnTo>
                  <a:lnTo>
                    <a:pt x="76686" y="132992"/>
                  </a:lnTo>
                  <a:lnTo>
                    <a:pt x="76323" y="142612"/>
                  </a:lnTo>
                  <a:lnTo>
                    <a:pt x="76321" y="162153"/>
                  </a:lnTo>
                  <a:lnTo>
                    <a:pt x="76683" y="171762"/>
                  </a:lnTo>
                  <a:lnTo>
                    <a:pt x="77279" y="181214"/>
                  </a:lnTo>
                  <a:lnTo>
                    <a:pt x="78104" y="190499"/>
                  </a:lnTo>
                  <a:close/>
                </a:path>
                <a:path w="304800" h="304800" extrusionOk="0">
                  <a:moveTo>
                    <a:pt x="113466" y="299799"/>
                  </a:moveTo>
                  <a:lnTo>
                    <a:pt x="80289" y="286702"/>
                  </a:lnTo>
                  <a:lnTo>
                    <a:pt x="51464" y="266595"/>
                  </a:lnTo>
                  <a:lnTo>
                    <a:pt x="28042" y="240528"/>
                  </a:lnTo>
                  <a:lnTo>
                    <a:pt x="11072" y="209549"/>
                  </a:lnTo>
                  <a:lnTo>
                    <a:pt x="80545" y="209549"/>
                  </a:lnTo>
                  <a:lnTo>
                    <a:pt x="86066" y="236836"/>
                  </a:lnTo>
                  <a:lnTo>
                    <a:pt x="93545" y="261304"/>
                  </a:lnTo>
                  <a:lnTo>
                    <a:pt x="102755" y="282458"/>
                  </a:lnTo>
                  <a:lnTo>
                    <a:pt x="113466" y="299799"/>
                  </a:lnTo>
                  <a:close/>
                </a:path>
                <a:path w="304800" h="304800" extrusionOk="0">
                  <a:moveTo>
                    <a:pt x="156745" y="304799"/>
                  </a:moveTo>
                  <a:lnTo>
                    <a:pt x="148054" y="304799"/>
                  </a:lnTo>
                  <a:lnTo>
                    <a:pt x="142517" y="302894"/>
                  </a:lnTo>
                  <a:lnTo>
                    <a:pt x="115883" y="265866"/>
                  </a:lnTo>
                  <a:lnTo>
                    <a:pt x="102906" y="225314"/>
                  </a:lnTo>
                  <a:lnTo>
                    <a:pt x="99833" y="209549"/>
                  </a:lnTo>
                  <a:lnTo>
                    <a:pt x="204966" y="209549"/>
                  </a:lnTo>
                  <a:lnTo>
                    <a:pt x="193781" y="253584"/>
                  </a:lnTo>
                  <a:lnTo>
                    <a:pt x="174024" y="290998"/>
                  </a:lnTo>
                  <a:lnTo>
                    <a:pt x="156745" y="304799"/>
                  </a:lnTo>
                  <a:close/>
                </a:path>
                <a:path w="304800" h="304800" extrusionOk="0">
                  <a:moveTo>
                    <a:pt x="191392" y="299799"/>
                  </a:moveTo>
                  <a:lnTo>
                    <a:pt x="202095" y="282458"/>
                  </a:lnTo>
                  <a:lnTo>
                    <a:pt x="211291" y="261304"/>
                  </a:lnTo>
                  <a:lnTo>
                    <a:pt x="218768" y="236836"/>
                  </a:lnTo>
                  <a:lnTo>
                    <a:pt x="224313" y="209549"/>
                  </a:lnTo>
                  <a:lnTo>
                    <a:pt x="293727" y="209549"/>
                  </a:lnTo>
                  <a:lnTo>
                    <a:pt x="276757" y="240528"/>
                  </a:lnTo>
                  <a:lnTo>
                    <a:pt x="253342" y="266595"/>
                  </a:lnTo>
                  <a:lnTo>
                    <a:pt x="224536" y="286702"/>
                  </a:lnTo>
                  <a:lnTo>
                    <a:pt x="191392" y="2997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2" name="Google Shape;172;p5"/>
          <p:cNvSpPr txBox="1"/>
          <p:nvPr/>
        </p:nvSpPr>
        <p:spPr>
          <a:xfrm>
            <a:off x="6705701" y="3267154"/>
            <a:ext cx="1016000" cy="20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Kebijakan Global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3" name="Google Shape;173;p5"/>
          <p:cNvGrpSpPr/>
          <p:nvPr/>
        </p:nvGrpSpPr>
        <p:grpSpPr>
          <a:xfrm>
            <a:off x="8277226" y="2574676"/>
            <a:ext cx="1428750" cy="1235075"/>
            <a:chOff x="8277224" y="6823619"/>
            <a:chExt cx="1428750" cy="1235075"/>
          </a:xfrm>
        </p:grpSpPr>
        <p:sp>
          <p:nvSpPr>
            <p:cNvPr id="174" name="Google Shape;174;p5"/>
            <p:cNvSpPr/>
            <p:nvPr/>
          </p:nvSpPr>
          <p:spPr>
            <a:xfrm>
              <a:off x="8277224" y="6823619"/>
              <a:ext cx="1428750" cy="1235075"/>
            </a:xfrm>
            <a:custGeom>
              <a:avLst/>
              <a:gdLst/>
              <a:ahLst/>
              <a:cxnLst/>
              <a:rect l="l" t="t" r="r" b="b"/>
              <a:pathLst>
                <a:path w="1428750" h="1235075" extrusionOk="0">
                  <a:moveTo>
                    <a:pt x="722962" y="1234528"/>
                  </a:moveTo>
                  <a:lnTo>
                    <a:pt x="705788" y="1234528"/>
                  </a:lnTo>
                  <a:lnTo>
                    <a:pt x="0" y="928687"/>
                  </a:lnTo>
                  <a:lnTo>
                    <a:pt x="0" y="309562"/>
                  </a:lnTo>
                  <a:lnTo>
                    <a:pt x="714375" y="0"/>
                  </a:lnTo>
                  <a:lnTo>
                    <a:pt x="1428749" y="309562"/>
                  </a:lnTo>
                  <a:lnTo>
                    <a:pt x="1428749" y="928687"/>
                  </a:lnTo>
                  <a:lnTo>
                    <a:pt x="722962" y="1234528"/>
                  </a:ln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8801099" y="7200899"/>
              <a:ext cx="381000" cy="228600"/>
            </a:xfrm>
            <a:custGeom>
              <a:avLst/>
              <a:gdLst/>
              <a:ahLst/>
              <a:cxnLst/>
              <a:rect l="l" t="t" r="r" b="b"/>
              <a:pathLst>
                <a:path w="381000" h="228600" extrusionOk="0">
                  <a:moveTo>
                    <a:pt x="167959" y="228547"/>
                  </a:moveTo>
                  <a:lnTo>
                    <a:pt x="157129" y="226947"/>
                  </a:lnTo>
                  <a:lnTo>
                    <a:pt x="147399" y="221099"/>
                  </a:lnTo>
                  <a:lnTo>
                    <a:pt x="92987" y="171449"/>
                  </a:lnTo>
                  <a:lnTo>
                    <a:pt x="76199" y="171449"/>
                  </a:lnTo>
                  <a:lnTo>
                    <a:pt x="76199" y="38099"/>
                  </a:lnTo>
                  <a:lnTo>
                    <a:pt x="119062" y="9524"/>
                  </a:lnTo>
                  <a:lnTo>
                    <a:pt x="126342" y="5425"/>
                  </a:lnTo>
                  <a:lnTo>
                    <a:pt x="134086" y="2448"/>
                  </a:lnTo>
                  <a:lnTo>
                    <a:pt x="142480" y="574"/>
                  </a:lnTo>
                  <a:lnTo>
                    <a:pt x="143144" y="574"/>
                  </a:lnTo>
                  <a:lnTo>
                    <a:pt x="151344" y="0"/>
                  </a:lnTo>
                  <a:lnTo>
                    <a:pt x="157757" y="0"/>
                  </a:lnTo>
                  <a:lnTo>
                    <a:pt x="165496" y="1547"/>
                  </a:lnTo>
                  <a:lnTo>
                    <a:pt x="172402" y="4464"/>
                  </a:lnTo>
                  <a:lnTo>
                    <a:pt x="122872" y="44529"/>
                  </a:lnTo>
                  <a:lnTo>
                    <a:pt x="112474" y="56932"/>
                  </a:lnTo>
                  <a:lnTo>
                    <a:pt x="107595" y="71824"/>
                  </a:lnTo>
                  <a:lnTo>
                    <a:pt x="108420" y="86677"/>
                  </a:lnTo>
                  <a:lnTo>
                    <a:pt x="108464" y="87475"/>
                  </a:lnTo>
                  <a:lnTo>
                    <a:pt x="115312" y="102155"/>
                  </a:lnTo>
                  <a:lnTo>
                    <a:pt x="127978" y="113673"/>
                  </a:lnTo>
                  <a:lnTo>
                    <a:pt x="143552" y="119107"/>
                  </a:lnTo>
                  <a:lnTo>
                    <a:pt x="241479" y="119107"/>
                  </a:lnTo>
                  <a:lnTo>
                    <a:pt x="285988" y="159900"/>
                  </a:lnTo>
                  <a:lnTo>
                    <a:pt x="292653" y="169070"/>
                  </a:lnTo>
                  <a:lnTo>
                    <a:pt x="295200" y="179724"/>
                  </a:lnTo>
                  <a:lnTo>
                    <a:pt x="293572" y="190557"/>
                  </a:lnTo>
                  <a:lnTo>
                    <a:pt x="287714" y="200263"/>
                  </a:lnTo>
                  <a:lnTo>
                    <a:pt x="281829" y="204727"/>
                  </a:lnTo>
                  <a:lnTo>
                    <a:pt x="250745" y="204727"/>
                  </a:lnTo>
                  <a:lnTo>
                    <a:pt x="249940" y="206990"/>
                  </a:lnTo>
                  <a:lnTo>
                    <a:pt x="194369" y="206990"/>
                  </a:lnTo>
                  <a:lnTo>
                    <a:pt x="193238" y="211395"/>
                  </a:lnTo>
                  <a:lnTo>
                    <a:pt x="191035" y="215622"/>
                  </a:lnTo>
                  <a:lnTo>
                    <a:pt x="187761" y="219253"/>
                  </a:lnTo>
                  <a:lnTo>
                    <a:pt x="178600" y="225962"/>
                  </a:lnTo>
                  <a:lnTo>
                    <a:pt x="167959" y="228547"/>
                  </a:lnTo>
                  <a:close/>
                </a:path>
                <a:path w="381000" h="228600" extrusionOk="0">
                  <a:moveTo>
                    <a:pt x="146208" y="100213"/>
                  </a:moveTo>
                  <a:lnTo>
                    <a:pt x="137665" y="97230"/>
                  </a:lnTo>
                  <a:lnTo>
                    <a:pt x="130730" y="90904"/>
                  </a:lnTo>
                  <a:lnTo>
                    <a:pt x="126969" y="82859"/>
                  </a:lnTo>
                  <a:lnTo>
                    <a:pt x="126496" y="74272"/>
                  </a:lnTo>
                  <a:lnTo>
                    <a:pt x="129181" y="66099"/>
                  </a:lnTo>
                  <a:lnTo>
                    <a:pt x="192524" y="12620"/>
                  </a:lnTo>
                  <a:lnTo>
                    <a:pt x="228242" y="0"/>
                  </a:lnTo>
                  <a:lnTo>
                    <a:pt x="236313" y="574"/>
                  </a:lnTo>
                  <a:lnTo>
                    <a:pt x="244189" y="2277"/>
                  </a:lnTo>
                  <a:lnTo>
                    <a:pt x="251741" y="5073"/>
                  </a:lnTo>
                  <a:lnTo>
                    <a:pt x="258841" y="8929"/>
                  </a:lnTo>
                  <a:lnTo>
                    <a:pt x="304383" y="38099"/>
                  </a:lnTo>
                  <a:lnTo>
                    <a:pt x="304799" y="38099"/>
                  </a:lnTo>
                  <a:lnTo>
                    <a:pt x="304799" y="46374"/>
                  </a:lnTo>
                  <a:lnTo>
                    <a:pt x="226933" y="46374"/>
                  </a:lnTo>
                  <a:lnTo>
                    <a:pt x="163651" y="95547"/>
                  </a:lnTo>
                  <a:lnTo>
                    <a:pt x="155242" y="99702"/>
                  </a:lnTo>
                  <a:lnTo>
                    <a:pt x="146208" y="100213"/>
                  </a:lnTo>
                  <a:close/>
                </a:path>
                <a:path w="381000" h="228600" extrusionOk="0">
                  <a:moveTo>
                    <a:pt x="304799" y="150494"/>
                  </a:moveTo>
                  <a:lnTo>
                    <a:pt x="222080" y="74272"/>
                  </a:lnTo>
                  <a:lnTo>
                    <a:pt x="234493" y="64650"/>
                  </a:lnTo>
                  <a:lnTo>
                    <a:pt x="238660" y="61376"/>
                  </a:lnTo>
                  <a:lnTo>
                    <a:pt x="239434" y="55423"/>
                  </a:lnTo>
                  <a:lnTo>
                    <a:pt x="232886" y="47089"/>
                  </a:lnTo>
                  <a:lnTo>
                    <a:pt x="226933" y="46374"/>
                  </a:lnTo>
                  <a:lnTo>
                    <a:pt x="304799" y="46374"/>
                  </a:lnTo>
                  <a:lnTo>
                    <a:pt x="304799" y="150494"/>
                  </a:lnTo>
                  <a:close/>
                </a:path>
                <a:path w="381000" h="228600" extrusionOk="0">
                  <a:moveTo>
                    <a:pt x="241479" y="119107"/>
                  </a:moveTo>
                  <a:lnTo>
                    <a:pt x="143552" y="119107"/>
                  </a:lnTo>
                  <a:lnTo>
                    <a:pt x="160007" y="118178"/>
                  </a:lnTo>
                  <a:lnTo>
                    <a:pt x="175319" y="110609"/>
                  </a:lnTo>
                  <a:lnTo>
                    <a:pt x="206097" y="86677"/>
                  </a:lnTo>
                  <a:lnTo>
                    <a:pt x="241479" y="119107"/>
                  </a:lnTo>
                  <a:close/>
                </a:path>
                <a:path w="381000" h="228600" extrusionOk="0">
                  <a:moveTo>
                    <a:pt x="269922" y="209371"/>
                  </a:moveTo>
                  <a:lnTo>
                    <a:pt x="260029" y="208785"/>
                  </a:lnTo>
                  <a:lnTo>
                    <a:pt x="250745" y="204727"/>
                  </a:lnTo>
                  <a:lnTo>
                    <a:pt x="281829" y="204727"/>
                  </a:lnTo>
                  <a:lnTo>
                    <a:pt x="279468" y="206519"/>
                  </a:lnTo>
                  <a:lnTo>
                    <a:pt x="269922" y="209371"/>
                  </a:lnTo>
                  <a:close/>
                </a:path>
                <a:path w="381000" h="228600" extrusionOk="0">
                  <a:moveTo>
                    <a:pt x="225028" y="223763"/>
                  </a:moveTo>
                  <a:lnTo>
                    <a:pt x="214195" y="222135"/>
                  </a:lnTo>
                  <a:lnTo>
                    <a:pt x="204489" y="216277"/>
                  </a:lnTo>
                  <a:lnTo>
                    <a:pt x="194369" y="206990"/>
                  </a:lnTo>
                  <a:lnTo>
                    <a:pt x="249940" y="206990"/>
                  </a:lnTo>
                  <a:lnTo>
                    <a:pt x="249495" y="208240"/>
                  </a:lnTo>
                  <a:lnTo>
                    <a:pt x="247530" y="211633"/>
                  </a:lnTo>
                  <a:lnTo>
                    <a:pt x="244852" y="214550"/>
                  </a:lnTo>
                  <a:lnTo>
                    <a:pt x="235843" y="221099"/>
                  </a:lnTo>
                  <a:lnTo>
                    <a:pt x="236172" y="221099"/>
                  </a:lnTo>
                  <a:lnTo>
                    <a:pt x="225028" y="223763"/>
                  </a:lnTo>
                  <a:close/>
                </a:path>
                <a:path w="381000" h="228600" extrusionOk="0">
                  <a:moveTo>
                    <a:pt x="38099" y="190499"/>
                  </a:moveTo>
                  <a:lnTo>
                    <a:pt x="19049" y="190499"/>
                  </a:lnTo>
                  <a:lnTo>
                    <a:pt x="11628" y="189005"/>
                  </a:lnTo>
                  <a:lnTo>
                    <a:pt x="5573" y="184926"/>
                  </a:lnTo>
                  <a:lnTo>
                    <a:pt x="1494" y="178871"/>
                  </a:lnTo>
                  <a:lnTo>
                    <a:pt x="0" y="171449"/>
                  </a:lnTo>
                  <a:lnTo>
                    <a:pt x="0" y="42386"/>
                  </a:lnTo>
                  <a:lnTo>
                    <a:pt x="4286" y="38099"/>
                  </a:lnTo>
                  <a:lnTo>
                    <a:pt x="57149" y="38099"/>
                  </a:lnTo>
                  <a:lnTo>
                    <a:pt x="57149" y="152399"/>
                  </a:lnTo>
                  <a:lnTo>
                    <a:pt x="25944" y="152399"/>
                  </a:lnTo>
                  <a:lnTo>
                    <a:pt x="23699" y="153329"/>
                  </a:lnTo>
                  <a:lnTo>
                    <a:pt x="19979" y="157049"/>
                  </a:lnTo>
                  <a:lnTo>
                    <a:pt x="19049" y="159294"/>
                  </a:lnTo>
                  <a:lnTo>
                    <a:pt x="19049" y="164555"/>
                  </a:lnTo>
                  <a:lnTo>
                    <a:pt x="19979" y="166800"/>
                  </a:lnTo>
                  <a:lnTo>
                    <a:pt x="23699" y="170520"/>
                  </a:lnTo>
                  <a:lnTo>
                    <a:pt x="25944" y="171449"/>
                  </a:lnTo>
                  <a:lnTo>
                    <a:pt x="57149" y="171449"/>
                  </a:lnTo>
                  <a:lnTo>
                    <a:pt x="55655" y="178871"/>
                  </a:lnTo>
                  <a:lnTo>
                    <a:pt x="51576" y="184926"/>
                  </a:lnTo>
                  <a:lnTo>
                    <a:pt x="45521" y="189005"/>
                  </a:lnTo>
                  <a:lnTo>
                    <a:pt x="38099" y="190499"/>
                  </a:lnTo>
                  <a:close/>
                </a:path>
                <a:path w="381000" h="228600" extrusionOk="0">
                  <a:moveTo>
                    <a:pt x="57149" y="171449"/>
                  </a:moveTo>
                  <a:lnTo>
                    <a:pt x="31205" y="171449"/>
                  </a:lnTo>
                  <a:lnTo>
                    <a:pt x="33450" y="170520"/>
                  </a:lnTo>
                  <a:lnTo>
                    <a:pt x="37170" y="166800"/>
                  </a:lnTo>
                  <a:lnTo>
                    <a:pt x="38099" y="164555"/>
                  </a:lnTo>
                  <a:lnTo>
                    <a:pt x="38099" y="159294"/>
                  </a:lnTo>
                  <a:lnTo>
                    <a:pt x="37170" y="157049"/>
                  </a:lnTo>
                  <a:lnTo>
                    <a:pt x="33450" y="153329"/>
                  </a:lnTo>
                  <a:lnTo>
                    <a:pt x="31205" y="152399"/>
                  </a:lnTo>
                  <a:lnTo>
                    <a:pt x="57149" y="152399"/>
                  </a:lnTo>
                  <a:lnTo>
                    <a:pt x="57149" y="171449"/>
                  </a:lnTo>
                  <a:close/>
                </a:path>
                <a:path w="381000" h="228600" extrusionOk="0">
                  <a:moveTo>
                    <a:pt x="361949" y="190499"/>
                  </a:moveTo>
                  <a:lnTo>
                    <a:pt x="342899" y="190499"/>
                  </a:lnTo>
                  <a:lnTo>
                    <a:pt x="335478" y="189005"/>
                  </a:lnTo>
                  <a:lnTo>
                    <a:pt x="329423" y="184926"/>
                  </a:lnTo>
                  <a:lnTo>
                    <a:pt x="325344" y="178871"/>
                  </a:lnTo>
                  <a:lnTo>
                    <a:pt x="323849" y="171449"/>
                  </a:lnTo>
                  <a:lnTo>
                    <a:pt x="323849" y="38099"/>
                  </a:lnTo>
                  <a:lnTo>
                    <a:pt x="376713" y="38099"/>
                  </a:lnTo>
                  <a:lnTo>
                    <a:pt x="380999" y="42386"/>
                  </a:lnTo>
                  <a:lnTo>
                    <a:pt x="380999" y="152399"/>
                  </a:lnTo>
                  <a:lnTo>
                    <a:pt x="349794" y="152399"/>
                  </a:lnTo>
                  <a:lnTo>
                    <a:pt x="347549" y="153329"/>
                  </a:lnTo>
                  <a:lnTo>
                    <a:pt x="343829" y="157049"/>
                  </a:lnTo>
                  <a:lnTo>
                    <a:pt x="342899" y="159294"/>
                  </a:lnTo>
                  <a:lnTo>
                    <a:pt x="342899" y="164555"/>
                  </a:lnTo>
                  <a:lnTo>
                    <a:pt x="343829" y="166800"/>
                  </a:lnTo>
                  <a:lnTo>
                    <a:pt x="347549" y="170520"/>
                  </a:lnTo>
                  <a:lnTo>
                    <a:pt x="349794" y="171449"/>
                  </a:lnTo>
                  <a:lnTo>
                    <a:pt x="380999" y="171449"/>
                  </a:lnTo>
                  <a:lnTo>
                    <a:pt x="379505" y="178871"/>
                  </a:lnTo>
                  <a:lnTo>
                    <a:pt x="375426" y="184926"/>
                  </a:lnTo>
                  <a:lnTo>
                    <a:pt x="369371" y="189005"/>
                  </a:lnTo>
                  <a:lnTo>
                    <a:pt x="361949" y="190499"/>
                  </a:lnTo>
                  <a:close/>
                </a:path>
                <a:path w="381000" h="228600" extrusionOk="0">
                  <a:moveTo>
                    <a:pt x="380999" y="171449"/>
                  </a:moveTo>
                  <a:lnTo>
                    <a:pt x="355055" y="171449"/>
                  </a:lnTo>
                  <a:lnTo>
                    <a:pt x="357300" y="170520"/>
                  </a:lnTo>
                  <a:lnTo>
                    <a:pt x="361020" y="166800"/>
                  </a:lnTo>
                  <a:lnTo>
                    <a:pt x="361949" y="164555"/>
                  </a:lnTo>
                  <a:lnTo>
                    <a:pt x="361949" y="159294"/>
                  </a:lnTo>
                  <a:lnTo>
                    <a:pt x="361020" y="157049"/>
                  </a:lnTo>
                  <a:lnTo>
                    <a:pt x="357300" y="153329"/>
                  </a:lnTo>
                  <a:lnTo>
                    <a:pt x="355055" y="152399"/>
                  </a:lnTo>
                  <a:lnTo>
                    <a:pt x="380999" y="152399"/>
                  </a:lnTo>
                  <a:lnTo>
                    <a:pt x="380999" y="1714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6" name="Google Shape;176;p5"/>
          <p:cNvSpPr txBox="1"/>
          <p:nvPr/>
        </p:nvSpPr>
        <p:spPr>
          <a:xfrm>
            <a:off x="8675292" y="3267154"/>
            <a:ext cx="632460" cy="20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Kemitraan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7" name="Google Shape;177;p5"/>
          <p:cNvGrpSpPr/>
          <p:nvPr/>
        </p:nvGrpSpPr>
        <p:grpSpPr>
          <a:xfrm>
            <a:off x="10058401" y="2574676"/>
            <a:ext cx="1425575" cy="1235075"/>
            <a:chOff x="10058399" y="6823619"/>
            <a:chExt cx="1425575" cy="1235075"/>
          </a:xfrm>
        </p:grpSpPr>
        <p:sp>
          <p:nvSpPr>
            <p:cNvPr id="178" name="Google Shape;178;p5"/>
            <p:cNvSpPr/>
            <p:nvPr/>
          </p:nvSpPr>
          <p:spPr>
            <a:xfrm>
              <a:off x="10058399" y="6823619"/>
              <a:ext cx="1425575" cy="1235075"/>
            </a:xfrm>
            <a:custGeom>
              <a:avLst/>
              <a:gdLst/>
              <a:ahLst/>
              <a:cxnLst/>
              <a:rect l="l" t="t" r="r" b="b"/>
              <a:pathLst>
                <a:path w="1425575" h="1235075" extrusionOk="0">
                  <a:moveTo>
                    <a:pt x="719688" y="1234528"/>
                  </a:moveTo>
                  <a:lnTo>
                    <a:pt x="702514" y="1234528"/>
                  </a:lnTo>
                  <a:lnTo>
                    <a:pt x="0" y="930106"/>
                  </a:lnTo>
                  <a:lnTo>
                    <a:pt x="0" y="308143"/>
                  </a:lnTo>
                  <a:lnTo>
                    <a:pt x="711101" y="0"/>
                  </a:lnTo>
                  <a:lnTo>
                    <a:pt x="1425476" y="309562"/>
                  </a:lnTo>
                  <a:lnTo>
                    <a:pt x="1425476" y="928687"/>
                  </a:lnTo>
                  <a:lnTo>
                    <a:pt x="719688" y="1234528"/>
                  </a:ln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10581263" y="7162799"/>
              <a:ext cx="382905" cy="304800"/>
            </a:xfrm>
            <a:custGeom>
              <a:avLst/>
              <a:gdLst/>
              <a:ahLst/>
              <a:cxnLst/>
              <a:rect l="l" t="t" r="r" b="b"/>
              <a:pathLst>
                <a:path w="382904" h="304800" extrusionOk="0">
                  <a:moveTo>
                    <a:pt x="229612" y="19049"/>
                  </a:moveTo>
                  <a:lnTo>
                    <a:pt x="153412" y="19049"/>
                  </a:lnTo>
                  <a:lnTo>
                    <a:pt x="160838" y="11201"/>
                  </a:lnTo>
                  <a:lnTo>
                    <a:pt x="169872" y="5194"/>
                  </a:lnTo>
                  <a:lnTo>
                    <a:pt x="180201" y="1352"/>
                  </a:lnTo>
                  <a:lnTo>
                    <a:pt x="191512" y="0"/>
                  </a:lnTo>
                  <a:lnTo>
                    <a:pt x="202822" y="1352"/>
                  </a:lnTo>
                  <a:lnTo>
                    <a:pt x="213151" y="5194"/>
                  </a:lnTo>
                  <a:lnTo>
                    <a:pt x="222185" y="11201"/>
                  </a:lnTo>
                  <a:lnTo>
                    <a:pt x="229612" y="19049"/>
                  </a:lnTo>
                  <a:close/>
                </a:path>
                <a:path w="382904" h="304800" extrusionOk="0">
                  <a:moveTo>
                    <a:pt x="305812" y="57149"/>
                  </a:moveTo>
                  <a:lnTo>
                    <a:pt x="77212" y="57149"/>
                  </a:lnTo>
                  <a:lnTo>
                    <a:pt x="69790" y="55655"/>
                  </a:lnTo>
                  <a:lnTo>
                    <a:pt x="63735" y="51576"/>
                  </a:lnTo>
                  <a:lnTo>
                    <a:pt x="59656" y="45521"/>
                  </a:lnTo>
                  <a:lnTo>
                    <a:pt x="58162" y="38099"/>
                  </a:lnTo>
                  <a:lnTo>
                    <a:pt x="59656" y="30678"/>
                  </a:lnTo>
                  <a:lnTo>
                    <a:pt x="63735" y="24623"/>
                  </a:lnTo>
                  <a:lnTo>
                    <a:pt x="69790" y="20544"/>
                  </a:lnTo>
                  <a:lnTo>
                    <a:pt x="77212" y="19049"/>
                  </a:lnTo>
                  <a:lnTo>
                    <a:pt x="305812" y="19049"/>
                  </a:lnTo>
                  <a:lnTo>
                    <a:pt x="313233" y="20544"/>
                  </a:lnTo>
                  <a:lnTo>
                    <a:pt x="319288" y="24623"/>
                  </a:lnTo>
                  <a:lnTo>
                    <a:pt x="323367" y="30678"/>
                  </a:lnTo>
                  <a:lnTo>
                    <a:pt x="324862" y="38099"/>
                  </a:lnTo>
                  <a:lnTo>
                    <a:pt x="323367" y="45521"/>
                  </a:lnTo>
                  <a:lnTo>
                    <a:pt x="319288" y="51576"/>
                  </a:lnTo>
                  <a:lnTo>
                    <a:pt x="313233" y="55655"/>
                  </a:lnTo>
                  <a:lnTo>
                    <a:pt x="305812" y="57149"/>
                  </a:lnTo>
                  <a:close/>
                </a:path>
                <a:path w="382904" h="304800" extrusionOk="0">
                  <a:moveTo>
                    <a:pt x="210562" y="266699"/>
                  </a:moveTo>
                  <a:lnTo>
                    <a:pt x="172462" y="266699"/>
                  </a:lnTo>
                  <a:lnTo>
                    <a:pt x="172462" y="91261"/>
                  </a:lnTo>
                  <a:lnTo>
                    <a:pt x="162679" y="85496"/>
                  </a:lnTo>
                  <a:lnTo>
                    <a:pt x="154565" y="77643"/>
                  </a:lnTo>
                  <a:lnTo>
                    <a:pt x="148494" y="68072"/>
                  </a:lnTo>
                  <a:lnTo>
                    <a:pt x="144839" y="57149"/>
                  </a:lnTo>
                  <a:lnTo>
                    <a:pt x="238184" y="57149"/>
                  </a:lnTo>
                  <a:lnTo>
                    <a:pt x="234541" y="68072"/>
                  </a:lnTo>
                  <a:lnTo>
                    <a:pt x="228486" y="77643"/>
                  </a:lnTo>
                  <a:lnTo>
                    <a:pt x="220379" y="85496"/>
                  </a:lnTo>
                  <a:lnTo>
                    <a:pt x="210562" y="91261"/>
                  </a:lnTo>
                  <a:lnTo>
                    <a:pt x="210562" y="266699"/>
                  </a:lnTo>
                  <a:close/>
                </a:path>
                <a:path w="382904" h="304800" extrusionOk="0">
                  <a:moveTo>
                    <a:pt x="76497" y="247649"/>
                  </a:moveTo>
                  <a:lnTo>
                    <a:pt x="27391" y="234188"/>
                  </a:lnTo>
                  <a:lnTo>
                    <a:pt x="1547" y="200679"/>
                  </a:lnTo>
                  <a:lnTo>
                    <a:pt x="0" y="194131"/>
                  </a:lnTo>
                  <a:lnTo>
                    <a:pt x="2143" y="187404"/>
                  </a:lnTo>
                  <a:lnTo>
                    <a:pt x="65186" y="79295"/>
                  </a:lnTo>
                  <a:lnTo>
                    <a:pt x="70663" y="76199"/>
                  </a:lnTo>
                  <a:lnTo>
                    <a:pt x="82450" y="76199"/>
                  </a:lnTo>
                  <a:lnTo>
                    <a:pt x="87824" y="79295"/>
                  </a:lnTo>
                  <a:lnTo>
                    <a:pt x="90904" y="84415"/>
                  </a:lnTo>
                  <a:lnTo>
                    <a:pt x="109653" y="116562"/>
                  </a:lnTo>
                  <a:lnTo>
                    <a:pt x="76497" y="116562"/>
                  </a:lnTo>
                  <a:lnTo>
                    <a:pt x="33397" y="190499"/>
                  </a:lnTo>
                  <a:lnTo>
                    <a:pt x="151957" y="190499"/>
                  </a:lnTo>
                  <a:lnTo>
                    <a:pt x="153114" y="194131"/>
                  </a:lnTo>
                  <a:lnTo>
                    <a:pt x="151566" y="200679"/>
                  </a:lnTo>
                  <a:lnTo>
                    <a:pt x="142365" y="219295"/>
                  </a:lnTo>
                  <a:lnTo>
                    <a:pt x="125640" y="234188"/>
                  </a:lnTo>
                  <a:lnTo>
                    <a:pt x="103111" y="244069"/>
                  </a:lnTo>
                  <a:lnTo>
                    <a:pt x="76497" y="247649"/>
                  </a:lnTo>
                  <a:close/>
                </a:path>
                <a:path w="382904" h="304800" extrusionOk="0">
                  <a:moveTo>
                    <a:pt x="305812" y="247649"/>
                  </a:moveTo>
                  <a:lnTo>
                    <a:pt x="256676" y="234188"/>
                  </a:lnTo>
                  <a:lnTo>
                    <a:pt x="230802" y="200679"/>
                  </a:lnTo>
                  <a:lnTo>
                    <a:pt x="229254" y="194131"/>
                  </a:lnTo>
                  <a:lnTo>
                    <a:pt x="231397" y="187404"/>
                  </a:lnTo>
                  <a:lnTo>
                    <a:pt x="294441" y="79295"/>
                  </a:lnTo>
                  <a:lnTo>
                    <a:pt x="299918" y="76199"/>
                  </a:lnTo>
                  <a:lnTo>
                    <a:pt x="311705" y="76199"/>
                  </a:lnTo>
                  <a:lnTo>
                    <a:pt x="317079" y="79295"/>
                  </a:lnTo>
                  <a:lnTo>
                    <a:pt x="320159" y="84415"/>
                  </a:lnTo>
                  <a:lnTo>
                    <a:pt x="338908" y="116562"/>
                  </a:lnTo>
                  <a:lnTo>
                    <a:pt x="305812" y="116562"/>
                  </a:lnTo>
                  <a:lnTo>
                    <a:pt x="262711" y="190499"/>
                  </a:lnTo>
                  <a:lnTo>
                    <a:pt x="381212" y="190499"/>
                  </a:lnTo>
                  <a:lnTo>
                    <a:pt x="382369" y="194131"/>
                  </a:lnTo>
                  <a:lnTo>
                    <a:pt x="380821" y="200679"/>
                  </a:lnTo>
                  <a:lnTo>
                    <a:pt x="371654" y="219295"/>
                  </a:lnTo>
                  <a:lnTo>
                    <a:pt x="354947" y="234188"/>
                  </a:lnTo>
                  <a:lnTo>
                    <a:pt x="332425" y="244069"/>
                  </a:lnTo>
                  <a:lnTo>
                    <a:pt x="305812" y="247649"/>
                  </a:lnTo>
                  <a:close/>
                </a:path>
                <a:path w="382904" h="304800" extrusionOk="0">
                  <a:moveTo>
                    <a:pt x="151957" y="190499"/>
                  </a:moveTo>
                  <a:lnTo>
                    <a:pt x="119657" y="190499"/>
                  </a:lnTo>
                  <a:lnTo>
                    <a:pt x="76497" y="116562"/>
                  </a:lnTo>
                  <a:lnTo>
                    <a:pt x="109653" y="116562"/>
                  </a:lnTo>
                  <a:lnTo>
                    <a:pt x="150971" y="187404"/>
                  </a:lnTo>
                  <a:lnTo>
                    <a:pt x="151957" y="190499"/>
                  </a:lnTo>
                  <a:close/>
                </a:path>
                <a:path w="382904" h="304800" extrusionOk="0">
                  <a:moveTo>
                    <a:pt x="381212" y="190499"/>
                  </a:moveTo>
                  <a:lnTo>
                    <a:pt x="348912" y="190499"/>
                  </a:lnTo>
                  <a:lnTo>
                    <a:pt x="305812" y="116562"/>
                  </a:lnTo>
                  <a:lnTo>
                    <a:pt x="338908" y="116562"/>
                  </a:lnTo>
                  <a:lnTo>
                    <a:pt x="380226" y="187404"/>
                  </a:lnTo>
                  <a:lnTo>
                    <a:pt x="381212" y="190499"/>
                  </a:lnTo>
                  <a:close/>
                </a:path>
                <a:path w="382904" h="304800" extrusionOk="0">
                  <a:moveTo>
                    <a:pt x="305812" y="304799"/>
                  </a:moveTo>
                  <a:lnTo>
                    <a:pt x="77212" y="304799"/>
                  </a:lnTo>
                  <a:lnTo>
                    <a:pt x="69790" y="303305"/>
                  </a:lnTo>
                  <a:lnTo>
                    <a:pt x="63735" y="299226"/>
                  </a:lnTo>
                  <a:lnTo>
                    <a:pt x="59656" y="293171"/>
                  </a:lnTo>
                  <a:lnTo>
                    <a:pt x="58162" y="285749"/>
                  </a:lnTo>
                  <a:lnTo>
                    <a:pt x="59656" y="278328"/>
                  </a:lnTo>
                  <a:lnTo>
                    <a:pt x="63735" y="272273"/>
                  </a:lnTo>
                  <a:lnTo>
                    <a:pt x="69790" y="268194"/>
                  </a:lnTo>
                  <a:lnTo>
                    <a:pt x="77212" y="266699"/>
                  </a:lnTo>
                  <a:lnTo>
                    <a:pt x="305812" y="266699"/>
                  </a:lnTo>
                  <a:lnTo>
                    <a:pt x="313233" y="268194"/>
                  </a:lnTo>
                  <a:lnTo>
                    <a:pt x="319288" y="272273"/>
                  </a:lnTo>
                  <a:lnTo>
                    <a:pt x="323367" y="278328"/>
                  </a:lnTo>
                  <a:lnTo>
                    <a:pt x="324862" y="285749"/>
                  </a:lnTo>
                  <a:lnTo>
                    <a:pt x="323367" y="293171"/>
                  </a:lnTo>
                  <a:lnTo>
                    <a:pt x="319288" y="299226"/>
                  </a:lnTo>
                  <a:lnTo>
                    <a:pt x="313233" y="303305"/>
                  </a:lnTo>
                  <a:lnTo>
                    <a:pt x="305812" y="3047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0" name="Google Shape;180;p5"/>
          <p:cNvSpPr txBox="1"/>
          <p:nvPr/>
        </p:nvSpPr>
        <p:spPr>
          <a:xfrm>
            <a:off x="10423427" y="3267154"/>
            <a:ext cx="692150" cy="20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Inklusivitas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1" name="Google Shape;181;p5"/>
          <p:cNvGrpSpPr/>
          <p:nvPr/>
        </p:nvGrpSpPr>
        <p:grpSpPr>
          <a:xfrm>
            <a:off x="7391401" y="4155826"/>
            <a:ext cx="1426210" cy="1235075"/>
            <a:chOff x="7391399" y="8404769"/>
            <a:chExt cx="1426210" cy="1235075"/>
          </a:xfrm>
        </p:grpSpPr>
        <p:sp>
          <p:nvSpPr>
            <p:cNvPr id="182" name="Google Shape;182;p5"/>
            <p:cNvSpPr/>
            <p:nvPr/>
          </p:nvSpPr>
          <p:spPr>
            <a:xfrm>
              <a:off x="7391399" y="8404769"/>
              <a:ext cx="1426210" cy="1235075"/>
            </a:xfrm>
            <a:custGeom>
              <a:avLst/>
              <a:gdLst/>
              <a:ahLst/>
              <a:cxnLst/>
              <a:rect l="l" t="t" r="r" b="b"/>
              <a:pathLst>
                <a:path w="1426209" h="1235075" extrusionOk="0">
                  <a:moveTo>
                    <a:pt x="719837" y="1234528"/>
                  </a:moveTo>
                  <a:lnTo>
                    <a:pt x="702662" y="1234528"/>
                  </a:lnTo>
                  <a:lnTo>
                    <a:pt x="0" y="930041"/>
                  </a:lnTo>
                  <a:lnTo>
                    <a:pt x="0" y="308208"/>
                  </a:lnTo>
                  <a:lnTo>
                    <a:pt x="711249" y="0"/>
                  </a:lnTo>
                  <a:lnTo>
                    <a:pt x="1425624" y="309562"/>
                  </a:lnTo>
                  <a:lnTo>
                    <a:pt x="1425624" y="928687"/>
                  </a:lnTo>
                  <a:lnTo>
                    <a:pt x="719837" y="1234528"/>
                  </a:ln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7953374" y="8762999"/>
              <a:ext cx="304800" cy="266700"/>
            </a:xfrm>
            <a:custGeom>
              <a:avLst/>
              <a:gdLst/>
              <a:ahLst/>
              <a:cxnLst/>
              <a:rect l="l" t="t" r="r" b="b"/>
              <a:pathLst>
                <a:path w="304800" h="266700" extrusionOk="0">
                  <a:moveTo>
                    <a:pt x="285749" y="266699"/>
                  </a:moveTo>
                  <a:lnTo>
                    <a:pt x="47624" y="266699"/>
                  </a:lnTo>
                  <a:lnTo>
                    <a:pt x="29082" y="262958"/>
                  </a:lnTo>
                  <a:lnTo>
                    <a:pt x="13945" y="252754"/>
                  </a:lnTo>
                  <a:lnTo>
                    <a:pt x="3741" y="237617"/>
                  </a:lnTo>
                  <a:lnTo>
                    <a:pt x="0" y="219074"/>
                  </a:lnTo>
                  <a:lnTo>
                    <a:pt x="0" y="19049"/>
                  </a:lnTo>
                  <a:lnTo>
                    <a:pt x="1494" y="11628"/>
                  </a:lnTo>
                  <a:lnTo>
                    <a:pt x="5573" y="5573"/>
                  </a:lnTo>
                  <a:lnTo>
                    <a:pt x="11628" y="1494"/>
                  </a:lnTo>
                  <a:lnTo>
                    <a:pt x="19049" y="0"/>
                  </a:lnTo>
                  <a:lnTo>
                    <a:pt x="26471" y="1494"/>
                  </a:lnTo>
                  <a:lnTo>
                    <a:pt x="32526" y="5573"/>
                  </a:lnTo>
                  <a:lnTo>
                    <a:pt x="36605" y="11628"/>
                  </a:lnTo>
                  <a:lnTo>
                    <a:pt x="38099" y="19049"/>
                  </a:lnTo>
                  <a:lnTo>
                    <a:pt x="38099" y="224313"/>
                  </a:lnTo>
                  <a:lnTo>
                    <a:pt x="42386" y="228599"/>
                  </a:lnTo>
                  <a:lnTo>
                    <a:pt x="285749" y="228599"/>
                  </a:lnTo>
                  <a:lnTo>
                    <a:pt x="293171" y="230094"/>
                  </a:lnTo>
                  <a:lnTo>
                    <a:pt x="299226" y="234173"/>
                  </a:lnTo>
                  <a:lnTo>
                    <a:pt x="303305" y="240228"/>
                  </a:lnTo>
                  <a:lnTo>
                    <a:pt x="304799" y="247649"/>
                  </a:lnTo>
                  <a:lnTo>
                    <a:pt x="303305" y="255071"/>
                  </a:lnTo>
                  <a:lnTo>
                    <a:pt x="299226" y="261126"/>
                  </a:lnTo>
                  <a:lnTo>
                    <a:pt x="293171" y="265205"/>
                  </a:lnTo>
                  <a:lnTo>
                    <a:pt x="285749" y="266699"/>
                  </a:lnTo>
                  <a:close/>
                </a:path>
                <a:path w="304800" h="266700" extrusionOk="0">
                  <a:moveTo>
                    <a:pt x="244494" y="106382"/>
                  </a:moveTo>
                  <a:lnTo>
                    <a:pt x="190499" y="106382"/>
                  </a:lnTo>
                  <a:lnTo>
                    <a:pt x="253186" y="43636"/>
                  </a:lnTo>
                  <a:lnTo>
                    <a:pt x="259492" y="39450"/>
                  </a:lnTo>
                  <a:lnTo>
                    <a:pt x="266670" y="38055"/>
                  </a:lnTo>
                  <a:lnTo>
                    <a:pt x="273847" y="39450"/>
                  </a:lnTo>
                  <a:lnTo>
                    <a:pt x="280154" y="43636"/>
                  </a:lnTo>
                  <a:lnTo>
                    <a:pt x="284339" y="49942"/>
                  </a:lnTo>
                  <a:lnTo>
                    <a:pt x="285735" y="57120"/>
                  </a:lnTo>
                  <a:lnTo>
                    <a:pt x="284339" y="64297"/>
                  </a:lnTo>
                  <a:lnTo>
                    <a:pt x="279919" y="70958"/>
                  </a:lnTo>
                  <a:lnTo>
                    <a:pt x="244494" y="106382"/>
                  </a:lnTo>
                  <a:close/>
                </a:path>
                <a:path w="304800" h="266700" extrusionOk="0">
                  <a:moveTo>
                    <a:pt x="76170" y="171435"/>
                  </a:moveTo>
                  <a:lnTo>
                    <a:pt x="68992" y="170039"/>
                  </a:lnTo>
                  <a:lnTo>
                    <a:pt x="62686" y="165854"/>
                  </a:lnTo>
                  <a:lnTo>
                    <a:pt x="58500" y="159547"/>
                  </a:lnTo>
                  <a:lnTo>
                    <a:pt x="57105" y="152370"/>
                  </a:lnTo>
                  <a:lnTo>
                    <a:pt x="58500" y="145192"/>
                  </a:lnTo>
                  <a:lnTo>
                    <a:pt x="62686" y="138886"/>
                  </a:lnTo>
                  <a:lnTo>
                    <a:pt x="129361" y="72211"/>
                  </a:lnTo>
                  <a:lnTo>
                    <a:pt x="135667" y="68025"/>
                  </a:lnTo>
                  <a:lnTo>
                    <a:pt x="142845" y="66630"/>
                  </a:lnTo>
                  <a:lnTo>
                    <a:pt x="150022" y="68025"/>
                  </a:lnTo>
                  <a:lnTo>
                    <a:pt x="156329" y="72211"/>
                  </a:lnTo>
                  <a:lnTo>
                    <a:pt x="190499" y="106382"/>
                  </a:lnTo>
                  <a:lnTo>
                    <a:pt x="244494" y="106382"/>
                  </a:lnTo>
                  <a:lnTo>
                    <a:pt x="238184" y="112692"/>
                  </a:lnTo>
                  <a:lnTo>
                    <a:pt x="142874" y="112692"/>
                  </a:lnTo>
                  <a:lnTo>
                    <a:pt x="89654" y="165854"/>
                  </a:lnTo>
                  <a:lnTo>
                    <a:pt x="83347" y="170039"/>
                  </a:lnTo>
                  <a:lnTo>
                    <a:pt x="76170" y="171435"/>
                  </a:lnTo>
                  <a:close/>
                </a:path>
                <a:path w="304800" h="266700" extrusionOk="0">
                  <a:moveTo>
                    <a:pt x="190912" y="152370"/>
                  </a:moveTo>
                  <a:lnTo>
                    <a:pt x="190146" y="152370"/>
                  </a:lnTo>
                  <a:lnTo>
                    <a:pt x="183352" y="151049"/>
                  </a:lnTo>
                  <a:lnTo>
                    <a:pt x="177045" y="146863"/>
                  </a:lnTo>
                  <a:lnTo>
                    <a:pt x="142874" y="112692"/>
                  </a:lnTo>
                  <a:lnTo>
                    <a:pt x="238184" y="112692"/>
                  </a:lnTo>
                  <a:lnTo>
                    <a:pt x="204013" y="146863"/>
                  </a:lnTo>
                  <a:lnTo>
                    <a:pt x="197706" y="151049"/>
                  </a:lnTo>
                  <a:lnTo>
                    <a:pt x="190912" y="1523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4" name="Google Shape;184;p5"/>
          <p:cNvSpPr txBox="1"/>
          <p:nvPr/>
        </p:nvSpPr>
        <p:spPr>
          <a:xfrm>
            <a:off x="7768334" y="4848304"/>
            <a:ext cx="668655" cy="20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Monitoring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5" name="Google Shape;185;p5"/>
          <p:cNvGrpSpPr/>
          <p:nvPr/>
        </p:nvGrpSpPr>
        <p:grpSpPr>
          <a:xfrm>
            <a:off x="9166177" y="4155826"/>
            <a:ext cx="1426210" cy="1235075"/>
            <a:chOff x="9166175" y="8404769"/>
            <a:chExt cx="1426210" cy="1235075"/>
          </a:xfrm>
        </p:grpSpPr>
        <p:sp>
          <p:nvSpPr>
            <p:cNvPr id="186" name="Google Shape;186;p5"/>
            <p:cNvSpPr/>
            <p:nvPr/>
          </p:nvSpPr>
          <p:spPr>
            <a:xfrm>
              <a:off x="9166175" y="8404769"/>
              <a:ext cx="1426210" cy="1235075"/>
            </a:xfrm>
            <a:custGeom>
              <a:avLst/>
              <a:gdLst/>
              <a:ahLst/>
              <a:cxnLst/>
              <a:rect l="l" t="t" r="r" b="b"/>
              <a:pathLst>
                <a:path w="1426209" h="1235075" extrusionOk="0">
                  <a:moveTo>
                    <a:pt x="722962" y="1234528"/>
                  </a:moveTo>
                  <a:lnTo>
                    <a:pt x="705787" y="1234528"/>
                  </a:lnTo>
                  <a:lnTo>
                    <a:pt x="0" y="928687"/>
                  </a:lnTo>
                  <a:lnTo>
                    <a:pt x="0" y="309562"/>
                  </a:lnTo>
                  <a:lnTo>
                    <a:pt x="714374" y="0"/>
                  </a:lnTo>
                  <a:lnTo>
                    <a:pt x="1425623" y="308207"/>
                  </a:lnTo>
                  <a:lnTo>
                    <a:pt x="1425623" y="930042"/>
                  </a:lnTo>
                  <a:lnTo>
                    <a:pt x="722962" y="1234528"/>
                  </a:ln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9692803" y="8748697"/>
              <a:ext cx="369570" cy="294640"/>
            </a:xfrm>
            <a:custGeom>
              <a:avLst/>
              <a:gdLst/>
              <a:ahLst/>
              <a:cxnLst/>
              <a:rect l="l" t="t" r="r" b="b"/>
              <a:pathLst>
                <a:path w="369570" h="294640" extrusionOk="0">
                  <a:moveTo>
                    <a:pt x="336873" y="33650"/>
                  </a:moveTo>
                  <a:lnTo>
                    <a:pt x="241949" y="33650"/>
                  </a:lnTo>
                  <a:lnTo>
                    <a:pt x="265821" y="9778"/>
                  </a:lnTo>
                  <a:lnTo>
                    <a:pt x="276855" y="2444"/>
                  </a:lnTo>
                  <a:lnTo>
                    <a:pt x="289396" y="0"/>
                  </a:lnTo>
                  <a:lnTo>
                    <a:pt x="301936" y="2444"/>
                  </a:lnTo>
                  <a:lnTo>
                    <a:pt x="312970" y="9778"/>
                  </a:lnTo>
                  <a:lnTo>
                    <a:pt x="336873" y="33650"/>
                  </a:lnTo>
                  <a:close/>
                </a:path>
                <a:path w="369570" h="294640" extrusionOk="0">
                  <a:moveTo>
                    <a:pt x="151283" y="166702"/>
                  </a:moveTo>
                  <a:lnTo>
                    <a:pt x="127471" y="71452"/>
                  </a:lnTo>
                  <a:lnTo>
                    <a:pt x="127709" y="71452"/>
                  </a:lnTo>
                  <a:lnTo>
                    <a:pt x="132268" y="56457"/>
                  </a:lnTo>
                  <a:lnTo>
                    <a:pt x="141632" y="44365"/>
                  </a:lnTo>
                  <a:lnTo>
                    <a:pt x="154691" y="36291"/>
                  </a:lnTo>
                  <a:lnTo>
                    <a:pt x="170333" y="33352"/>
                  </a:lnTo>
                  <a:lnTo>
                    <a:pt x="239270" y="33352"/>
                  </a:lnTo>
                  <a:lnTo>
                    <a:pt x="241949" y="33650"/>
                  </a:lnTo>
                  <a:lnTo>
                    <a:pt x="336873" y="33650"/>
                  </a:lnTo>
                  <a:lnTo>
                    <a:pt x="359464" y="56212"/>
                  </a:lnTo>
                  <a:lnTo>
                    <a:pt x="366798" y="67246"/>
                  </a:lnTo>
                  <a:lnTo>
                    <a:pt x="369242" y="79786"/>
                  </a:lnTo>
                  <a:lnTo>
                    <a:pt x="367153" y="90502"/>
                  </a:lnTo>
                  <a:lnTo>
                    <a:pt x="175096" y="90502"/>
                  </a:lnTo>
                  <a:lnTo>
                    <a:pt x="175060" y="143068"/>
                  </a:lnTo>
                  <a:lnTo>
                    <a:pt x="173225" y="152160"/>
                  </a:lnTo>
                  <a:lnTo>
                    <a:pt x="168222" y="159582"/>
                  </a:lnTo>
                  <a:lnTo>
                    <a:pt x="168123" y="159729"/>
                  </a:lnTo>
                  <a:lnTo>
                    <a:pt x="160554" y="164831"/>
                  </a:lnTo>
                  <a:lnTo>
                    <a:pt x="151283" y="166702"/>
                  </a:lnTo>
                  <a:close/>
                </a:path>
                <a:path w="369570" h="294640" extrusionOk="0">
                  <a:moveTo>
                    <a:pt x="79846" y="294173"/>
                  </a:moveTo>
                  <a:lnTo>
                    <a:pt x="9778" y="237901"/>
                  </a:lnTo>
                  <a:lnTo>
                    <a:pt x="0" y="214327"/>
                  </a:lnTo>
                  <a:lnTo>
                    <a:pt x="2444" y="201786"/>
                  </a:lnTo>
                  <a:lnTo>
                    <a:pt x="9778" y="190752"/>
                  </a:lnTo>
                  <a:lnTo>
                    <a:pt x="53354" y="147176"/>
                  </a:lnTo>
                  <a:lnTo>
                    <a:pt x="63177" y="112886"/>
                  </a:lnTo>
                  <a:lnTo>
                    <a:pt x="69803" y="98045"/>
                  </a:lnTo>
                  <a:lnTo>
                    <a:pt x="80062" y="85955"/>
                  </a:lnTo>
                  <a:lnTo>
                    <a:pt x="93189" y="77181"/>
                  </a:lnTo>
                  <a:lnTo>
                    <a:pt x="108421" y="72285"/>
                  </a:lnTo>
                  <a:lnTo>
                    <a:pt x="108457" y="143068"/>
                  </a:lnTo>
                  <a:lnTo>
                    <a:pt x="111786" y="159582"/>
                  </a:lnTo>
                  <a:lnTo>
                    <a:pt x="120967" y="173206"/>
                  </a:lnTo>
                  <a:lnTo>
                    <a:pt x="134590" y="182386"/>
                  </a:lnTo>
                  <a:lnTo>
                    <a:pt x="151283" y="185752"/>
                  </a:lnTo>
                  <a:lnTo>
                    <a:pt x="279024" y="185752"/>
                  </a:lnTo>
                  <a:lnTo>
                    <a:pt x="279871" y="187716"/>
                  </a:lnTo>
                  <a:lnTo>
                    <a:pt x="279871" y="195336"/>
                  </a:lnTo>
                  <a:lnTo>
                    <a:pt x="277624" y="206457"/>
                  </a:lnTo>
                  <a:lnTo>
                    <a:pt x="271499" y="215540"/>
                  </a:lnTo>
                  <a:lnTo>
                    <a:pt x="262416" y="221665"/>
                  </a:lnTo>
                  <a:lnTo>
                    <a:pt x="251296" y="223911"/>
                  </a:lnTo>
                  <a:lnTo>
                    <a:pt x="249688" y="223911"/>
                  </a:lnTo>
                  <a:lnTo>
                    <a:pt x="250693" y="226867"/>
                  </a:lnTo>
                  <a:lnTo>
                    <a:pt x="251296" y="230103"/>
                  </a:lnTo>
                  <a:lnTo>
                    <a:pt x="251296" y="233436"/>
                  </a:lnTo>
                  <a:lnTo>
                    <a:pt x="249049" y="244557"/>
                  </a:lnTo>
                  <a:lnTo>
                    <a:pt x="242924" y="253640"/>
                  </a:lnTo>
                  <a:lnTo>
                    <a:pt x="233841" y="259765"/>
                  </a:lnTo>
                  <a:lnTo>
                    <a:pt x="223015" y="261952"/>
                  </a:lnTo>
                  <a:lnTo>
                    <a:pt x="125863" y="261952"/>
                  </a:lnTo>
                  <a:lnTo>
                    <a:pt x="103420" y="284395"/>
                  </a:lnTo>
                  <a:lnTo>
                    <a:pt x="92386" y="291729"/>
                  </a:lnTo>
                  <a:lnTo>
                    <a:pt x="79846" y="294173"/>
                  </a:lnTo>
                  <a:close/>
                </a:path>
                <a:path w="369570" h="294640" extrusionOk="0">
                  <a:moveTo>
                    <a:pt x="317971" y="144854"/>
                  </a:moveTo>
                  <a:lnTo>
                    <a:pt x="317971" y="138127"/>
                  </a:lnTo>
                  <a:lnTo>
                    <a:pt x="314230" y="119585"/>
                  </a:lnTo>
                  <a:lnTo>
                    <a:pt x="304026" y="104447"/>
                  </a:lnTo>
                  <a:lnTo>
                    <a:pt x="288888" y="94243"/>
                  </a:lnTo>
                  <a:lnTo>
                    <a:pt x="270346" y="90502"/>
                  </a:lnTo>
                  <a:lnTo>
                    <a:pt x="367153" y="90502"/>
                  </a:lnTo>
                  <a:lnTo>
                    <a:pt x="366798" y="92327"/>
                  </a:lnTo>
                  <a:lnTo>
                    <a:pt x="359464" y="103361"/>
                  </a:lnTo>
                  <a:lnTo>
                    <a:pt x="317971" y="144854"/>
                  </a:lnTo>
                  <a:close/>
                </a:path>
                <a:path w="369570" h="294640" extrusionOk="0">
                  <a:moveTo>
                    <a:pt x="279024" y="185752"/>
                  </a:moveTo>
                  <a:lnTo>
                    <a:pt x="151283" y="185752"/>
                  </a:lnTo>
                  <a:lnTo>
                    <a:pt x="167976" y="182386"/>
                  </a:lnTo>
                  <a:lnTo>
                    <a:pt x="181600" y="173206"/>
                  </a:lnTo>
                  <a:lnTo>
                    <a:pt x="190681" y="159729"/>
                  </a:lnTo>
                  <a:lnTo>
                    <a:pt x="190780" y="159582"/>
                  </a:lnTo>
                  <a:lnTo>
                    <a:pt x="194110" y="143068"/>
                  </a:lnTo>
                  <a:lnTo>
                    <a:pt x="194146" y="109611"/>
                  </a:lnTo>
                  <a:lnTo>
                    <a:pt x="265583" y="109611"/>
                  </a:lnTo>
                  <a:lnTo>
                    <a:pt x="278544" y="112223"/>
                  </a:lnTo>
                  <a:lnTo>
                    <a:pt x="289128" y="119345"/>
                  </a:lnTo>
                  <a:lnTo>
                    <a:pt x="296273" y="129904"/>
                  </a:lnTo>
                  <a:lnTo>
                    <a:pt x="298921" y="142830"/>
                  </a:lnTo>
                  <a:lnTo>
                    <a:pt x="298921" y="143068"/>
                  </a:lnTo>
                  <a:lnTo>
                    <a:pt x="296843" y="154578"/>
                  </a:lnTo>
                  <a:lnTo>
                    <a:pt x="291182" y="164335"/>
                  </a:lnTo>
                  <a:lnTo>
                    <a:pt x="282663" y="171615"/>
                  </a:lnTo>
                  <a:lnTo>
                    <a:pt x="272013" y="175691"/>
                  </a:lnTo>
                  <a:lnTo>
                    <a:pt x="276894" y="180811"/>
                  </a:lnTo>
                  <a:lnTo>
                    <a:pt x="279024" y="185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8" name="Google Shape;188;p5"/>
          <p:cNvSpPr txBox="1"/>
          <p:nvPr/>
        </p:nvSpPr>
        <p:spPr>
          <a:xfrm>
            <a:off x="9154072" y="4848304"/>
            <a:ext cx="1453515" cy="20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Mobilisasi Sumber Daya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9" name="Google Shape;18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7859" y="10508614"/>
            <a:ext cx="718184" cy="4330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5"/>
          <p:cNvGrpSpPr/>
          <p:nvPr/>
        </p:nvGrpSpPr>
        <p:grpSpPr>
          <a:xfrm>
            <a:off x="10544174" y="10591799"/>
            <a:ext cx="1457325" cy="323850"/>
            <a:chOff x="10544174" y="10591799"/>
            <a:chExt cx="1457325" cy="323850"/>
          </a:xfrm>
        </p:grpSpPr>
        <p:sp>
          <p:nvSpPr>
            <p:cNvPr id="191" name="Google Shape;191;p5"/>
            <p:cNvSpPr/>
            <p:nvPr/>
          </p:nvSpPr>
          <p:spPr>
            <a:xfrm>
              <a:off x="10544174" y="10591799"/>
              <a:ext cx="1457325" cy="323850"/>
            </a:xfrm>
            <a:custGeom>
              <a:avLst/>
              <a:gdLst/>
              <a:ahLst/>
              <a:cxnLst/>
              <a:rect l="l" t="t" r="r" b="b"/>
              <a:pathLst>
                <a:path w="1457325" h="323850" extrusionOk="0">
                  <a:moveTo>
                    <a:pt x="1424277" y="323849"/>
                  </a:moveTo>
                  <a:lnTo>
                    <a:pt x="33047" y="323849"/>
                  </a:lnTo>
                  <a:lnTo>
                    <a:pt x="28187" y="322883"/>
                  </a:lnTo>
                  <a:lnTo>
                    <a:pt x="966" y="295662"/>
                  </a:lnTo>
                  <a:lnTo>
                    <a:pt x="0" y="290802"/>
                  </a:lnTo>
                  <a:lnTo>
                    <a:pt x="0" y="28574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1424277" y="0"/>
                  </a:lnTo>
                  <a:lnTo>
                    <a:pt x="1456357" y="28187"/>
                  </a:lnTo>
                  <a:lnTo>
                    <a:pt x="1457324" y="33047"/>
                  </a:lnTo>
                  <a:lnTo>
                    <a:pt x="1457324" y="290802"/>
                  </a:lnTo>
                  <a:lnTo>
                    <a:pt x="1429137" y="322883"/>
                  </a:lnTo>
                  <a:lnTo>
                    <a:pt x="1424277" y="3238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92" name="Google Shape;192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658474" y="10687049"/>
              <a:ext cx="133349" cy="133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5"/>
          <p:cNvSpPr txBox="1"/>
          <p:nvPr/>
        </p:nvSpPr>
        <p:spPr>
          <a:xfrm>
            <a:off x="10833000" y="10693399"/>
            <a:ext cx="1066800" cy="135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Made with Genspark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/>
          <p:nvPr/>
        </p:nvSpPr>
        <p:spPr>
          <a:xfrm>
            <a:off x="6197275" y="1737738"/>
            <a:ext cx="5588508" cy="3947732"/>
          </a:xfrm>
          <a:custGeom>
            <a:avLst/>
            <a:gdLst/>
            <a:ahLst/>
            <a:cxnLst/>
            <a:rect l="l" t="t" r="r" b="b"/>
            <a:pathLst>
              <a:path w="5791200" h="4038600" extrusionOk="0">
                <a:moveTo>
                  <a:pt x="5720003" y="4038598"/>
                </a:moveTo>
                <a:lnTo>
                  <a:pt x="71196" y="4038598"/>
                </a:lnTo>
                <a:lnTo>
                  <a:pt x="66241" y="4038110"/>
                </a:lnTo>
                <a:lnTo>
                  <a:pt x="29705" y="4022976"/>
                </a:lnTo>
                <a:lnTo>
                  <a:pt x="3885" y="3986936"/>
                </a:lnTo>
                <a:lnTo>
                  <a:pt x="0" y="3967402"/>
                </a:lnTo>
                <a:lnTo>
                  <a:pt x="0" y="39623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5720003" y="0"/>
                </a:lnTo>
                <a:lnTo>
                  <a:pt x="5761492" y="15621"/>
                </a:lnTo>
                <a:lnTo>
                  <a:pt x="5787313" y="51660"/>
                </a:lnTo>
                <a:lnTo>
                  <a:pt x="5791198" y="71196"/>
                </a:lnTo>
                <a:lnTo>
                  <a:pt x="5791198" y="3967402"/>
                </a:lnTo>
                <a:lnTo>
                  <a:pt x="5775576" y="4008892"/>
                </a:lnTo>
                <a:lnTo>
                  <a:pt x="5739536" y="4034712"/>
                </a:lnTo>
                <a:lnTo>
                  <a:pt x="5724957" y="4038110"/>
                </a:lnTo>
                <a:lnTo>
                  <a:pt x="5720003" y="4038598"/>
                </a:lnTo>
                <a:close/>
              </a:path>
            </a:pathLst>
          </a:custGeom>
          <a:solidFill>
            <a:srgbClr val="F2F4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6"/>
          <p:cNvSpPr txBox="1">
            <a:spLocks noGrp="1"/>
          </p:cNvSpPr>
          <p:nvPr>
            <p:ph type="title"/>
          </p:nvPr>
        </p:nvSpPr>
        <p:spPr>
          <a:xfrm>
            <a:off x="913288" y="150647"/>
            <a:ext cx="10365422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5900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 2030 &amp; KEBIJAKAN INTERNASIONAL</a:t>
            </a:r>
            <a:endParaRPr/>
          </a:p>
        </p:txBody>
      </p:sp>
      <p:sp>
        <p:nvSpPr>
          <p:cNvPr id="200" name="Google Shape;200;p6"/>
          <p:cNvSpPr txBox="1"/>
          <p:nvPr/>
        </p:nvSpPr>
        <p:spPr>
          <a:xfrm>
            <a:off x="292099" y="1104496"/>
            <a:ext cx="5054600" cy="33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Agenda 2030 untuk Pembangunan Berkelanjutan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292099" y="1516633"/>
            <a:ext cx="5342890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39624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Disepakati pada KTT PBB September 2015 oleh 193 negara anggota PBB sebagai agenda pembangunan global baru yang berlaku 2016-2030.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15399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Memuat 17 Tujuan dan 169 Target yang bersifat terpadu dan tidak terpisahkan, menyeimbangkan tiga dimensi pembangunan berkelanjutan: ekonomi, sosial, dan lingkungan.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6499325" y="2574676"/>
            <a:ext cx="1425575" cy="1235075"/>
          </a:xfrm>
          <a:custGeom>
            <a:avLst/>
            <a:gdLst/>
            <a:ahLst/>
            <a:cxnLst/>
            <a:rect l="l" t="t" r="r" b="b"/>
            <a:pathLst>
              <a:path w="1425575" h="1235075" extrusionOk="0">
                <a:moveTo>
                  <a:pt x="722962" y="1234528"/>
                </a:moveTo>
                <a:lnTo>
                  <a:pt x="705787" y="1234528"/>
                </a:lnTo>
                <a:lnTo>
                  <a:pt x="0" y="928687"/>
                </a:lnTo>
                <a:lnTo>
                  <a:pt x="0" y="309562"/>
                </a:lnTo>
                <a:lnTo>
                  <a:pt x="714374" y="0"/>
                </a:lnTo>
                <a:lnTo>
                  <a:pt x="1425475" y="308143"/>
                </a:lnTo>
                <a:lnTo>
                  <a:pt x="1425475" y="930106"/>
                </a:lnTo>
                <a:lnTo>
                  <a:pt x="722962" y="1234528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6"/>
          <p:cNvSpPr txBox="1"/>
          <p:nvPr/>
        </p:nvSpPr>
        <p:spPr>
          <a:xfrm>
            <a:off x="6704112" y="3267154"/>
            <a:ext cx="1016000" cy="19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PEOPLE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8277226" y="2574676"/>
            <a:ext cx="1428750" cy="1235075"/>
          </a:xfrm>
          <a:custGeom>
            <a:avLst/>
            <a:gdLst/>
            <a:ahLst/>
            <a:cxnLst/>
            <a:rect l="l" t="t" r="r" b="b"/>
            <a:pathLst>
              <a:path w="1428750" h="1235075" extrusionOk="0">
                <a:moveTo>
                  <a:pt x="722962" y="1234528"/>
                </a:moveTo>
                <a:lnTo>
                  <a:pt x="705788" y="1234528"/>
                </a:lnTo>
                <a:lnTo>
                  <a:pt x="0" y="928687"/>
                </a:lnTo>
                <a:lnTo>
                  <a:pt x="0" y="309562"/>
                </a:lnTo>
                <a:lnTo>
                  <a:pt x="714375" y="0"/>
                </a:lnTo>
                <a:lnTo>
                  <a:pt x="1428749" y="309562"/>
                </a:lnTo>
                <a:lnTo>
                  <a:pt x="1428749" y="928687"/>
                </a:lnTo>
                <a:lnTo>
                  <a:pt x="722962" y="1234528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6"/>
          <p:cNvSpPr txBox="1"/>
          <p:nvPr/>
        </p:nvSpPr>
        <p:spPr>
          <a:xfrm>
            <a:off x="8675292" y="3267154"/>
            <a:ext cx="632460" cy="19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PLANET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0058401" y="2574676"/>
            <a:ext cx="1425575" cy="1235075"/>
          </a:xfrm>
          <a:custGeom>
            <a:avLst/>
            <a:gdLst/>
            <a:ahLst/>
            <a:cxnLst/>
            <a:rect l="l" t="t" r="r" b="b"/>
            <a:pathLst>
              <a:path w="1425575" h="1235075" extrusionOk="0">
                <a:moveTo>
                  <a:pt x="719688" y="1234528"/>
                </a:moveTo>
                <a:lnTo>
                  <a:pt x="702514" y="1234528"/>
                </a:lnTo>
                <a:lnTo>
                  <a:pt x="0" y="930106"/>
                </a:lnTo>
                <a:lnTo>
                  <a:pt x="0" y="308143"/>
                </a:lnTo>
                <a:lnTo>
                  <a:pt x="711101" y="0"/>
                </a:lnTo>
                <a:lnTo>
                  <a:pt x="1425476" y="309562"/>
                </a:lnTo>
                <a:lnTo>
                  <a:pt x="1425476" y="928687"/>
                </a:lnTo>
                <a:lnTo>
                  <a:pt x="719688" y="1234528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6"/>
          <p:cNvSpPr txBox="1"/>
          <p:nvPr/>
        </p:nvSpPr>
        <p:spPr>
          <a:xfrm>
            <a:off x="10356900" y="3267154"/>
            <a:ext cx="828577" cy="19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PROSPERITY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7391401" y="4155826"/>
            <a:ext cx="1426210" cy="1235075"/>
          </a:xfrm>
          <a:custGeom>
            <a:avLst/>
            <a:gdLst/>
            <a:ahLst/>
            <a:cxnLst/>
            <a:rect l="l" t="t" r="r" b="b"/>
            <a:pathLst>
              <a:path w="1426209" h="1235075" extrusionOk="0">
                <a:moveTo>
                  <a:pt x="719837" y="1234528"/>
                </a:moveTo>
                <a:lnTo>
                  <a:pt x="702662" y="1234528"/>
                </a:lnTo>
                <a:lnTo>
                  <a:pt x="0" y="930041"/>
                </a:lnTo>
                <a:lnTo>
                  <a:pt x="0" y="308208"/>
                </a:lnTo>
                <a:lnTo>
                  <a:pt x="711249" y="0"/>
                </a:lnTo>
                <a:lnTo>
                  <a:pt x="1425624" y="309562"/>
                </a:lnTo>
                <a:lnTo>
                  <a:pt x="1425624" y="928687"/>
                </a:lnTo>
                <a:lnTo>
                  <a:pt x="719837" y="1234528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6"/>
          <p:cNvSpPr/>
          <p:nvPr/>
        </p:nvSpPr>
        <p:spPr>
          <a:xfrm>
            <a:off x="10618788" y="2845481"/>
            <a:ext cx="304800" cy="266700"/>
          </a:xfrm>
          <a:custGeom>
            <a:avLst/>
            <a:gdLst/>
            <a:ahLst/>
            <a:cxnLst/>
            <a:rect l="l" t="t" r="r" b="b"/>
            <a:pathLst>
              <a:path w="304800" h="266700" extrusionOk="0">
                <a:moveTo>
                  <a:pt x="285749" y="266699"/>
                </a:moveTo>
                <a:lnTo>
                  <a:pt x="47624" y="266699"/>
                </a:lnTo>
                <a:lnTo>
                  <a:pt x="29082" y="262958"/>
                </a:lnTo>
                <a:lnTo>
                  <a:pt x="13945" y="252754"/>
                </a:lnTo>
                <a:lnTo>
                  <a:pt x="3741" y="237617"/>
                </a:lnTo>
                <a:lnTo>
                  <a:pt x="0" y="219074"/>
                </a:lnTo>
                <a:lnTo>
                  <a:pt x="0" y="19049"/>
                </a:lnTo>
                <a:lnTo>
                  <a:pt x="1494" y="11628"/>
                </a:lnTo>
                <a:lnTo>
                  <a:pt x="5573" y="5573"/>
                </a:lnTo>
                <a:lnTo>
                  <a:pt x="11628" y="1494"/>
                </a:lnTo>
                <a:lnTo>
                  <a:pt x="19049" y="0"/>
                </a:lnTo>
                <a:lnTo>
                  <a:pt x="26471" y="1494"/>
                </a:lnTo>
                <a:lnTo>
                  <a:pt x="32526" y="5573"/>
                </a:lnTo>
                <a:lnTo>
                  <a:pt x="36605" y="11628"/>
                </a:lnTo>
                <a:lnTo>
                  <a:pt x="38099" y="19049"/>
                </a:lnTo>
                <a:lnTo>
                  <a:pt x="38099" y="224313"/>
                </a:lnTo>
                <a:lnTo>
                  <a:pt x="42386" y="228599"/>
                </a:lnTo>
                <a:lnTo>
                  <a:pt x="285749" y="228599"/>
                </a:lnTo>
                <a:lnTo>
                  <a:pt x="293171" y="230094"/>
                </a:lnTo>
                <a:lnTo>
                  <a:pt x="299226" y="234173"/>
                </a:lnTo>
                <a:lnTo>
                  <a:pt x="303305" y="240228"/>
                </a:lnTo>
                <a:lnTo>
                  <a:pt x="304799" y="247649"/>
                </a:lnTo>
                <a:lnTo>
                  <a:pt x="303305" y="255071"/>
                </a:lnTo>
                <a:lnTo>
                  <a:pt x="299226" y="261126"/>
                </a:lnTo>
                <a:lnTo>
                  <a:pt x="293171" y="265205"/>
                </a:lnTo>
                <a:lnTo>
                  <a:pt x="285749" y="266699"/>
                </a:lnTo>
                <a:close/>
              </a:path>
              <a:path w="304800" h="266700" extrusionOk="0">
                <a:moveTo>
                  <a:pt x="244494" y="106382"/>
                </a:moveTo>
                <a:lnTo>
                  <a:pt x="190499" y="106382"/>
                </a:lnTo>
                <a:lnTo>
                  <a:pt x="253186" y="43636"/>
                </a:lnTo>
                <a:lnTo>
                  <a:pt x="259492" y="39450"/>
                </a:lnTo>
                <a:lnTo>
                  <a:pt x="266670" y="38055"/>
                </a:lnTo>
                <a:lnTo>
                  <a:pt x="273847" y="39450"/>
                </a:lnTo>
                <a:lnTo>
                  <a:pt x="280154" y="43636"/>
                </a:lnTo>
                <a:lnTo>
                  <a:pt x="284339" y="49942"/>
                </a:lnTo>
                <a:lnTo>
                  <a:pt x="285735" y="57120"/>
                </a:lnTo>
                <a:lnTo>
                  <a:pt x="284339" y="64297"/>
                </a:lnTo>
                <a:lnTo>
                  <a:pt x="279919" y="70958"/>
                </a:lnTo>
                <a:lnTo>
                  <a:pt x="244494" y="106382"/>
                </a:lnTo>
                <a:close/>
              </a:path>
              <a:path w="304800" h="266700" extrusionOk="0">
                <a:moveTo>
                  <a:pt x="76170" y="171435"/>
                </a:moveTo>
                <a:lnTo>
                  <a:pt x="68992" y="170039"/>
                </a:lnTo>
                <a:lnTo>
                  <a:pt x="62686" y="165854"/>
                </a:lnTo>
                <a:lnTo>
                  <a:pt x="58500" y="159547"/>
                </a:lnTo>
                <a:lnTo>
                  <a:pt x="57105" y="152370"/>
                </a:lnTo>
                <a:lnTo>
                  <a:pt x="58500" y="145192"/>
                </a:lnTo>
                <a:lnTo>
                  <a:pt x="62686" y="138886"/>
                </a:lnTo>
                <a:lnTo>
                  <a:pt x="129361" y="72211"/>
                </a:lnTo>
                <a:lnTo>
                  <a:pt x="135667" y="68025"/>
                </a:lnTo>
                <a:lnTo>
                  <a:pt x="142845" y="66630"/>
                </a:lnTo>
                <a:lnTo>
                  <a:pt x="150022" y="68025"/>
                </a:lnTo>
                <a:lnTo>
                  <a:pt x="156329" y="72211"/>
                </a:lnTo>
                <a:lnTo>
                  <a:pt x="190499" y="106382"/>
                </a:lnTo>
                <a:lnTo>
                  <a:pt x="244494" y="106382"/>
                </a:lnTo>
                <a:lnTo>
                  <a:pt x="238184" y="112692"/>
                </a:lnTo>
                <a:lnTo>
                  <a:pt x="142874" y="112692"/>
                </a:lnTo>
                <a:lnTo>
                  <a:pt x="89654" y="165854"/>
                </a:lnTo>
                <a:lnTo>
                  <a:pt x="83347" y="170039"/>
                </a:lnTo>
                <a:lnTo>
                  <a:pt x="76170" y="171435"/>
                </a:lnTo>
                <a:close/>
              </a:path>
              <a:path w="304800" h="266700" extrusionOk="0">
                <a:moveTo>
                  <a:pt x="190912" y="152370"/>
                </a:moveTo>
                <a:lnTo>
                  <a:pt x="190146" y="152370"/>
                </a:lnTo>
                <a:lnTo>
                  <a:pt x="183352" y="151049"/>
                </a:lnTo>
                <a:lnTo>
                  <a:pt x="177045" y="146863"/>
                </a:lnTo>
                <a:lnTo>
                  <a:pt x="142874" y="112692"/>
                </a:lnTo>
                <a:lnTo>
                  <a:pt x="238184" y="112692"/>
                </a:lnTo>
                <a:lnTo>
                  <a:pt x="204013" y="146863"/>
                </a:lnTo>
                <a:lnTo>
                  <a:pt x="197706" y="151049"/>
                </a:lnTo>
                <a:lnTo>
                  <a:pt x="190912" y="1523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6"/>
          <p:cNvSpPr txBox="1"/>
          <p:nvPr/>
        </p:nvSpPr>
        <p:spPr>
          <a:xfrm>
            <a:off x="7651623" y="4848304"/>
            <a:ext cx="905766" cy="19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PATNERSHIP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9167724" y="4155826"/>
            <a:ext cx="1426210" cy="1235075"/>
          </a:xfrm>
          <a:custGeom>
            <a:avLst/>
            <a:gdLst/>
            <a:ahLst/>
            <a:cxnLst/>
            <a:rect l="l" t="t" r="r" b="b"/>
            <a:pathLst>
              <a:path w="1426209" h="1235075" extrusionOk="0">
                <a:moveTo>
                  <a:pt x="722962" y="1234528"/>
                </a:moveTo>
                <a:lnTo>
                  <a:pt x="705787" y="1234528"/>
                </a:lnTo>
                <a:lnTo>
                  <a:pt x="0" y="928687"/>
                </a:lnTo>
                <a:lnTo>
                  <a:pt x="0" y="309562"/>
                </a:lnTo>
                <a:lnTo>
                  <a:pt x="714374" y="0"/>
                </a:lnTo>
                <a:lnTo>
                  <a:pt x="1425623" y="308207"/>
                </a:lnTo>
                <a:lnTo>
                  <a:pt x="1425623" y="930042"/>
                </a:lnTo>
                <a:lnTo>
                  <a:pt x="722962" y="1234528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6"/>
          <p:cNvSpPr/>
          <p:nvPr/>
        </p:nvSpPr>
        <p:spPr>
          <a:xfrm>
            <a:off x="7027327" y="2897573"/>
            <a:ext cx="369570" cy="294640"/>
          </a:xfrm>
          <a:custGeom>
            <a:avLst/>
            <a:gdLst/>
            <a:ahLst/>
            <a:cxnLst/>
            <a:rect l="l" t="t" r="r" b="b"/>
            <a:pathLst>
              <a:path w="369570" h="294640" extrusionOk="0">
                <a:moveTo>
                  <a:pt x="336873" y="33650"/>
                </a:moveTo>
                <a:lnTo>
                  <a:pt x="241949" y="33650"/>
                </a:lnTo>
                <a:lnTo>
                  <a:pt x="265821" y="9778"/>
                </a:lnTo>
                <a:lnTo>
                  <a:pt x="276855" y="2444"/>
                </a:lnTo>
                <a:lnTo>
                  <a:pt x="289396" y="0"/>
                </a:lnTo>
                <a:lnTo>
                  <a:pt x="301936" y="2444"/>
                </a:lnTo>
                <a:lnTo>
                  <a:pt x="312970" y="9778"/>
                </a:lnTo>
                <a:lnTo>
                  <a:pt x="336873" y="33650"/>
                </a:lnTo>
                <a:close/>
              </a:path>
              <a:path w="369570" h="294640" extrusionOk="0">
                <a:moveTo>
                  <a:pt x="151283" y="166702"/>
                </a:moveTo>
                <a:lnTo>
                  <a:pt x="127471" y="71452"/>
                </a:lnTo>
                <a:lnTo>
                  <a:pt x="127709" y="71452"/>
                </a:lnTo>
                <a:lnTo>
                  <a:pt x="132268" y="56457"/>
                </a:lnTo>
                <a:lnTo>
                  <a:pt x="141632" y="44365"/>
                </a:lnTo>
                <a:lnTo>
                  <a:pt x="154691" y="36291"/>
                </a:lnTo>
                <a:lnTo>
                  <a:pt x="170333" y="33352"/>
                </a:lnTo>
                <a:lnTo>
                  <a:pt x="239270" y="33352"/>
                </a:lnTo>
                <a:lnTo>
                  <a:pt x="241949" y="33650"/>
                </a:lnTo>
                <a:lnTo>
                  <a:pt x="336873" y="33650"/>
                </a:lnTo>
                <a:lnTo>
                  <a:pt x="359464" y="56212"/>
                </a:lnTo>
                <a:lnTo>
                  <a:pt x="366798" y="67246"/>
                </a:lnTo>
                <a:lnTo>
                  <a:pt x="369242" y="79786"/>
                </a:lnTo>
                <a:lnTo>
                  <a:pt x="367153" y="90502"/>
                </a:lnTo>
                <a:lnTo>
                  <a:pt x="175096" y="90502"/>
                </a:lnTo>
                <a:lnTo>
                  <a:pt x="175060" y="143068"/>
                </a:lnTo>
                <a:lnTo>
                  <a:pt x="173225" y="152160"/>
                </a:lnTo>
                <a:lnTo>
                  <a:pt x="168222" y="159582"/>
                </a:lnTo>
                <a:lnTo>
                  <a:pt x="168123" y="159729"/>
                </a:lnTo>
                <a:lnTo>
                  <a:pt x="160554" y="164831"/>
                </a:lnTo>
                <a:lnTo>
                  <a:pt x="151283" y="166702"/>
                </a:lnTo>
                <a:close/>
              </a:path>
              <a:path w="369570" h="294640" extrusionOk="0">
                <a:moveTo>
                  <a:pt x="79846" y="294173"/>
                </a:moveTo>
                <a:lnTo>
                  <a:pt x="9778" y="237901"/>
                </a:lnTo>
                <a:lnTo>
                  <a:pt x="0" y="214327"/>
                </a:lnTo>
                <a:lnTo>
                  <a:pt x="2444" y="201786"/>
                </a:lnTo>
                <a:lnTo>
                  <a:pt x="9778" y="190752"/>
                </a:lnTo>
                <a:lnTo>
                  <a:pt x="53354" y="147176"/>
                </a:lnTo>
                <a:lnTo>
                  <a:pt x="63177" y="112886"/>
                </a:lnTo>
                <a:lnTo>
                  <a:pt x="69803" y="98045"/>
                </a:lnTo>
                <a:lnTo>
                  <a:pt x="80062" y="85955"/>
                </a:lnTo>
                <a:lnTo>
                  <a:pt x="93189" y="77181"/>
                </a:lnTo>
                <a:lnTo>
                  <a:pt x="108421" y="72285"/>
                </a:lnTo>
                <a:lnTo>
                  <a:pt x="108457" y="143068"/>
                </a:lnTo>
                <a:lnTo>
                  <a:pt x="111786" y="159582"/>
                </a:lnTo>
                <a:lnTo>
                  <a:pt x="120967" y="173206"/>
                </a:lnTo>
                <a:lnTo>
                  <a:pt x="134590" y="182386"/>
                </a:lnTo>
                <a:lnTo>
                  <a:pt x="151283" y="185752"/>
                </a:lnTo>
                <a:lnTo>
                  <a:pt x="279024" y="185752"/>
                </a:lnTo>
                <a:lnTo>
                  <a:pt x="279871" y="187716"/>
                </a:lnTo>
                <a:lnTo>
                  <a:pt x="279871" y="195336"/>
                </a:lnTo>
                <a:lnTo>
                  <a:pt x="277624" y="206457"/>
                </a:lnTo>
                <a:lnTo>
                  <a:pt x="271499" y="215540"/>
                </a:lnTo>
                <a:lnTo>
                  <a:pt x="262416" y="221665"/>
                </a:lnTo>
                <a:lnTo>
                  <a:pt x="251296" y="223911"/>
                </a:lnTo>
                <a:lnTo>
                  <a:pt x="249688" y="223911"/>
                </a:lnTo>
                <a:lnTo>
                  <a:pt x="250693" y="226867"/>
                </a:lnTo>
                <a:lnTo>
                  <a:pt x="251296" y="230103"/>
                </a:lnTo>
                <a:lnTo>
                  <a:pt x="251296" y="233436"/>
                </a:lnTo>
                <a:lnTo>
                  <a:pt x="249049" y="244557"/>
                </a:lnTo>
                <a:lnTo>
                  <a:pt x="242924" y="253640"/>
                </a:lnTo>
                <a:lnTo>
                  <a:pt x="233841" y="259765"/>
                </a:lnTo>
                <a:lnTo>
                  <a:pt x="223015" y="261952"/>
                </a:lnTo>
                <a:lnTo>
                  <a:pt x="125863" y="261952"/>
                </a:lnTo>
                <a:lnTo>
                  <a:pt x="103420" y="284395"/>
                </a:lnTo>
                <a:lnTo>
                  <a:pt x="92386" y="291729"/>
                </a:lnTo>
                <a:lnTo>
                  <a:pt x="79846" y="294173"/>
                </a:lnTo>
                <a:close/>
              </a:path>
              <a:path w="369570" h="294640" extrusionOk="0">
                <a:moveTo>
                  <a:pt x="317971" y="144854"/>
                </a:moveTo>
                <a:lnTo>
                  <a:pt x="317971" y="138127"/>
                </a:lnTo>
                <a:lnTo>
                  <a:pt x="314230" y="119585"/>
                </a:lnTo>
                <a:lnTo>
                  <a:pt x="304026" y="104447"/>
                </a:lnTo>
                <a:lnTo>
                  <a:pt x="288888" y="94243"/>
                </a:lnTo>
                <a:lnTo>
                  <a:pt x="270346" y="90502"/>
                </a:lnTo>
                <a:lnTo>
                  <a:pt x="367153" y="90502"/>
                </a:lnTo>
                <a:lnTo>
                  <a:pt x="366798" y="92327"/>
                </a:lnTo>
                <a:lnTo>
                  <a:pt x="359464" y="103361"/>
                </a:lnTo>
                <a:lnTo>
                  <a:pt x="317971" y="144854"/>
                </a:lnTo>
                <a:close/>
              </a:path>
              <a:path w="369570" h="294640" extrusionOk="0">
                <a:moveTo>
                  <a:pt x="279024" y="185752"/>
                </a:moveTo>
                <a:lnTo>
                  <a:pt x="151283" y="185752"/>
                </a:lnTo>
                <a:lnTo>
                  <a:pt x="167976" y="182386"/>
                </a:lnTo>
                <a:lnTo>
                  <a:pt x="181600" y="173206"/>
                </a:lnTo>
                <a:lnTo>
                  <a:pt x="190681" y="159729"/>
                </a:lnTo>
                <a:lnTo>
                  <a:pt x="190780" y="159582"/>
                </a:lnTo>
                <a:lnTo>
                  <a:pt x="194110" y="143068"/>
                </a:lnTo>
                <a:lnTo>
                  <a:pt x="194146" y="109611"/>
                </a:lnTo>
                <a:lnTo>
                  <a:pt x="265583" y="109611"/>
                </a:lnTo>
                <a:lnTo>
                  <a:pt x="278544" y="112223"/>
                </a:lnTo>
                <a:lnTo>
                  <a:pt x="289128" y="119345"/>
                </a:lnTo>
                <a:lnTo>
                  <a:pt x="296273" y="129904"/>
                </a:lnTo>
                <a:lnTo>
                  <a:pt x="298921" y="142830"/>
                </a:lnTo>
                <a:lnTo>
                  <a:pt x="298921" y="143068"/>
                </a:lnTo>
                <a:lnTo>
                  <a:pt x="296843" y="154578"/>
                </a:lnTo>
                <a:lnTo>
                  <a:pt x="291182" y="164335"/>
                </a:lnTo>
                <a:lnTo>
                  <a:pt x="282663" y="171615"/>
                </a:lnTo>
                <a:lnTo>
                  <a:pt x="272013" y="175691"/>
                </a:lnTo>
                <a:lnTo>
                  <a:pt x="276894" y="180811"/>
                </a:lnTo>
                <a:lnTo>
                  <a:pt x="279024" y="1857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6"/>
          <p:cNvSpPr txBox="1"/>
          <p:nvPr/>
        </p:nvSpPr>
        <p:spPr>
          <a:xfrm>
            <a:off x="9154072" y="4848304"/>
            <a:ext cx="1453515" cy="19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PEACE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4" name="Google Shape;21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7859" y="10508614"/>
            <a:ext cx="718184" cy="4330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6"/>
          <p:cNvGrpSpPr/>
          <p:nvPr/>
        </p:nvGrpSpPr>
        <p:grpSpPr>
          <a:xfrm>
            <a:off x="10544174" y="10591799"/>
            <a:ext cx="1457325" cy="323850"/>
            <a:chOff x="10544174" y="10591799"/>
            <a:chExt cx="1457325" cy="323850"/>
          </a:xfrm>
        </p:grpSpPr>
        <p:sp>
          <p:nvSpPr>
            <p:cNvPr id="216" name="Google Shape;216;p6"/>
            <p:cNvSpPr/>
            <p:nvPr/>
          </p:nvSpPr>
          <p:spPr>
            <a:xfrm>
              <a:off x="10544174" y="10591799"/>
              <a:ext cx="1457325" cy="323850"/>
            </a:xfrm>
            <a:custGeom>
              <a:avLst/>
              <a:gdLst/>
              <a:ahLst/>
              <a:cxnLst/>
              <a:rect l="l" t="t" r="r" b="b"/>
              <a:pathLst>
                <a:path w="1457325" h="323850" extrusionOk="0">
                  <a:moveTo>
                    <a:pt x="1424277" y="323849"/>
                  </a:moveTo>
                  <a:lnTo>
                    <a:pt x="33047" y="323849"/>
                  </a:lnTo>
                  <a:lnTo>
                    <a:pt x="28187" y="322883"/>
                  </a:lnTo>
                  <a:lnTo>
                    <a:pt x="966" y="295662"/>
                  </a:lnTo>
                  <a:lnTo>
                    <a:pt x="0" y="290802"/>
                  </a:lnTo>
                  <a:lnTo>
                    <a:pt x="0" y="28574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1424277" y="0"/>
                  </a:lnTo>
                  <a:lnTo>
                    <a:pt x="1456357" y="28187"/>
                  </a:lnTo>
                  <a:lnTo>
                    <a:pt x="1457324" y="33047"/>
                  </a:lnTo>
                  <a:lnTo>
                    <a:pt x="1457324" y="290802"/>
                  </a:lnTo>
                  <a:lnTo>
                    <a:pt x="1429137" y="322883"/>
                  </a:lnTo>
                  <a:lnTo>
                    <a:pt x="1424277" y="3238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17" name="Google Shape;217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658474" y="10687049"/>
              <a:ext cx="133349" cy="133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6"/>
          <p:cNvSpPr txBox="1"/>
          <p:nvPr/>
        </p:nvSpPr>
        <p:spPr>
          <a:xfrm>
            <a:off x="10833000" y="10693399"/>
            <a:ext cx="1066800" cy="135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Made with Genspark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330879" y="3646667"/>
            <a:ext cx="431029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5 P Kunci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People -&gt; Masyarakat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Planet -&gt; Planet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Prosperity -&gt; Kesejahteraan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Peace -&gt; Perdamaian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Partnership -&gt; Kemitraan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</a:t>
            </a:r>
            <a:endParaRPr sz="1800"/>
          </a:p>
        </p:txBody>
      </p:sp>
      <p:sp>
        <p:nvSpPr>
          <p:cNvPr id="220" name="Google Shape;220;p6"/>
          <p:cNvSpPr/>
          <p:nvPr/>
        </p:nvSpPr>
        <p:spPr>
          <a:xfrm>
            <a:off x="7914006" y="4526835"/>
            <a:ext cx="381000" cy="228600"/>
          </a:xfrm>
          <a:custGeom>
            <a:avLst/>
            <a:gdLst/>
            <a:ahLst/>
            <a:cxnLst/>
            <a:rect l="l" t="t" r="r" b="b"/>
            <a:pathLst>
              <a:path w="381000" h="228600" extrusionOk="0">
                <a:moveTo>
                  <a:pt x="167959" y="228547"/>
                </a:moveTo>
                <a:lnTo>
                  <a:pt x="157129" y="226947"/>
                </a:lnTo>
                <a:lnTo>
                  <a:pt x="147399" y="221099"/>
                </a:lnTo>
                <a:lnTo>
                  <a:pt x="92987" y="171449"/>
                </a:lnTo>
                <a:lnTo>
                  <a:pt x="76199" y="171449"/>
                </a:lnTo>
                <a:lnTo>
                  <a:pt x="76199" y="38099"/>
                </a:lnTo>
                <a:lnTo>
                  <a:pt x="119062" y="9524"/>
                </a:lnTo>
                <a:lnTo>
                  <a:pt x="126342" y="5425"/>
                </a:lnTo>
                <a:lnTo>
                  <a:pt x="134086" y="2448"/>
                </a:lnTo>
                <a:lnTo>
                  <a:pt x="142480" y="574"/>
                </a:lnTo>
                <a:lnTo>
                  <a:pt x="143144" y="574"/>
                </a:lnTo>
                <a:lnTo>
                  <a:pt x="151344" y="0"/>
                </a:lnTo>
                <a:lnTo>
                  <a:pt x="157757" y="0"/>
                </a:lnTo>
                <a:lnTo>
                  <a:pt x="165496" y="1547"/>
                </a:lnTo>
                <a:lnTo>
                  <a:pt x="172402" y="4464"/>
                </a:lnTo>
                <a:lnTo>
                  <a:pt x="122872" y="44529"/>
                </a:lnTo>
                <a:lnTo>
                  <a:pt x="112474" y="56932"/>
                </a:lnTo>
                <a:lnTo>
                  <a:pt x="107595" y="71824"/>
                </a:lnTo>
                <a:lnTo>
                  <a:pt x="108420" y="86677"/>
                </a:lnTo>
                <a:lnTo>
                  <a:pt x="108464" y="87475"/>
                </a:lnTo>
                <a:lnTo>
                  <a:pt x="115312" y="102155"/>
                </a:lnTo>
                <a:lnTo>
                  <a:pt x="127978" y="113673"/>
                </a:lnTo>
                <a:lnTo>
                  <a:pt x="143552" y="119107"/>
                </a:lnTo>
                <a:lnTo>
                  <a:pt x="241479" y="119107"/>
                </a:lnTo>
                <a:lnTo>
                  <a:pt x="285988" y="159900"/>
                </a:lnTo>
                <a:lnTo>
                  <a:pt x="292653" y="169070"/>
                </a:lnTo>
                <a:lnTo>
                  <a:pt x="295200" y="179724"/>
                </a:lnTo>
                <a:lnTo>
                  <a:pt x="293572" y="190557"/>
                </a:lnTo>
                <a:lnTo>
                  <a:pt x="287714" y="200263"/>
                </a:lnTo>
                <a:lnTo>
                  <a:pt x="281829" y="204727"/>
                </a:lnTo>
                <a:lnTo>
                  <a:pt x="250745" y="204727"/>
                </a:lnTo>
                <a:lnTo>
                  <a:pt x="249940" y="206990"/>
                </a:lnTo>
                <a:lnTo>
                  <a:pt x="194369" y="206990"/>
                </a:lnTo>
                <a:lnTo>
                  <a:pt x="193238" y="211395"/>
                </a:lnTo>
                <a:lnTo>
                  <a:pt x="191035" y="215622"/>
                </a:lnTo>
                <a:lnTo>
                  <a:pt x="187761" y="219253"/>
                </a:lnTo>
                <a:lnTo>
                  <a:pt x="178600" y="225962"/>
                </a:lnTo>
                <a:lnTo>
                  <a:pt x="167959" y="228547"/>
                </a:lnTo>
                <a:close/>
              </a:path>
              <a:path w="381000" h="228600" extrusionOk="0">
                <a:moveTo>
                  <a:pt x="146208" y="100213"/>
                </a:moveTo>
                <a:lnTo>
                  <a:pt x="137665" y="97230"/>
                </a:lnTo>
                <a:lnTo>
                  <a:pt x="130730" y="90904"/>
                </a:lnTo>
                <a:lnTo>
                  <a:pt x="126969" y="82859"/>
                </a:lnTo>
                <a:lnTo>
                  <a:pt x="126496" y="74272"/>
                </a:lnTo>
                <a:lnTo>
                  <a:pt x="129181" y="66099"/>
                </a:lnTo>
                <a:lnTo>
                  <a:pt x="192524" y="12620"/>
                </a:lnTo>
                <a:lnTo>
                  <a:pt x="228242" y="0"/>
                </a:lnTo>
                <a:lnTo>
                  <a:pt x="236313" y="574"/>
                </a:lnTo>
                <a:lnTo>
                  <a:pt x="244189" y="2277"/>
                </a:lnTo>
                <a:lnTo>
                  <a:pt x="251741" y="5073"/>
                </a:lnTo>
                <a:lnTo>
                  <a:pt x="258841" y="8929"/>
                </a:lnTo>
                <a:lnTo>
                  <a:pt x="304383" y="38099"/>
                </a:lnTo>
                <a:lnTo>
                  <a:pt x="304799" y="38099"/>
                </a:lnTo>
                <a:lnTo>
                  <a:pt x="304799" y="46374"/>
                </a:lnTo>
                <a:lnTo>
                  <a:pt x="226933" y="46374"/>
                </a:lnTo>
                <a:lnTo>
                  <a:pt x="163651" y="95547"/>
                </a:lnTo>
                <a:lnTo>
                  <a:pt x="155242" y="99702"/>
                </a:lnTo>
                <a:lnTo>
                  <a:pt x="146208" y="100213"/>
                </a:lnTo>
                <a:close/>
              </a:path>
              <a:path w="381000" h="228600" extrusionOk="0">
                <a:moveTo>
                  <a:pt x="304799" y="150494"/>
                </a:moveTo>
                <a:lnTo>
                  <a:pt x="222080" y="74272"/>
                </a:lnTo>
                <a:lnTo>
                  <a:pt x="234493" y="64650"/>
                </a:lnTo>
                <a:lnTo>
                  <a:pt x="238660" y="61376"/>
                </a:lnTo>
                <a:lnTo>
                  <a:pt x="239434" y="55423"/>
                </a:lnTo>
                <a:lnTo>
                  <a:pt x="232886" y="47089"/>
                </a:lnTo>
                <a:lnTo>
                  <a:pt x="226933" y="46374"/>
                </a:lnTo>
                <a:lnTo>
                  <a:pt x="304799" y="46374"/>
                </a:lnTo>
                <a:lnTo>
                  <a:pt x="304799" y="150494"/>
                </a:lnTo>
                <a:close/>
              </a:path>
              <a:path w="381000" h="228600" extrusionOk="0">
                <a:moveTo>
                  <a:pt x="241479" y="119107"/>
                </a:moveTo>
                <a:lnTo>
                  <a:pt x="143552" y="119107"/>
                </a:lnTo>
                <a:lnTo>
                  <a:pt x="160007" y="118178"/>
                </a:lnTo>
                <a:lnTo>
                  <a:pt x="175319" y="110609"/>
                </a:lnTo>
                <a:lnTo>
                  <a:pt x="206097" y="86677"/>
                </a:lnTo>
                <a:lnTo>
                  <a:pt x="241479" y="119107"/>
                </a:lnTo>
                <a:close/>
              </a:path>
              <a:path w="381000" h="228600" extrusionOk="0">
                <a:moveTo>
                  <a:pt x="269922" y="209371"/>
                </a:moveTo>
                <a:lnTo>
                  <a:pt x="260029" y="208785"/>
                </a:lnTo>
                <a:lnTo>
                  <a:pt x="250745" y="204727"/>
                </a:lnTo>
                <a:lnTo>
                  <a:pt x="281829" y="204727"/>
                </a:lnTo>
                <a:lnTo>
                  <a:pt x="279468" y="206519"/>
                </a:lnTo>
                <a:lnTo>
                  <a:pt x="269922" y="209371"/>
                </a:lnTo>
                <a:close/>
              </a:path>
              <a:path w="381000" h="228600" extrusionOk="0">
                <a:moveTo>
                  <a:pt x="225028" y="223763"/>
                </a:moveTo>
                <a:lnTo>
                  <a:pt x="214195" y="222135"/>
                </a:lnTo>
                <a:lnTo>
                  <a:pt x="204489" y="216277"/>
                </a:lnTo>
                <a:lnTo>
                  <a:pt x="194369" y="206990"/>
                </a:lnTo>
                <a:lnTo>
                  <a:pt x="249940" y="206990"/>
                </a:lnTo>
                <a:lnTo>
                  <a:pt x="249495" y="208240"/>
                </a:lnTo>
                <a:lnTo>
                  <a:pt x="247530" y="211633"/>
                </a:lnTo>
                <a:lnTo>
                  <a:pt x="244852" y="214550"/>
                </a:lnTo>
                <a:lnTo>
                  <a:pt x="235843" y="221099"/>
                </a:lnTo>
                <a:lnTo>
                  <a:pt x="236172" y="221099"/>
                </a:lnTo>
                <a:lnTo>
                  <a:pt x="225028" y="223763"/>
                </a:lnTo>
                <a:close/>
              </a:path>
              <a:path w="381000" h="228600" extrusionOk="0">
                <a:moveTo>
                  <a:pt x="38099" y="190499"/>
                </a:moveTo>
                <a:lnTo>
                  <a:pt x="19049" y="190499"/>
                </a:lnTo>
                <a:lnTo>
                  <a:pt x="11628" y="189005"/>
                </a:lnTo>
                <a:lnTo>
                  <a:pt x="5573" y="184926"/>
                </a:lnTo>
                <a:lnTo>
                  <a:pt x="1494" y="178871"/>
                </a:lnTo>
                <a:lnTo>
                  <a:pt x="0" y="171449"/>
                </a:lnTo>
                <a:lnTo>
                  <a:pt x="0" y="42386"/>
                </a:lnTo>
                <a:lnTo>
                  <a:pt x="4286" y="38099"/>
                </a:lnTo>
                <a:lnTo>
                  <a:pt x="57149" y="38099"/>
                </a:lnTo>
                <a:lnTo>
                  <a:pt x="57149" y="152399"/>
                </a:lnTo>
                <a:lnTo>
                  <a:pt x="25944" y="152399"/>
                </a:lnTo>
                <a:lnTo>
                  <a:pt x="23699" y="153329"/>
                </a:lnTo>
                <a:lnTo>
                  <a:pt x="19979" y="157049"/>
                </a:lnTo>
                <a:lnTo>
                  <a:pt x="19049" y="159294"/>
                </a:lnTo>
                <a:lnTo>
                  <a:pt x="19049" y="164555"/>
                </a:lnTo>
                <a:lnTo>
                  <a:pt x="19979" y="166800"/>
                </a:lnTo>
                <a:lnTo>
                  <a:pt x="23699" y="170520"/>
                </a:lnTo>
                <a:lnTo>
                  <a:pt x="25944" y="171449"/>
                </a:lnTo>
                <a:lnTo>
                  <a:pt x="57149" y="171449"/>
                </a:lnTo>
                <a:lnTo>
                  <a:pt x="55655" y="178871"/>
                </a:lnTo>
                <a:lnTo>
                  <a:pt x="51576" y="184926"/>
                </a:lnTo>
                <a:lnTo>
                  <a:pt x="45521" y="189005"/>
                </a:lnTo>
                <a:lnTo>
                  <a:pt x="38099" y="190499"/>
                </a:lnTo>
                <a:close/>
              </a:path>
              <a:path w="381000" h="228600" extrusionOk="0">
                <a:moveTo>
                  <a:pt x="57149" y="171449"/>
                </a:moveTo>
                <a:lnTo>
                  <a:pt x="31205" y="171449"/>
                </a:lnTo>
                <a:lnTo>
                  <a:pt x="33450" y="170520"/>
                </a:lnTo>
                <a:lnTo>
                  <a:pt x="37170" y="166800"/>
                </a:lnTo>
                <a:lnTo>
                  <a:pt x="38099" y="164555"/>
                </a:lnTo>
                <a:lnTo>
                  <a:pt x="38099" y="159294"/>
                </a:lnTo>
                <a:lnTo>
                  <a:pt x="37170" y="157049"/>
                </a:lnTo>
                <a:lnTo>
                  <a:pt x="33450" y="153329"/>
                </a:lnTo>
                <a:lnTo>
                  <a:pt x="31205" y="152399"/>
                </a:lnTo>
                <a:lnTo>
                  <a:pt x="57149" y="152399"/>
                </a:lnTo>
                <a:lnTo>
                  <a:pt x="57149" y="171449"/>
                </a:lnTo>
                <a:close/>
              </a:path>
              <a:path w="381000" h="228600" extrusionOk="0">
                <a:moveTo>
                  <a:pt x="361949" y="190499"/>
                </a:moveTo>
                <a:lnTo>
                  <a:pt x="342899" y="190499"/>
                </a:lnTo>
                <a:lnTo>
                  <a:pt x="335478" y="189005"/>
                </a:lnTo>
                <a:lnTo>
                  <a:pt x="329423" y="184926"/>
                </a:lnTo>
                <a:lnTo>
                  <a:pt x="325344" y="178871"/>
                </a:lnTo>
                <a:lnTo>
                  <a:pt x="323849" y="171449"/>
                </a:lnTo>
                <a:lnTo>
                  <a:pt x="323849" y="38099"/>
                </a:lnTo>
                <a:lnTo>
                  <a:pt x="376713" y="38099"/>
                </a:lnTo>
                <a:lnTo>
                  <a:pt x="380999" y="42386"/>
                </a:lnTo>
                <a:lnTo>
                  <a:pt x="380999" y="152399"/>
                </a:lnTo>
                <a:lnTo>
                  <a:pt x="349794" y="152399"/>
                </a:lnTo>
                <a:lnTo>
                  <a:pt x="347549" y="153329"/>
                </a:lnTo>
                <a:lnTo>
                  <a:pt x="343829" y="157049"/>
                </a:lnTo>
                <a:lnTo>
                  <a:pt x="342899" y="159294"/>
                </a:lnTo>
                <a:lnTo>
                  <a:pt x="342899" y="164555"/>
                </a:lnTo>
                <a:lnTo>
                  <a:pt x="343829" y="166800"/>
                </a:lnTo>
                <a:lnTo>
                  <a:pt x="347549" y="170520"/>
                </a:lnTo>
                <a:lnTo>
                  <a:pt x="349794" y="171449"/>
                </a:lnTo>
                <a:lnTo>
                  <a:pt x="380999" y="171449"/>
                </a:lnTo>
                <a:lnTo>
                  <a:pt x="379505" y="178871"/>
                </a:lnTo>
                <a:lnTo>
                  <a:pt x="375426" y="184926"/>
                </a:lnTo>
                <a:lnTo>
                  <a:pt x="369371" y="189005"/>
                </a:lnTo>
                <a:lnTo>
                  <a:pt x="361949" y="190499"/>
                </a:lnTo>
                <a:close/>
              </a:path>
              <a:path w="381000" h="228600" extrusionOk="0">
                <a:moveTo>
                  <a:pt x="380999" y="171449"/>
                </a:moveTo>
                <a:lnTo>
                  <a:pt x="355055" y="171449"/>
                </a:lnTo>
                <a:lnTo>
                  <a:pt x="357300" y="170520"/>
                </a:lnTo>
                <a:lnTo>
                  <a:pt x="361020" y="166800"/>
                </a:lnTo>
                <a:lnTo>
                  <a:pt x="361949" y="164555"/>
                </a:lnTo>
                <a:lnTo>
                  <a:pt x="361949" y="159294"/>
                </a:lnTo>
                <a:lnTo>
                  <a:pt x="361020" y="157049"/>
                </a:lnTo>
                <a:lnTo>
                  <a:pt x="357300" y="153329"/>
                </a:lnTo>
                <a:lnTo>
                  <a:pt x="355055" y="152399"/>
                </a:lnTo>
                <a:lnTo>
                  <a:pt x="380999" y="152399"/>
                </a:lnTo>
                <a:lnTo>
                  <a:pt x="380999" y="1714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6"/>
          <p:cNvSpPr/>
          <p:nvPr/>
        </p:nvSpPr>
        <p:spPr>
          <a:xfrm>
            <a:off x="9689377" y="4467365"/>
            <a:ext cx="382905" cy="304800"/>
          </a:xfrm>
          <a:custGeom>
            <a:avLst/>
            <a:gdLst/>
            <a:ahLst/>
            <a:cxnLst/>
            <a:rect l="l" t="t" r="r" b="b"/>
            <a:pathLst>
              <a:path w="382904" h="304800" extrusionOk="0">
                <a:moveTo>
                  <a:pt x="229612" y="19049"/>
                </a:moveTo>
                <a:lnTo>
                  <a:pt x="153412" y="19049"/>
                </a:lnTo>
                <a:lnTo>
                  <a:pt x="160838" y="11201"/>
                </a:lnTo>
                <a:lnTo>
                  <a:pt x="169872" y="5194"/>
                </a:lnTo>
                <a:lnTo>
                  <a:pt x="180201" y="1352"/>
                </a:lnTo>
                <a:lnTo>
                  <a:pt x="191512" y="0"/>
                </a:lnTo>
                <a:lnTo>
                  <a:pt x="202822" y="1352"/>
                </a:lnTo>
                <a:lnTo>
                  <a:pt x="213151" y="5194"/>
                </a:lnTo>
                <a:lnTo>
                  <a:pt x="222185" y="11201"/>
                </a:lnTo>
                <a:lnTo>
                  <a:pt x="229612" y="19049"/>
                </a:lnTo>
                <a:close/>
              </a:path>
              <a:path w="382904" h="304800" extrusionOk="0">
                <a:moveTo>
                  <a:pt x="305812" y="57149"/>
                </a:moveTo>
                <a:lnTo>
                  <a:pt x="77212" y="57149"/>
                </a:lnTo>
                <a:lnTo>
                  <a:pt x="69790" y="55655"/>
                </a:lnTo>
                <a:lnTo>
                  <a:pt x="63735" y="51576"/>
                </a:lnTo>
                <a:lnTo>
                  <a:pt x="59656" y="45521"/>
                </a:lnTo>
                <a:lnTo>
                  <a:pt x="58162" y="38099"/>
                </a:lnTo>
                <a:lnTo>
                  <a:pt x="59656" y="30678"/>
                </a:lnTo>
                <a:lnTo>
                  <a:pt x="63735" y="24623"/>
                </a:lnTo>
                <a:lnTo>
                  <a:pt x="69790" y="20544"/>
                </a:lnTo>
                <a:lnTo>
                  <a:pt x="77212" y="19049"/>
                </a:lnTo>
                <a:lnTo>
                  <a:pt x="305812" y="19049"/>
                </a:lnTo>
                <a:lnTo>
                  <a:pt x="313233" y="20544"/>
                </a:lnTo>
                <a:lnTo>
                  <a:pt x="319288" y="24623"/>
                </a:lnTo>
                <a:lnTo>
                  <a:pt x="323367" y="30678"/>
                </a:lnTo>
                <a:lnTo>
                  <a:pt x="324862" y="38099"/>
                </a:lnTo>
                <a:lnTo>
                  <a:pt x="323367" y="45521"/>
                </a:lnTo>
                <a:lnTo>
                  <a:pt x="319288" y="51576"/>
                </a:lnTo>
                <a:lnTo>
                  <a:pt x="313233" y="55655"/>
                </a:lnTo>
                <a:lnTo>
                  <a:pt x="305812" y="57149"/>
                </a:lnTo>
                <a:close/>
              </a:path>
              <a:path w="382904" h="304800" extrusionOk="0">
                <a:moveTo>
                  <a:pt x="210562" y="266699"/>
                </a:moveTo>
                <a:lnTo>
                  <a:pt x="172462" y="266699"/>
                </a:lnTo>
                <a:lnTo>
                  <a:pt x="172462" y="91261"/>
                </a:lnTo>
                <a:lnTo>
                  <a:pt x="162679" y="85496"/>
                </a:lnTo>
                <a:lnTo>
                  <a:pt x="154565" y="77643"/>
                </a:lnTo>
                <a:lnTo>
                  <a:pt x="148494" y="68072"/>
                </a:lnTo>
                <a:lnTo>
                  <a:pt x="144839" y="57149"/>
                </a:lnTo>
                <a:lnTo>
                  <a:pt x="238184" y="57149"/>
                </a:lnTo>
                <a:lnTo>
                  <a:pt x="234541" y="68072"/>
                </a:lnTo>
                <a:lnTo>
                  <a:pt x="228486" y="77643"/>
                </a:lnTo>
                <a:lnTo>
                  <a:pt x="220379" y="85496"/>
                </a:lnTo>
                <a:lnTo>
                  <a:pt x="210562" y="91261"/>
                </a:lnTo>
                <a:lnTo>
                  <a:pt x="210562" y="266699"/>
                </a:lnTo>
                <a:close/>
              </a:path>
              <a:path w="382904" h="304800" extrusionOk="0">
                <a:moveTo>
                  <a:pt x="76497" y="247649"/>
                </a:moveTo>
                <a:lnTo>
                  <a:pt x="27391" y="234188"/>
                </a:lnTo>
                <a:lnTo>
                  <a:pt x="1547" y="200679"/>
                </a:lnTo>
                <a:lnTo>
                  <a:pt x="0" y="194131"/>
                </a:lnTo>
                <a:lnTo>
                  <a:pt x="2143" y="187404"/>
                </a:lnTo>
                <a:lnTo>
                  <a:pt x="65186" y="79295"/>
                </a:lnTo>
                <a:lnTo>
                  <a:pt x="70663" y="76199"/>
                </a:lnTo>
                <a:lnTo>
                  <a:pt x="82450" y="76199"/>
                </a:lnTo>
                <a:lnTo>
                  <a:pt x="87824" y="79295"/>
                </a:lnTo>
                <a:lnTo>
                  <a:pt x="90904" y="84415"/>
                </a:lnTo>
                <a:lnTo>
                  <a:pt x="109653" y="116562"/>
                </a:lnTo>
                <a:lnTo>
                  <a:pt x="76497" y="116562"/>
                </a:lnTo>
                <a:lnTo>
                  <a:pt x="33397" y="190499"/>
                </a:lnTo>
                <a:lnTo>
                  <a:pt x="151957" y="190499"/>
                </a:lnTo>
                <a:lnTo>
                  <a:pt x="153114" y="194131"/>
                </a:lnTo>
                <a:lnTo>
                  <a:pt x="151566" y="200679"/>
                </a:lnTo>
                <a:lnTo>
                  <a:pt x="142365" y="219295"/>
                </a:lnTo>
                <a:lnTo>
                  <a:pt x="125640" y="234188"/>
                </a:lnTo>
                <a:lnTo>
                  <a:pt x="103111" y="244069"/>
                </a:lnTo>
                <a:lnTo>
                  <a:pt x="76497" y="247649"/>
                </a:lnTo>
                <a:close/>
              </a:path>
              <a:path w="382904" h="304800" extrusionOk="0">
                <a:moveTo>
                  <a:pt x="305812" y="247649"/>
                </a:moveTo>
                <a:lnTo>
                  <a:pt x="256676" y="234188"/>
                </a:lnTo>
                <a:lnTo>
                  <a:pt x="230802" y="200679"/>
                </a:lnTo>
                <a:lnTo>
                  <a:pt x="229254" y="194131"/>
                </a:lnTo>
                <a:lnTo>
                  <a:pt x="231397" y="187404"/>
                </a:lnTo>
                <a:lnTo>
                  <a:pt x="294441" y="79295"/>
                </a:lnTo>
                <a:lnTo>
                  <a:pt x="299918" y="76199"/>
                </a:lnTo>
                <a:lnTo>
                  <a:pt x="311705" y="76199"/>
                </a:lnTo>
                <a:lnTo>
                  <a:pt x="317079" y="79295"/>
                </a:lnTo>
                <a:lnTo>
                  <a:pt x="320159" y="84415"/>
                </a:lnTo>
                <a:lnTo>
                  <a:pt x="338908" y="116562"/>
                </a:lnTo>
                <a:lnTo>
                  <a:pt x="305812" y="116562"/>
                </a:lnTo>
                <a:lnTo>
                  <a:pt x="262711" y="190499"/>
                </a:lnTo>
                <a:lnTo>
                  <a:pt x="381212" y="190499"/>
                </a:lnTo>
                <a:lnTo>
                  <a:pt x="382369" y="194131"/>
                </a:lnTo>
                <a:lnTo>
                  <a:pt x="380821" y="200679"/>
                </a:lnTo>
                <a:lnTo>
                  <a:pt x="371654" y="219295"/>
                </a:lnTo>
                <a:lnTo>
                  <a:pt x="354947" y="234188"/>
                </a:lnTo>
                <a:lnTo>
                  <a:pt x="332425" y="244069"/>
                </a:lnTo>
                <a:lnTo>
                  <a:pt x="305812" y="247649"/>
                </a:lnTo>
                <a:close/>
              </a:path>
              <a:path w="382904" h="304800" extrusionOk="0">
                <a:moveTo>
                  <a:pt x="151957" y="190499"/>
                </a:moveTo>
                <a:lnTo>
                  <a:pt x="119657" y="190499"/>
                </a:lnTo>
                <a:lnTo>
                  <a:pt x="76497" y="116562"/>
                </a:lnTo>
                <a:lnTo>
                  <a:pt x="109653" y="116562"/>
                </a:lnTo>
                <a:lnTo>
                  <a:pt x="150971" y="187404"/>
                </a:lnTo>
                <a:lnTo>
                  <a:pt x="151957" y="190499"/>
                </a:lnTo>
                <a:close/>
              </a:path>
              <a:path w="382904" h="304800" extrusionOk="0">
                <a:moveTo>
                  <a:pt x="381212" y="190499"/>
                </a:moveTo>
                <a:lnTo>
                  <a:pt x="348912" y="190499"/>
                </a:lnTo>
                <a:lnTo>
                  <a:pt x="305812" y="116562"/>
                </a:lnTo>
                <a:lnTo>
                  <a:pt x="338908" y="116562"/>
                </a:lnTo>
                <a:lnTo>
                  <a:pt x="380226" y="187404"/>
                </a:lnTo>
                <a:lnTo>
                  <a:pt x="381212" y="190499"/>
                </a:lnTo>
                <a:close/>
              </a:path>
              <a:path w="382904" h="304800" extrusionOk="0">
                <a:moveTo>
                  <a:pt x="305812" y="304799"/>
                </a:moveTo>
                <a:lnTo>
                  <a:pt x="77212" y="304799"/>
                </a:lnTo>
                <a:lnTo>
                  <a:pt x="69790" y="303305"/>
                </a:lnTo>
                <a:lnTo>
                  <a:pt x="63735" y="299226"/>
                </a:lnTo>
                <a:lnTo>
                  <a:pt x="59656" y="293171"/>
                </a:lnTo>
                <a:lnTo>
                  <a:pt x="58162" y="285749"/>
                </a:lnTo>
                <a:lnTo>
                  <a:pt x="59656" y="278328"/>
                </a:lnTo>
                <a:lnTo>
                  <a:pt x="63735" y="272273"/>
                </a:lnTo>
                <a:lnTo>
                  <a:pt x="69790" y="268194"/>
                </a:lnTo>
                <a:lnTo>
                  <a:pt x="77212" y="266699"/>
                </a:lnTo>
                <a:lnTo>
                  <a:pt x="305812" y="266699"/>
                </a:lnTo>
                <a:lnTo>
                  <a:pt x="313233" y="268194"/>
                </a:lnTo>
                <a:lnTo>
                  <a:pt x="319288" y="272273"/>
                </a:lnTo>
                <a:lnTo>
                  <a:pt x="323367" y="278328"/>
                </a:lnTo>
                <a:lnTo>
                  <a:pt x="324862" y="285749"/>
                </a:lnTo>
                <a:lnTo>
                  <a:pt x="323367" y="293171"/>
                </a:lnTo>
                <a:lnTo>
                  <a:pt x="319288" y="299226"/>
                </a:lnTo>
                <a:lnTo>
                  <a:pt x="313233" y="303305"/>
                </a:lnTo>
                <a:lnTo>
                  <a:pt x="305812" y="3047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6"/>
          <p:cNvSpPr/>
          <p:nvPr/>
        </p:nvSpPr>
        <p:spPr>
          <a:xfrm>
            <a:off x="8814636" y="282643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207585" y="190499"/>
                </a:moveTo>
                <a:lnTo>
                  <a:pt x="97214" y="190499"/>
                </a:lnTo>
                <a:lnTo>
                  <a:pt x="96355" y="181281"/>
                </a:lnTo>
                <a:lnTo>
                  <a:pt x="95741" y="171851"/>
                </a:lnTo>
                <a:lnTo>
                  <a:pt x="95372" y="162220"/>
                </a:lnTo>
                <a:lnTo>
                  <a:pt x="95249" y="152399"/>
                </a:lnTo>
                <a:lnTo>
                  <a:pt x="95381" y="142579"/>
                </a:lnTo>
                <a:lnTo>
                  <a:pt x="95763" y="132948"/>
                </a:lnTo>
                <a:lnTo>
                  <a:pt x="96380" y="123518"/>
                </a:lnTo>
                <a:lnTo>
                  <a:pt x="97214" y="114299"/>
                </a:lnTo>
                <a:lnTo>
                  <a:pt x="207585" y="114299"/>
                </a:lnTo>
                <a:lnTo>
                  <a:pt x="208444" y="123518"/>
                </a:lnTo>
                <a:lnTo>
                  <a:pt x="209058" y="132948"/>
                </a:lnTo>
                <a:lnTo>
                  <a:pt x="209427" y="142579"/>
                </a:lnTo>
                <a:lnTo>
                  <a:pt x="209549" y="152399"/>
                </a:lnTo>
                <a:lnTo>
                  <a:pt x="209418" y="162220"/>
                </a:lnTo>
                <a:lnTo>
                  <a:pt x="209036" y="171851"/>
                </a:lnTo>
                <a:lnTo>
                  <a:pt x="208419" y="181281"/>
                </a:lnTo>
                <a:lnTo>
                  <a:pt x="207585" y="190499"/>
                </a:lnTo>
                <a:close/>
              </a:path>
              <a:path w="304800" h="304800" extrusionOk="0">
                <a:moveTo>
                  <a:pt x="299977" y="190499"/>
                </a:moveTo>
                <a:lnTo>
                  <a:pt x="226694" y="190499"/>
                </a:lnTo>
                <a:lnTo>
                  <a:pt x="227519" y="181214"/>
                </a:lnTo>
                <a:lnTo>
                  <a:pt x="228115" y="171762"/>
                </a:lnTo>
                <a:lnTo>
                  <a:pt x="228476" y="162153"/>
                </a:lnTo>
                <a:lnTo>
                  <a:pt x="228476" y="142612"/>
                </a:lnTo>
                <a:lnTo>
                  <a:pt x="228113" y="132992"/>
                </a:lnTo>
                <a:lnTo>
                  <a:pt x="227517" y="123551"/>
                </a:lnTo>
                <a:lnTo>
                  <a:pt x="226694" y="114299"/>
                </a:lnTo>
                <a:lnTo>
                  <a:pt x="299977" y="114299"/>
                </a:lnTo>
                <a:lnTo>
                  <a:pt x="302062" y="123551"/>
                </a:lnTo>
                <a:lnTo>
                  <a:pt x="303572" y="132992"/>
                </a:lnTo>
                <a:lnTo>
                  <a:pt x="304490" y="142612"/>
                </a:lnTo>
                <a:lnTo>
                  <a:pt x="304799" y="152399"/>
                </a:lnTo>
                <a:lnTo>
                  <a:pt x="304491" y="162153"/>
                </a:lnTo>
                <a:lnTo>
                  <a:pt x="303576" y="171762"/>
                </a:lnTo>
                <a:lnTo>
                  <a:pt x="302067" y="181214"/>
                </a:lnTo>
                <a:lnTo>
                  <a:pt x="299977" y="190499"/>
                </a:lnTo>
                <a:close/>
              </a:path>
              <a:path w="304800" h="304800" extrusionOk="0">
                <a:moveTo>
                  <a:pt x="204966" y="95249"/>
                </a:moveTo>
                <a:lnTo>
                  <a:pt x="99833" y="95249"/>
                </a:lnTo>
                <a:lnTo>
                  <a:pt x="102923" y="79450"/>
                </a:lnTo>
                <a:lnTo>
                  <a:pt x="115907" y="38873"/>
                </a:lnTo>
                <a:lnTo>
                  <a:pt x="142517" y="1904"/>
                </a:lnTo>
                <a:lnTo>
                  <a:pt x="148054" y="0"/>
                </a:lnTo>
                <a:lnTo>
                  <a:pt x="156745" y="0"/>
                </a:lnTo>
                <a:lnTo>
                  <a:pt x="184085" y="29060"/>
                </a:lnTo>
                <a:lnTo>
                  <a:pt x="198157" y="64717"/>
                </a:lnTo>
                <a:lnTo>
                  <a:pt x="204966" y="95249"/>
                </a:lnTo>
                <a:close/>
              </a:path>
              <a:path w="304800" h="304800" extrusionOk="0">
                <a:moveTo>
                  <a:pt x="80545" y="95249"/>
                </a:moveTo>
                <a:lnTo>
                  <a:pt x="11072" y="95249"/>
                </a:lnTo>
                <a:lnTo>
                  <a:pt x="28042" y="64271"/>
                </a:lnTo>
                <a:lnTo>
                  <a:pt x="51464" y="38204"/>
                </a:lnTo>
                <a:lnTo>
                  <a:pt x="80289" y="18097"/>
                </a:lnTo>
                <a:lnTo>
                  <a:pt x="113466" y="5000"/>
                </a:lnTo>
                <a:lnTo>
                  <a:pt x="102755" y="22341"/>
                </a:lnTo>
                <a:lnTo>
                  <a:pt x="93545" y="43495"/>
                </a:lnTo>
                <a:lnTo>
                  <a:pt x="86066" y="67963"/>
                </a:lnTo>
                <a:lnTo>
                  <a:pt x="80545" y="95249"/>
                </a:lnTo>
                <a:close/>
              </a:path>
              <a:path w="304800" h="304800" extrusionOk="0">
                <a:moveTo>
                  <a:pt x="293667" y="95249"/>
                </a:moveTo>
                <a:lnTo>
                  <a:pt x="224254" y="95249"/>
                </a:lnTo>
                <a:lnTo>
                  <a:pt x="218733" y="67963"/>
                </a:lnTo>
                <a:lnTo>
                  <a:pt x="211254" y="43495"/>
                </a:lnTo>
                <a:lnTo>
                  <a:pt x="202044" y="22341"/>
                </a:lnTo>
                <a:lnTo>
                  <a:pt x="191333" y="5000"/>
                </a:lnTo>
                <a:lnTo>
                  <a:pt x="224484" y="18097"/>
                </a:lnTo>
                <a:lnTo>
                  <a:pt x="253305" y="38204"/>
                </a:lnTo>
                <a:lnTo>
                  <a:pt x="276723" y="64271"/>
                </a:lnTo>
                <a:lnTo>
                  <a:pt x="293667" y="95249"/>
                </a:lnTo>
                <a:close/>
              </a:path>
              <a:path w="304800" h="304800" extrusionOk="0">
                <a:moveTo>
                  <a:pt x="78104" y="190499"/>
                </a:moveTo>
                <a:lnTo>
                  <a:pt x="4822" y="190499"/>
                </a:lnTo>
                <a:lnTo>
                  <a:pt x="2732" y="181214"/>
                </a:lnTo>
                <a:lnTo>
                  <a:pt x="1223" y="171762"/>
                </a:lnTo>
                <a:lnTo>
                  <a:pt x="308" y="162153"/>
                </a:lnTo>
                <a:lnTo>
                  <a:pt x="0" y="152399"/>
                </a:lnTo>
                <a:lnTo>
                  <a:pt x="311" y="142612"/>
                </a:lnTo>
                <a:lnTo>
                  <a:pt x="1230" y="132992"/>
                </a:lnTo>
                <a:lnTo>
                  <a:pt x="2739" y="123551"/>
                </a:lnTo>
                <a:lnTo>
                  <a:pt x="4822" y="114299"/>
                </a:lnTo>
                <a:lnTo>
                  <a:pt x="78104" y="114299"/>
                </a:lnTo>
                <a:lnTo>
                  <a:pt x="77282" y="123551"/>
                </a:lnTo>
                <a:lnTo>
                  <a:pt x="76686" y="132992"/>
                </a:lnTo>
                <a:lnTo>
                  <a:pt x="76323" y="142612"/>
                </a:lnTo>
                <a:lnTo>
                  <a:pt x="76321" y="162153"/>
                </a:lnTo>
                <a:lnTo>
                  <a:pt x="76683" y="171762"/>
                </a:lnTo>
                <a:lnTo>
                  <a:pt x="77279" y="181214"/>
                </a:lnTo>
                <a:lnTo>
                  <a:pt x="78104" y="190499"/>
                </a:lnTo>
                <a:close/>
              </a:path>
              <a:path w="304800" h="304800" extrusionOk="0">
                <a:moveTo>
                  <a:pt x="113466" y="299799"/>
                </a:moveTo>
                <a:lnTo>
                  <a:pt x="80289" y="286702"/>
                </a:lnTo>
                <a:lnTo>
                  <a:pt x="51464" y="266595"/>
                </a:lnTo>
                <a:lnTo>
                  <a:pt x="28042" y="240528"/>
                </a:lnTo>
                <a:lnTo>
                  <a:pt x="11072" y="209549"/>
                </a:lnTo>
                <a:lnTo>
                  <a:pt x="80545" y="209549"/>
                </a:lnTo>
                <a:lnTo>
                  <a:pt x="86066" y="236836"/>
                </a:lnTo>
                <a:lnTo>
                  <a:pt x="93545" y="261304"/>
                </a:lnTo>
                <a:lnTo>
                  <a:pt x="102755" y="282458"/>
                </a:lnTo>
                <a:lnTo>
                  <a:pt x="113466" y="299799"/>
                </a:lnTo>
                <a:close/>
              </a:path>
              <a:path w="304800" h="304800" extrusionOk="0">
                <a:moveTo>
                  <a:pt x="156745" y="304799"/>
                </a:moveTo>
                <a:lnTo>
                  <a:pt x="148054" y="304799"/>
                </a:lnTo>
                <a:lnTo>
                  <a:pt x="142517" y="302894"/>
                </a:lnTo>
                <a:lnTo>
                  <a:pt x="115883" y="265866"/>
                </a:lnTo>
                <a:lnTo>
                  <a:pt x="102906" y="225314"/>
                </a:lnTo>
                <a:lnTo>
                  <a:pt x="99833" y="209549"/>
                </a:lnTo>
                <a:lnTo>
                  <a:pt x="204966" y="209549"/>
                </a:lnTo>
                <a:lnTo>
                  <a:pt x="193781" y="253584"/>
                </a:lnTo>
                <a:lnTo>
                  <a:pt x="174024" y="290998"/>
                </a:lnTo>
                <a:lnTo>
                  <a:pt x="156745" y="304799"/>
                </a:lnTo>
                <a:close/>
              </a:path>
              <a:path w="304800" h="304800" extrusionOk="0">
                <a:moveTo>
                  <a:pt x="191392" y="299799"/>
                </a:moveTo>
                <a:lnTo>
                  <a:pt x="202095" y="282458"/>
                </a:lnTo>
                <a:lnTo>
                  <a:pt x="211291" y="261304"/>
                </a:lnTo>
                <a:lnTo>
                  <a:pt x="218768" y="236836"/>
                </a:lnTo>
                <a:lnTo>
                  <a:pt x="224313" y="209549"/>
                </a:lnTo>
                <a:lnTo>
                  <a:pt x="293727" y="209549"/>
                </a:lnTo>
                <a:lnTo>
                  <a:pt x="276757" y="240528"/>
                </a:lnTo>
                <a:lnTo>
                  <a:pt x="253342" y="266595"/>
                </a:lnTo>
                <a:lnTo>
                  <a:pt x="224536" y="286702"/>
                </a:lnTo>
                <a:lnTo>
                  <a:pt x="191392" y="2997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6269300" y="1729175"/>
            <a:ext cx="5009388" cy="3947732"/>
          </a:xfrm>
          <a:custGeom>
            <a:avLst/>
            <a:gdLst/>
            <a:ahLst/>
            <a:cxnLst/>
            <a:rect l="l" t="t" r="r" b="b"/>
            <a:pathLst>
              <a:path w="5791200" h="4038600" extrusionOk="0">
                <a:moveTo>
                  <a:pt x="5720003" y="4038598"/>
                </a:moveTo>
                <a:lnTo>
                  <a:pt x="71196" y="4038598"/>
                </a:lnTo>
                <a:lnTo>
                  <a:pt x="66241" y="4038110"/>
                </a:lnTo>
                <a:lnTo>
                  <a:pt x="29705" y="4022976"/>
                </a:lnTo>
                <a:lnTo>
                  <a:pt x="3885" y="3986936"/>
                </a:lnTo>
                <a:lnTo>
                  <a:pt x="0" y="3967402"/>
                </a:lnTo>
                <a:lnTo>
                  <a:pt x="0" y="39623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5720003" y="0"/>
                </a:lnTo>
                <a:lnTo>
                  <a:pt x="5761492" y="15621"/>
                </a:lnTo>
                <a:lnTo>
                  <a:pt x="5787313" y="51660"/>
                </a:lnTo>
                <a:lnTo>
                  <a:pt x="5791198" y="71196"/>
                </a:lnTo>
                <a:lnTo>
                  <a:pt x="5791198" y="3967402"/>
                </a:lnTo>
                <a:lnTo>
                  <a:pt x="5775576" y="4008892"/>
                </a:lnTo>
                <a:lnTo>
                  <a:pt x="5739536" y="4034712"/>
                </a:lnTo>
                <a:lnTo>
                  <a:pt x="5724957" y="4038110"/>
                </a:lnTo>
                <a:lnTo>
                  <a:pt x="5720003" y="4038598"/>
                </a:lnTo>
                <a:close/>
              </a:path>
            </a:pathLst>
          </a:custGeom>
          <a:solidFill>
            <a:srgbClr val="F2F4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8" name="Google Shape;228;p7"/>
          <p:cNvSpPr txBox="1">
            <a:spLocks noGrp="1"/>
          </p:cNvSpPr>
          <p:nvPr>
            <p:ph type="title"/>
          </p:nvPr>
        </p:nvSpPr>
        <p:spPr>
          <a:xfrm>
            <a:off x="-355600" y="152400"/>
            <a:ext cx="133659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6438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KONSEP DAN DEFINISI PEMBANGUNAN BERKELANJUTAN</a:t>
            </a:r>
            <a:endParaRPr/>
          </a:p>
        </p:txBody>
      </p:sp>
      <p:sp>
        <p:nvSpPr>
          <p:cNvPr id="229" name="Google Shape;229;p7"/>
          <p:cNvSpPr/>
          <p:nvPr/>
        </p:nvSpPr>
        <p:spPr>
          <a:xfrm>
            <a:off x="304799" y="1562099"/>
            <a:ext cx="38100" cy="1028700"/>
          </a:xfrm>
          <a:custGeom>
            <a:avLst/>
            <a:gdLst/>
            <a:ahLst/>
            <a:cxnLst/>
            <a:rect l="l" t="t" r="r" b="b"/>
            <a:pathLst>
              <a:path w="38100" h="1028700" extrusionOk="0">
                <a:moveTo>
                  <a:pt x="38099" y="1028699"/>
                </a:moveTo>
                <a:lnTo>
                  <a:pt x="0" y="1028699"/>
                </a:lnTo>
                <a:lnTo>
                  <a:pt x="0" y="0"/>
                </a:lnTo>
                <a:lnTo>
                  <a:pt x="38099" y="0"/>
                </a:lnTo>
                <a:lnTo>
                  <a:pt x="38099" y="10286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0" name="Google Shape;230;p7"/>
          <p:cNvSpPr/>
          <p:nvPr/>
        </p:nvSpPr>
        <p:spPr>
          <a:xfrm>
            <a:off x="304799" y="3314699"/>
            <a:ext cx="38100" cy="2590800"/>
          </a:xfrm>
          <a:custGeom>
            <a:avLst/>
            <a:gdLst/>
            <a:ahLst/>
            <a:cxnLst/>
            <a:rect l="l" t="t" r="r" b="b"/>
            <a:pathLst>
              <a:path w="38100" h="2590800" extrusionOk="0">
                <a:moveTo>
                  <a:pt x="38099" y="2590799"/>
                </a:moveTo>
                <a:lnTo>
                  <a:pt x="0" y="2590799"/>
                </a:lnTo>
                <a:lnTo>
                  <a:pt x="0" y="0"/>
                </a:lnTo>
                <a:lnTo>
                  <a:pt x="38099" y="0"/>
                </a:lnTo>
                <a:lnTo>
                  <a:pt x="38099" y="25907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1" name="Google Shape;231;p7"/>
          <p:cNvSpPr txBox="1"/>
          <p:nvPr/>
        </p:nvSpPr>
        <p:spPr>
          <a:xfrm>
            <a:off x="292099" y="1101886"/>
            <a:ext cx="5284470" cy="148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Definisi Brundtland (1987)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203200" marR="5080" lvl="0" indent="0" algn="l" rtl="0">
              <a:lnSpc>
                <a:spcPct val="111100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US" sz="1350" i="1">
                <a:latin typeface="Arial"/>
                <a:ea typeface="Arial"/>
                <a:cs typeface="Arial"/>
                <a:sym typeface="Arial"/>
              </a:rPr>
              <a:t>"Pembangunan yang memenuhi kebutuhan masa kini tanpa mengorbankan kemampuan generasi mendatang untuk memenuhi kebutuhan mereka sendiri."</a:t>
            </a:r>
            <a:endParaRPr sz="13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202565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4A5462"/>
                </a:solidFill>
                <a:latin typeface="Roboto"/>
                <a:ea typeface="Roboto"/>
                <a:cs typeface="Roboto"/>
                <a:sym typeface="Roboto"/>
              </a:rPr>
              <a:t>- World Commission on Environment and Development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292102" y="2854475"/>
            <a:ext cx="627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Prinsip-Prinsip Utama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7"/>
          <p:cNvSpPr txBox="1"/>
          <p:nvPr/>
        </p:nvSpPr>
        <p:spPr>
          <a:xfrm>
            <a:off x="482600" y="3269234"/>
            <a:ext cx="51195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Roboto"/>
                <a:ea typeface="Roboto"/>
                <a:cs typeface="Roboto"/>
                <a:sym typeface="Roboto"/>
              </a:rPr>
              <a:t>1. Keadilan Antargenerasi: </a:t>
            </a:r>
            <a:r>
              <a:rPr lang="en-US" sz="1500">
                <a:latin typeface="Roboto"/>
                <a:ea typeface="Roboto"/>
                <a:cs typeface="Roboto"/>
                <a:sym typeface="Roboto"/>
              </a:rPr>
              <a:t>Menjaga keseimbangan antara kebutuhan masa kini dan masa depan.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7"/>
          <p:cNvSpPr txBox="1"/>
          <p:nvPr/>
        </p:nvSpPr>
        <p:spPr>
          <a:xfrm>
            <a:off x="482600" y="3802633"/>
            <a:ext cx="45714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Roboto"/>
                <a:ea typeface="Roboto"/>
                <a:cs typeface="Roboto"/>
                <a:sym typeface="Roboto"/>
              </a:rPr>
              <a:t>2. Integrasi Tiga Pilar: </a:t>
            </a:r>
            <a:r>
              <a:rPr lang="en-US" sz="1500">
                <a:latin typeface="Roboto"/>
                <a:ea typeface="Roboto"/>
                <a:cs typeface="Roboto"/>
                <a:sym typeface="Roboto"/>
              </a:rPr>
              <a:t>Keseimbangan dimensi ekonomi, sosial, dan lingkungan.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7"/>
          <p:cNvSpPr txBox="1"/>
          <p:nvPr/>
        </p:nvSpPr>
        <p:spPr>
          <a:xfrm>
            <a:off x="482600" y="4336033"/>
            <a:ext cx="45378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Roboto"/>
                <a:ea typeface="Roboto"/>
                <a:cs typeface="Roboto"/>
                <a:sym typeface="Roboto"/>
              </a:rPr>
              <a:t>3. Partisipasi: </a:t>
            </a:r>
            <a:r>
              <a:rPr lang="en-US" sz="1500">
                <a:latin typeface="Roboto"/>
                <a:ea typeface="Roboto"/>
                <a:cs typeface="Roboto"/>
                <a:sym typeface="Roboto"/>
              </a:rPr>
              <a:t>Keterlibatan berbagai pemangku kepentingan dalam pengambilan keputusan.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482600" y="4869433"/>
            <a:ext cx="51288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Roboto"/>
                <a:ea typeface="Roboto"/>
                <a:cs typeface="Roboto"/>
                <a:sym typeface="Roboto"/>
              </a:rPr>
              <a:t>4. Prinsip Kehati-hatian: </a:t>
            </a:r>
            <a:r>
              <a:rPr lang="en-US" sz="1500">
                <a:latin typeface="Roboto"/>
                <a:ea typeface="Roboto"/>
                <a:cs typeface="Roboto"/>
                <a:sym typeface="Roboto"/>
              </a:rPr>
              <a:t>Tindakan pencegahan terhadap potensi kerusakan lingkungan.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7"/>
          <p:cNvSpPr txBox="1"/>
          <p:nvPr/>
        </p:nvSpPr>
        <p:spPr>
          <a:xfrm>
            <a:off x="482600" y="5402833"/>
            <a:ext cx="50109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Roboto"/>
                <a:ea typeface="Roboto"/>
                <a:cs typeface="Roboto"/>
                <a:sym typeface="Roboto"/>
              </a:rPr>
              <a:t>5. Keberlanjutan: </a:t>
            </a:r>
            <a:r>
              <a:rPr lang="en-US" sz="1500">
                <a:latin typeface="Roboto"/>
                <a:ea typeface="Roboto"/>
                <a:cs typeface="Roboto"/>
                <a:sym typeface="Roboto"/>
              </a:rPr>
              <a:t>Memastikan sistem penghidupan dapat bertahan dalam jangka panjang.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7"/>
          <p:cNvSpPr/>
          <p:nvPr/>
        </p:nvSpPr>
        <p:spPr>
          <a:xfrm>
            <a:off x="6562724" y="3390899"/>
            <a:ext cx="1219200" cy="457200"/>
          </a:xfrm>
          <a:custGeom>
            <a:avLst/>
            <a:gdLst/>
            <a:ahLst/>
            <a:cxnLst/>
            <a:rect l="l" t="t" r="r" b="b"/>
            <a:pathLst>
              <a:path w="1219200" h="457200" extrusionOk="0">
                <a:moveTo>
                  <a:pt x="1219200" y="457199"/>
                </a:moveTo>
                <a:lnTo>
                  <a:pt x="0" y="457199"/>
                </a:lnTo>
                <a:lnTo>
                  <a:pt x="0" y="71196"/>
                </a:lnTo>
                <a:lnTo>
                  <a:pt x="15621" y="29704"/>
                </a:lnTo>
                <a:lnTo>
                  <a:pt x="51661" y="3885"/>
                </a:lnTo>
                <a:lnTo>
                  <a:pt x="71196" y="0"/>
                </a:lnTo>
                <a:lnTo>
                  <a:pt x="1148003" y="0"/>
                </a:lnTo>
                <a:lnTo>
                  <a:pt x="1189494" y="15621"/>
                </a:lnTo>
                <a:lnTo>
                  <a:pt x="1215314" y="51661"/>
                </a:lnTo>
                <a:lnTo>
                  <a:pt x="1219200" y="457199"/>
                </a:lnTo>
                <a:close/>
              </a:path>
            </a:pathLst>
          </a:custGeom>
          <a:solidFill>
            <a:srgbClr val="04956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9" name="Google Shape;239;p7"/>
          <p:cNvSpPr txBox="1"/>
          <p:nvPr/>
        </p:nvSpPr>
        <p:spPr>
          <a:xfrm>
            <a:off x="6824464" y="3490014"/>
            <a:ext cx="701675" cy="22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EKONOMI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0" name="Google Shape;240;p7"/>
          <p:cNvGrpSpPr/>
          <p:nvPr/>
        </p:nvGrpSpPr>
        <p:grpSpPr>
          <a:xfrm>
            <a:off x="6562724" y="3848099"/>
            <a:ext cx="1219200" cy="1828800"/>
            <a:chOff x="6562724" y="3848099"/>
            <a:chExt cx="1219200" cy="1828800"/>
          </a:xfrm>
        </p:grpSpPr>
        <p:sp>
          <p:nvSpPr>
            <p:cNvPr id="241" name="Google Shape;241;p7"/>
            <p:cNvSpPr/>
            <p:nvPr/>
          </p:nvSpPr>
          <p:spPr>
            <a:xfrm>
              <a:off x="6562724" y="3848099"/>
              <a:ext cx="1219200" cy="1828800"/>
            </a:xfrm>
            <a:custGeom>
              <a:avLst/>
              <a:gdLst/>
              <a:ahLst/>
              <a:cxnLst/>
              <a:rect l="l" t="t" r="r" b="b"/>
              <a:pathLst>
                <a:path w="1219200" h="1828800" extrusionOk="0">
                  <a:moveTo>
                    <a:pt x="1219199" y="1828799"/>
                  </a:moveTo>
                  <a:lnTo>
                    <a:pt x="0" y="1828799"/>
                  </a:lnTo>
                  <a:lnTo>
                    <a:pt x="0" y="0"/>
                  </a:lnTo>
                  <a:lnTo>
                    <a:pt x="1219199" y="0"/>
                  </a:lnTo>
                  <a:lnTo>
                    <a:pt x="1219199" y="1828799"/>
                  </a:lnTo>
                  <a:close/>
                </a:path>
              </a:pathLst>
            </a:custGeom>
            <a:solidFill>
              <a:srgbClr val="04956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7029449" y="4313634"/>
              <a:ext cx="285750" cy="250190"/>
            </a:xfrm>
            <a:custGeom>
              <a:avLst/>
              <a:gdLst/>
              <a:ahLst/>
              <a:cxnLst/>
              <a:rect l="l" t="t" r="r" b="b"/>
              <a:pathLst>
                <a:path w="285750" h="250189" extrusionOk="0">
                  <a:moveTo>
                    <a:pt x="277769" y="250031"/>
                  </a:moveTo>
                  <a:lnTo>
                    <a:pt x="44648" y="250031"/>
                  </a:lnTo>
                  <a:lnTo>
                    <a:pt x="27265" y="246523"/>
                  </a:lnTo>
                  <a:lnTo>
                    <a:pt x="13073" y="236957"/>
                  </a:lnTo>
                  <a:lnTo>
                    <a:pt x="3507" y="222766"/>
                  </a:lnTo>
                  <a:lnTo>
                    <a:pt x="0" y="205382"/>
                  </a:lnTo>
                  <a:lnTo>
                    <a:pt x="0" y="7980"/>
                  </a:lnTo>
                  <a:lnTo>
                    <a:pt x="7980" y="0"/>
                  </a:lnTo>
                  <a:lnTo>
                    <a:pt x="27737" y="0"/>
                  </a:lnTo>
                  <a:lnTo>
                    <a:pt x="35718" y="7980"/>
                  </a:lnTo>
                  <a:lnTo>
                    <a:pt x="35718" y="210294"/>
                  </a:lnTo>
                  <a:lnTo>
                    <a:pt x="39737" y="214312"/>
                  </a:lnTo>
                  <a:lnTo>
                    <a:pt x="277769" y="214312"/>
                  </a:lnTo>
                  <a:lnTo>
                    <a:pt x="285750" y="222293"/>
                  </a:lnTo>
                  <a:lnTo>
                    <a:pt x="285750" y="242050"/>
                  </a:lnTo>
                  <a:lnTo>
                    <a:pt x="277769" y="250031"/>
                  </a:lnTo>
                  <a:close/>
                </a:path>
                <a:path w="285750" h="250189" extrusionOk="0">
                  <a:moveTo>
                    <a:pt x="229213" y="99733"/>
                  </a:moveTo>
                  <a:lnTo>
                    <a:pt x="178593" y="99733"/>
                  </a:lnTo>
                  <a:lnTo>
                    <a:pt x="237362" y="40909"/>
                  </a:lnTo>
                  <a:lnTo>
                    <a:pt x="243274" y="36984"/>
                  </a:lnTo>
                  <a:lnTo>
                    <a:pt x="250003" y="35676"/>
                  </a:lnTo>
                  <a:lnTo>
                    <a:pt x="256732" y="36984"/>
                  </a:lnTo>
                  <a:lnTo>
                    <a:pt x="262644" y="40909"/>
                  </a:lnTo>
                  <a:lnTo>
                    <a:pt x="266568" y="46821"/>
                  </a:lnTo>
                  <a:lnTo>
                    <a:pt x="267876" y="53550"/>
                  </a:lnTo>
                  <a:lnTo>
                    <a:pt x="266568" y="60278"/>
                  </a:lnTo>
                  <a:lnTo>
                    <a:pt x="262424" y="66523"/>
                  </a:lnTo>
                  <a:lnTo>
                    <a:pt x="229213" y="99733"/>
                  </a:lnTo>
                  <a:close/>
                </a:path>
                <a:path w="285750" h="250189" extrusionOk="0">
                  <a:moveTo>
                    <a:pt x="71409" y="160720"/>
                  </a:moveTo>
                  <a:lnTo>
                    <a:pt x="64680" y="159412"/>
                  </a:lnTo>
                  <a:lnTo>
                    <a:pt x="58768" y="155488"/>
                  </a:lnTo>
                  <a:lnTo>
                    <a:pt x="54844" y="149575"/>
                  </a:lnTo>
                  <a:lnTo>
                    <a:pt x="53536" y="142847"/>
                  </a:lnTo>
                  <a:lnTo>
                    <a:pt x="54844" y="136118"/>
                  </a:lnTo>
                  <a:lnTo>
                    <a:pt x="58768" y="130206"/>
                  </a:lnTo>
                  <a:lnTo>
                    <a:pt x="121276" y="67698"/>
                  </a:lnTo>
                  <a:lnTo>
                    <a:pt x="127188" y="63774"/>
                  </a:lnTo>
                  <a:lnTo>
                    <a:pt x="133917" y="62465"/>
                  </a:lnTo>
                  <a:lnTo>
                    <a:pt x="140646" y="63774"/>
                  </a:lnTo>
                  <a:lnTo>
                    <a:pt x="146558" y="67698"/>
                  </a:lnTo>
                  <a:lnTo>
                    <a:pt x="178593" y="99733"/>
                  </a:lnTo>
                  <a:lnTo>
                    <a:pt x="229213" y="99733"/>
                  </a:lnTo>
                  <a:lnTo>
                    <a:pt x="223297" y="105649"/>
                  </a:lnTo>
                  <a:lnTo>
                    <a:pt x="133945" y="105649"/>
                  </a:lnTo>
                  <a:lnTo>
                    <a:pt x="84050" y="155488"/>
                  </a:lnTo>
                  <a:lnTo>
                    <a:pt x="78138" y="159412"/>
                  </a:lnTo>
                  <a:lnTo>
                    <a:pt x="71409" y="160720"/>
                  </a:lnTo>
                  <a:close/>
                </a:path>
                <a:path w="285750" h="250189" extrusionOk="0">
                  <a:moveTo>
                    <a:pt x="178980" y="142847"/>
                  </a:moveTo>
                  <a:lnTo>
                    <a:pt x="178262" y="142847"/>
                  </a:lnTo>
                  <a:lnTo>
                    <a:pt x="171892" y="141608"/>
                  </a:lnTo>
                  <a:lnTo>
                    <a:pt x="165980" y="137684"/>
                  </a:lnTo>
                  <a:lnTo>
                    <a:pt x="133945" y="105649"/>
                  </a:lnTo>
                  <a:lnTo>
                    <a:pt x="223297" y="105649"/>
                  </a:lnTo>
                  <a:lnTo>
                    <a:pt x="191262" y="137684"/>
                  </a:lnTo>
                  <a:lnTo>
                    <a:pt x="185350" y="141608"/>
                  </a:lnTo>
                  <a:lnTo>
                    <a:pt x="178980" y="142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43" name="Google Shape;243;p7"/>
          <p:cNvSpPr txBox="1"/>
          <p:nvPr/>
        </p:nvSpPr>
        <p:spPr>
          <a:xfrm>
            <a:off x="6562724" y="3848099"/>
            <a:ext cx="1219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None/>
            </a:pP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9550" marR="196850" lvl="0" indent="0" algn="ctr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Pertumbuhan Efisiensi Stabilitas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8086723" y="2781299"/>
            <a:ext cx="1219200" cy="457200"/>
          </a:xfrm>
          <a:custGeom>
            <a:avLst/>
            <a:gdLst/>
            <a:ahLst/>
            <a:cxnLst/>
            <a:rect l="l" t="t" r="r" b="b"/>
            <a:pathLst>
              <a:path w="1219200" h="457200" extrusionOk="0">
                <a:moveTo>
                  <a:pt x="1219200" y="457199"/>
                </a:moveTo>
                <a:lnTo>
                  <a:pt x="0" y="457199"/>
                </a:lnTo>
                <a:lnTo>
                  <a:pt x="0" y="71196"/>
                </a:lnTo>
                <a:lnTo>
                  <a:pt x="15621" y="29704"/>
                </a:lnTo>
                <a:lnTo>
                  <a:pt x="51661" y="3885"/>
                </a:lnTo>
                <a:lnTo>
                  <a:pt x="71196" y="0"/>
                </a:lnTo>
                <a:lnTo>
                  <a:pt x="1148003" y="0"/>
                </a:lnTo>
                <a:lnTo>
                  <a:pt x="1189493" y="15621"/>
                </a:lnTo>
                <a:lnTo>
                  <a:pt x="1215312" y="51661"/>
                </a:lnTo>
                <a:lnTo>
                  <a:pt x="1219200" y="457199"/>
                </a:lnTo>
                <a:close/>
              </a:path>
            </a:pathLst>
          </a:custGeom>
          <a:solidFill>
            <a:srgbClr val="2562E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5" name="Google Shape;245;p7"/>
          <p:cNvSpPr txBox="1"/>
          <p:nvPr/>
        </p:nvSpPr>
        <p:spPr>
          <a:xfrm>
            <a:off x="8424664" y="2880414"/>
            <a:ext cx="549275" cy="22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SOSIAL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6" name="Google Shape;246;p7"/>
          <p:cNvGrpSpPr/>
          <p:nvPr/>
        </p:nvGrpSpPr>
        <p:grpSpPr>
          <a:xfrm>
            <a:off x="8086724" y="3238499"/>
            <a:ext cx="1219200" cy="2438400"/>
            <a:chOff x="8086724" y="3238499"/>
            <a:chExt cx="1219200" cy="2438400"/>
          </a:xfrm>
        </p:grpSpPr>
        <p:sp>
          <p:nvSpPr>
            <p:cNvPr id="247" name="Google Shape;247;p7"/>
            <p:cNvSpPr/>
            <p:nvPr/>
          </p:nvSpPr>
          <p:spPr>
            <a:xfrm>
              <a:off x="8086724" y="3238499"/>
              <a:ext cx="1219200" cy="2438400"/>
            </a:xfrm>
            <a:custGeom>
              <a:avLst/>
              <a:gdLst/>
              <a:ahLst/>
              <a:cxnLst/>
              <a:rect l="l" t="t" r="r" b="b"/>
              <a:pathLst>
                <a:path w="1219200" h="2438400" extrusionOk="0">
                  <a:moveTo>
                    <a:pt x="1219199" y="2438399"/>
                  </a:moveTo>
                  <a:lnTo>
                    <a:pt x="0" y="2438399"/>
                  </a:lnTo>
                  <a:lnTo>
                    <a:pt x="0" y="0"/>
                  </a:lnTo>
                  <a:lnTo>
                    <a:pt x="1219199" y="0"/>
                  </a:lnTo>
                  <a:lnTo>
                    <a:pt x="1219199" y="2438399"/>
                  </a:lnTo>
                  <a:close/>
                </a:path>
              </a:pathLst>
            </a:custGeom>
            <a:solidFill>
              <a:srgbClr val="2562E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8524874" y="3990974"/>
              <a:ext cx="357505" cy="285750"/>
            </a:xfrm>
            <a:custGeom>
              <a:avLst/>
              <a:gdLst/>
              <a:ahLst/>
              <a:cxnLst/>
              <a:rect l="l" t="t" r="r" b="b"/>
              <a:pathLst>
                <a:path w="357504" h="285750" extrusionOk="0">
                  <a:moveTo>
                    <a:pt x="86287" y="89296"/>
                  </a:moveTo>
                  <a:lnTo>
                    <a:pt x="74446" y="89296"/>
                  </a:lnTo>
                  <a:lnTo>
                    <a:pt x="68751" y="88163"/>
                  </a:lnTo>
                  <a:lnTo>
                    <a:pt x="36851" y="56264"/>
                  </a:lnTo>
                  <a:lnTo>
                    <a:pt x="35718" y="50569"/>
                  </a:lnTo>
                  <a:lnTo>
                    <a:pt x="35718" y="38727"/>
                  </a:lnTo>
                  <a:lnTo>
                    <a:pt x="57810" y="5664"/>
                  </a:lnTo>
                  <a:lnTo>
                    <a:pt x="74446" y="0"/>
                  </a:lnTo>
                  <a:lnTo>
                    <a:pt x="86287" y="0"/>
                  </a:lnTo>
                  <a:lnTo>
                    <a:pt x="119351" y="22092"/>
                  </a:lnTo>
                  <a:lnTo>
                    <a:pt x="125015" y="38727"/>
                  </a:lnTo>
                  <a:lnTo>
                    <a:pt x="125015" y="50569"/>
                  </a:lnTo>
                  <a:lnTo>
                    <a:pt x="102923" y="83632"/>
                  </a:lnTo>
                  <a:lnTo>
                    <a:pt x="86287" y="89296"/>
                  </a:lnTo>
                  <a:close/>
                </a:path>
                <a:path w="357504" h="285750" extrusionOk="0">
                  <a:moveTo>
                    <a:pt x="291670" y="89296"/>
                  </a:moveTo>
                  <a:lnTo>
                    <a:pt x="279829" y="89296"/>
                  </a:lnTo>
                  <a:lnTo>
                    <a:pt x="274133" y="88163"/>
                  </a:lnTo>
                  <a:lnTo>
                    <a:pt x="242234" y="56264"/>
                  </a:lnTo>
                  <a:lnTo>
                    <a:pt x="241101" y="50569"/>
                  </a:lnTo>
                  <a:lnTo>
                    <a:pt x="241101" y="38727"/>
                  </a:lnTo>
                  <a:lnTo>
                    <a:pt x="263193" y="5664"/>
                  </a:lnTo>
                  <a:lnTo>
                    <a:pt x="279829" y="0"/>
                  </a:lnTo>
                  <a:lnTo>
                    <a:pt x="291670" y="0"/>
                  </a:lnTo>
                  <a:lnTo>
                    <a:pt x="324733" y="22092"/>
                  </a:lnTo>
                  <a:lnTo>
                    <a:pt x="330398" y="38727"/>
                  </a:lnTo>
                  <a:lnTo>
                    <a:pt x="330398" y="50569"/>
                  </a:lnTo>
                  <a:lnTo>
                    <a:pt x="308306" y="83632"/>
                  </a:lnTo>
                  <a:lnTo>
                    <a:pt x="291670" y="89296"/>
                  </a:lnTo>
                  <a:close/>
                </a:path>
                <a:path w="357504" h="285750" extrusionOk="0">
                  <a:moveTo>
                    <a:pt x="182111" y="178593"/>
                  </a:moveTo>
                  <a:lnTo>
                    <a:pt x="175075" y="178593"/>
                  </a:lnTo>
                  <a:lnTo>
                    <a:pt x="171591" y="178250"/>
                  </a:lnTo>
                  <a:lnTo>
                    <a:pt x="135999" y="157707"/>
                  </a:lnTo>
                  <a:lnTo>
                    <a:pt x="125015" y="128533"/>
                  </a:lnTo>
                  <a:lnTo>
                    <a:pt x="125086" y="120774"/>
                  </a:lnTo>
                  <a:lnTo>
                    <a:pt x="143195" y="84642"/>
                  </a:lnTo>
                  <a:lnTo>
                    <a:pt x="175075" y="71437"/>
                  </a:lnTo>
                  <a:lnTo>
                    <a:pt x="182111" y="71437"/>
                  </a:lnTo>
                  <a:lnTo>
                    <a:pt x="218966" y="89617"/>
                  </a:lnTo>
                  <a:lnTo>
                    <a:pt x="232171" y="128533"/>
                  </a:lnTo>
                  <a:lnTo>
                    <a:pt x="231828" y="132017"/>
                  </a:lnTo>
                  <a:lnTo>
                    <a:pt x="211285" y="167609"/>
                  </a:lnTo>
                  <a:lnTo>
                    <a:pt x="182111" y="178593"/>
                  </a:lnTo>
                  <a:close/>
                </a:path>
                <a:path w="357504" h="285750" extrusionOk="0">
                  <a:moveTo>
                    <a:pt x="131378" y="178593"/>
                  </a:moveTo>
                  <a:lnTo>
                    <a:pt x="5357" y="178593"/>
                  </a:lnTo>
                  <a:lnTo>
                    <a:pt x="2625" y="175861"/>
                  </a:lnTo>
                  <a:lnTo>
                    <a:pt x="0" y="173169"/>
                  </a:lnTo>
                  <a:lnTo>
                    <a:pt x="0" y="166706"/>
                  </a:lnTo>
                  <a:lnTo>
                    <a:pt x="4681" y="143533"/>
                  </a:lnTo>
                  <a:lnTo>
                    <a:pt x="17447" y="124604"/>
                  </a:lnTo>
                  <a:lnTo>
                    <a:pt x="36377" y="111838"/>
                  </a:lnTo>
                  <a:lnTo>
                    <a:pt x="59549" y="107156"/>
                  </a:lnTo>
                  <a:lnTo>
                    <a:pt x="83380" y="107156"/>
                  </a:lnTo>
                  <a:lnTo>
                    <a:pt x="107546" y="116588"/>
                  </a:lnTo>
                  <a:lnTo>
                    <a:pt x="107212" y="120774"/>
                  </a:lnTo>
                  <a:lnTo>
                    <a:pt x="107212" y="125015"/>
                  </a:lnTo>
                  <a:lnTo>
                    <a:pt x="108908" y="140537"/>
                  </a:lnTo>
                  <a:lnTo>
                    <a:pt x="113748" y="154881"/>
                  </a:lnTo>
                  <a:lnTo>
                    <a:pt x="121316" y="167609"/>
                  </a:lnTo>
                  <a:lnTo>
                    <a:pt x="131378" y="178593"/>
                  </a:lnTo>
                  <a:close/>
                </a:path>
                <a:path w="357504" h="285750" extrusionOk="0">
                  <a:moveTo>
                    <a:pt x="351829" y="178593"/>
                  </a:moveTo>
                  <a:lnTo>
                    <a:pt x="225809" y="178593"/>
                  </a:lnTo>
                  <a:lnTo>
                    <a:pt x="235894" y="167609"/>
                  </a:lnTo>
                  <a:lnTo>
                    <a:pt x="243459" y="154881"/>
                  </a:lnTo>
                  <a:lnTo>
                    <a:pt x="248287" y="140537"/>
                  </a:lnTo>
                  <a:lnTo>
                    <a:pt x="249975" y="125015"/>
                  </a:lnTo>
                  <a:lnTo>
                    <a:pt x="249975" y="120774"/>
                  </a:lnTo>
                  <a:lnTo>
                    <a:pt x="249575" y="116588"/>
                  </a:lnTo>
                  <a:lnTo>
                    <a:pt x="248915" y="112569"/>
                  </a:lnTo>
                  <a:lnTo>
                    <a:pt x="254758" y="110240"/>
                  </a:lnTo>
                  <a:lnTo>
                    <a:pt x="260879" y="108544"/>
                  </a:lnTo>
                  <a:lnTo>
                    <a:pt x="267240" y="107507"/>
                  </a:lnTo>
                  <a:lnTo>
                    <a:pt x="273806" y="107156"/>
                  </a:lnTo>
                  <a:lnTo>
                    <a:pt x="297637" y="107156"/>
                  </a:lnTo>
                  <a:lnTo>
                    <a:pt x="320810" y="111838"/>
                  </a:lnTo>
                  <a:lnTo>
                    <a:pt x="339739" y="124604"/>
                  </a:lnTo>
                  <a:lnTo>
                    <a:pt x="352505" y="143533"/>
                  </a:lnTo>
                  <a:lnTo>
                    <a:pt x="357187" y="166706"/>
                  </a:lnTo>
                  <a:lnTo>
                    <a:pt x="357187" y="173169"/>
                  </a:lnTo>
                  <a:lnTo>
                    <a:pt x="354590" y="175861"/>
                  </a:lnTo>
                  <a:lnTo>
                    <a:pt x="351829" y="178593"/>
                  </a:lnTo>
                  <a:close/>
                </a:path>
                <a:path w="357504" h="285750" extrusionOk="0">
                  <a:moveTo>
                    <a:pt x="279108" y="285750"/>
                  </a:moveTo>
                  <a:lnTo>
                    <a:pt x="78134" y="285750"/>
                  </a:lnTo>
                  <a:lnTo>
                    <a:pt x="71437" y="279052"/>
                  </a:lnTo>
                  <a:lnTo>
                    <a:pt x="71437" y="270848"/>
                  </a:lnTo>
                  <a:lnTo>
                    <a:pt x="77285" y="241895"/>
                  </a:lnTo>
                  <a:lnTo>
                    <a:pt x="93231" y="218247"/>
                  </a:lnTo>
                  <a:lnTo>
                    <a:pt x="116879" y="202301"/>
                  </a:lnTo>
                  <a:lnTo>
                    <a:pt x="145832" y="196453"/>
                  </a:lnTo>
                  <a:lnTo>
                    <a:pt x="211354" y="196453"/>
                  </a:lnTo>
                  <a:lnTo>
                    <a:pt x="240308" y="202301"/>
                  </a:lnTo>
                  <a:lnTo>
                    <a:pt x="263955" y="218247"/>
                  </a:lnTo>
                  <a:lnTo>
                    <a:pt x="279902" y="241895"/>
                  </a:lnTo>
                  <a:lnTo>
                    <a:pt x="285750" y="270848"/>
                  </a:lnTo>
                  <a:lnTo>
                    <a:pt x="285750" y="279052"/>
                  </a:lnTo>
                  <a:lnTo>
                    <a:pt x="279108" y="2857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49" name="Google Shape;249;p7"/>
          <p:cNvSpPr txBox="1"/>
          <p:nvPr/>
        </p:nvSpPr>
        <p:spPr>
          <a:xfrm>
            <a:off x="8086724" y="3238499"/>
            <a:ext cx="12192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7180" marR="283845" lvl="0" indent="-634" algn="ctr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Keadilan Inklusi Partisipasi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9697808" y="1934893"/>
            <a:ext cx="1219200" cy="457200"/>
          </a:xfrm>
          <a:custGeom>
            <a:avLst/>
            <a:gdLst/>
            <a:ahLst/>
            <a:cxnLst/>
            <a:rect l="l" t="t" r="r" b="b"/>
            <a:pathLst>
              <a:path w="1219200" h="457200" extrusionOk="0">
                <a:moveTo>
                  <a:pt x="1219200" y="457199"/>
                </a:moveTo>
                <a:lnTo>
                  <a:pt x="0" y="457199"/>
                </a:lnTo>
                <a:lnTo>
                  <a:pt x="0" y="71196"/>
                </a:lnTo>
                <a:lnTo>
                  <a:pt x="15621" y="29704"/>
                </a:lnTo>
                <a:lnTo>
                  <a:pt x="51661" y="3885"/>
                </a:lnTo>
                <a:lnTo>
                  <a:pt x="71196" y="0"/>
                </a:lnTo>
                <a:lnTo>
                  <a:pt x="1148003" y="0"/>
                </a:lnTo>
                <a:lnTo>
                  <a:pt x="1189493" y="15621"/>
                </a:lnTo>
                <a:lnTo>
                  <a:pt x="1215312" y="51661"/>
                </a:lnTo>
                <a:lnTo>
                  <a:pt x="1219200" y="457199"/>
                </a:lnTo>
                <a:close/>
              </a:path>
            </a:pathLst>
          </a:custGeom>
          <a:solidFill>
            <a:srgbClr val="2562E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1" name="Google Shape;251;p7"/>
          <p:cNvSpPr txBox="1"/>
          <p:nvPr/>
        </p:nvSpPr>
        <p:spPr>
          <a:xfrm>
            <a:off x="9812108" y="2166391"/>
            <a:ext cx="9906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LINGKUNGAN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7"/>
          <p:cNvSpPr/>
          <p:nvPr/>
        </p:nvSpPr>
        <p:spPr>
          <a:xfrm>
            <a:off x="9697809" y="2392093"/>
            <a:ext cx="1219200" cy="3284806"/>
          </a:xfrm>
          <a:custGeom>
            <a:avLst/>
            <a:gdLst/>
            <a:ahLst/>
            <a:cxnLst/>
            <a:rect l="l" t="t" r="r" b="b"/>
            <a:pathLst>
              <a:path w="1219200" h="2438400" extrusionOk="0">
                <a:moveTo>
                  <a:pt x="1219199" y="2438399"/>
                </a:moveTo>
                <a:lnTo>
                  <a:pt x="0" y="2438399"/>
                </a:lnTo>
                <a:lnTo>
                  <a:pt x="0" y="0"/>
                </a:lnTo>
                <a:lnTo>
                  <a:pt x="1219199" y="0"/>
                </a:lnTo>
                <a:lnTo>
                  <a:pt x="1219199" y="2438399"/>
                </a:lnTo>
                <a:close/>
              </a:path>
            </a:pathLst>
          </a:custGeom>
          <a:solidFill>
            <a:srgbClr val="2562E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3" name="Google Shape;253;p7"/>
          <p:cNvSpPr txBox="1"/>
          <p:nvPr/>
        </p:nvSpPr>
        <p:spPr>
          <a:xfrm>
            <a:off x="9656993" y="2623591"/>
            <a:ext cx="1392007" cy="1338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7180" marR="283845" lvl="0" indent="-634" algn="ctr" rtl="0">
              <a:lnSpc>
                <a:spcPct val="108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Lingkungan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4" name="Google Shape;254;p7" descr="Forest scen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1371" y="2945606"/>
            <a:ext cx="482600" cy="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"/>
          <p:cNvSpPr/>
          <p:nvPr/>
        </p:nvSpPr>
        <p:spPr>
          <a:xfrm>
            <a:off x="6197275" y="1737751"/>
            <a:ext cx="5588508" cy="4291013"/>
          </a:xfrm>
          <a:custGeom>
            <a:avLst/>
            <a:gdLst/>
            <a:ahLst/>
            <a:cxnLst/>
            <a:rect l="l" t="t" r="r" b="b"/>
            <a:pathLst>
              <a:path w="5791200" h="4038600" extrusionOk="0">
                <a:moveTo>
                  <a:pt x="5720003" y="4038598"/>
                </a:moveTo>
                <a:lnTo>
                  <a:pt x="71196" y="4038598"/>
                </a:lnTo>
                <a:lnTo>
                  <a:pt x="66241" y="4038110"/>
                </a:lnTo>
                <a:lnTo>
                  <a:pt x="29705" y="4022976"/>
                </a:lnTo>
                <a:lnTo>
                  <a:pt x="3885" y="3986936"/>
                </a:lnTo>
                <a:lnTo>
                  <a:pt x="0" y="3967402"/>
                </a:lnTo>
                <a:lnTo>
                  <a:pt x="0" y="39623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5720003" y="0"/>
                </a:lnTo>
                <a:lnTo>
                  <a:pt x="5761492" y="15621"/>
                </a:lnTo>
                <a:lnTo>
                  <a:pt x="5787313" y="51660"/>
                </a:lnTo>
                <a:lnTo>
                  <a:pt x="5791198" y="71196"/>
                </a:lnTo>
                <a:lnTo>
                  <a:pt x="5791198" y="3967402"/>
                </a:lnTo>
                <a:lnTo>
                  <a:pt x="5775576" y="4008892"/>
                </a:lnTo>
                <a:lnTo>
                  <a:pt x="5739536" y="4034712"/>
                </a:lnTo>
                <a:lnTo>
                  <a:pt x="5724957" y="4038110"/>
                </a:lnTo>
                <a:lnTo>
                  <a:pt x="5720003" y="4038598"/>
                </a:lnTo>
                <a:close/>
              </a:path>
            </a:pathLst>
          </a:custGeom>
          <a:solidFill>
            <a:srgbClr val="F2F4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8"/>
          <p:cNvSpPr txBox="1">
            <a:spLocks noGrp="1"/>
          </p:cNvSpPr>
          <p:nvPr>
            <p:ph type="title"/>
          </p:nvPr>
        </p:nvSpPr>
        <p:spPr>
          <a:xfrm>
            <a:off x="913288" y="150647"/>
            <a:ext cx="10365422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5011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TIGA PILAR PEMBANGUNAN BERKELANJUTAN</a:t>
            </a:r>
            <a:endParaRPr/>
          </a:p>
        </p:txBody>
      </p:sp>
      <p:sp>
        <p:nvSpPr>
          <p:cNvPr id="261" name="Google Shape;261;p8"/>
          <p:cNvSpPr/>
          <p:nvPr/>
        </p:nvSpPr>
        <p:spPr>
          <a:xfrm>
            <a:off x="304799" y="2705099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 extrusionOk="0">
                <a:moveTo>
                  <a:pt x="38099" y="838199"/>
                </a:moveTo>
                <a:lnTo>
                  <a:pt x="0" y="838199"/>
                </a:lnTo>
                <a:lnTo>
                  <a:pt x="0" y="0"/>
                </a:lnTo>
                <a:lnTo>
                  <a:pt x="38099" y="0"/>
                </a:lnTo>
                <a:lnTo>
                  <a:pt x="38099" y="838199"/>
                </a:lnTo>
                <a:close/>
              </a:path>
            </a:pathLst>
          </a:custGeom>
          <a:solidFill>
            <a:srgbClr val="EB90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8"/>
          <p:cNvSpPr/>
          <p:nvPr/>
        </p:nvSpPr>
        <p:spPr>
          <a:xfrm>
            <a:off x="304799" y="4114799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 extrusionOk="0">
                <a:moveTo>
                  <a:pt x="38099" y="838199"/>
                </a:moveTo>
                <a:lnTo>
                  <a:pt x="0" y="838199"/>
                </a:lnTo>
                <a:lnTo>
                  <a:pt x="0" y="0"/>
                </a:lnTo>
                <a:lnTo>
                  <a:pt x="38099" y="0"/>
                </a:lnTo>
                <a:lnTo>
                  <a:pt x="38099" y="838199"/>
                </a:lnTo>
                <a:close/>
              </a:path>
            </a:pathLst>
          </a:custGeom>
          <a:solidFill>
            <a:srgbClr val="18486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8"/>
          <p:cNvSpPr/>
          <p:nvPr/>
        </p:nvSpPr>
        <p:spPr>
          <a:xfrm>
            <a:off x="304799" y="5524499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 extrusionOk="0">
                <a:moveTo>
                  <a:pt x="38099" y="838199"/>
                </a:moveTo>
                <a:lnTo>
                  <a:pt x="0" y="838199"/>
                </a:lnTo>
                <a:lnTo>
                  <a:pt x="0" y="0"/>
                </a:lnTo>
                <a:lnTo>
                  <a:pt x="38099" y="0"/>
                </a:lnTo>
                <a:lnTo>
                  <a:pt x="38099" y="838199"/>
                </a:lnTo>
                <a:close/>
              </a:path>
            </a:pathLst>
          </a:custGeom>
          <a:solidFill>
            <a:srgbClr val="56BF2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8"/>
          <p:cNvSpPr txBox="1"/>
          <p:nvPr/>
        </p:nvSpPr>
        <p:spPr>
          <a:xfrm>
            <a:off x="292100" y="1104575"/>
            <a:ext cx="3582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Keseimbangan Tiga Pilar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292099" y="1554733"/>
            <a:ext cx="5424805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Pembangunan berkelanjutan bertumpu pada tiga pilar yang saling berkaitan dan harus seimbang untuk mencapai keberlanjutan sejati: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6" name="Google Shape;26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799" y="2412206"/>
            <a:ext cx="190499" cy="16668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8"/>
          <p:cNvSpPr txBox="1"/>
          <p:nvPr/>
        </p:nvSpPr>
        <p:spPr>
          <a:xfrm>
            <a:off x="482600" y="2221425"/>
            <a:ext cx="48777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0800" rIns="0" bIns="0" anchor="t" anchorCtr="0">
            <a:spAutoFit/>
          </a:bodyPr>
          <a:lstStyle/>
          <a:p>
            <a:pPr marL="882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solidFill>
                  <a:srgbClr val="EB9023"/>
                </a:solidFill>
                <a:latin typeface="Roboto"/>
                <a:ea typeface="Roboto"/>
                <a:cs typeface="Roboto"/>
                <a:sym typeface="Roboto"/>
              </a:rPr>
              <a:t>Pilar Ekonomi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Pertumbuhan ekonomi yang berkelanjutan dan inklusif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8"/>
          <p:cNvSpPr txBox="1"/>
          <p:nvPr/>
        </p:nvSpPr>
        <p:spPr>
          <a:xfrm>
            <a:off x="482600" y="2989575"/>
            <a:ext cx="50262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Pemerataan kesejahteraan dan pengentasan kemiskinan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8"/>
          <p:cNvSpPr txBox="1"/>
          <p:nvPr/>
        </p:nvSpPr>
        <p:spPr>
          <a:xfrm>
            <a:off x="482600" y="3294375"/>
            <a:ext cx="53232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Pola produksi dan konsumsi yang bertanggung jawab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0" name="Google Shape;27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799" y="3809999"/>
            <a:ext cx="238124" cy="190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8"/>
          <p:cNvSpPr txBox="1"/>
          <p:nvPr/>
        </p:nvSpPr>
        <p:spPr>
          <a:xfrm>
            <a:off x="606426" y="3747300"/>
            <a:ext cx="1994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solidFill>
                  <a:srgbClr val="18486A"/>
                </a:solidFill>
                <a:latin typeface="Roboto"/>
                <a:ea typeface="Roboto"/>
                <a:cs typeface="Roboto"/>
                <a:sym typeface="Roboto"/>
              </a:rPr>
              <a:t>Pilar Sosial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8"/>
          <p:cNvSpPr txBox="1"/>
          <p:nvPr/>
        </p:nvSpPr>
        <p:spPr>
          <a:xfrm>
            <a:off x="482600" y="3993133"/>
            <a:ext cx="3916679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5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Pemerataan akses layanan dasar (pendidikan, kesehatan) Keadilan sosial dan kesetaraan gender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Perlindungan hak asasi manusia dan budaya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3" name="Google Shape;27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799" y="5230898"/>
            <a:ext cx="190499" cy="16739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8"/>
          <p:cNvSpPr txBox="1"/>
          <p:nvPr/>
        </p:nvSpPr>
        <p:spPr>
          <a:xfrm>
            <a:off x="482600" y="5040825"/>
            <a:ext cx="50262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0800" rIns="0" bIns="0" anchor="t" anchorCtr="0">
            <a:spAutoFit/>
          </a:bodyPr>
          <a:lstStyle/>
          <a:p>
            <a:pPr marL="882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solidFill>
                  <a:srgbClr val="56BF2A"/>
                </a:solidFill>
                <a:latin typeface="Roboto"/>
                <a:ea typeface="Roboto"/>
                <a:cs typeface="Roboto"/>
                <a:sym typeface="Roboto"/>
              </a:rPr>
              <a:t>Pilar Lingkungan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Perlindungan sumber daya alam dan keanekaragaman hayati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482600" y="5707625"/>
            <a:ext cx="42093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5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"/>
                <a:ea typeface="Roboto"/>
                <a:cs typeface="Roboto"/>
                <a:sym typeface="Roboto"/>
              </a:rPr>
              <a:t>Penanganan perubahan iklim dan polusi Pengelolaan limbah dan daur ulang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0" y="6896099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 extrusionOk="0">
                <a:moveTo>
                  <a:pt x="12191999" y="1142999"/>
                </a:moveTo>
                <a:lnTo>
                  <a:pt x="0" y="1142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1142999"/>
                </a:lnTo>
                <a:close/>
              </a:path>
            </a:pathLst>
          </a:custGeom>
          <a:solidFill>
            <a:srgbClr val="F2F4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7" name="Google Shape;277;p8"/>
          <p:cNvSpPr txBox="1"/>
          <p:nvPr/>
        </p:nvSpPr>
        <p:spPr>
          <a:xfrm>
            <a:off x="1647626" y="7022962"/>
            <a:ext cx="8896985" cy="23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i="1">
                <a:solidFill>
                  <a:srgbClr val="374050"/>
                </a:solidFill>
                <a:latin typeface="Arial"/>
                <a:ea typeface="Arial"/>
                <a:cs typeface="Arial"/>
                <a:sym typeface="Arial"/>
              </a:rPr>
              <a:t>"Pembangunan berkelanjutan adalah keseimbangan antara kebutuhan ekonomi, tanggung jawab sosial, dan pelestarian lingkungan"</a:t>
            </a:r>
            <a:endParaRPr sz="135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" name="Google Shape;278;p8"/>
          <p:cNvGrpSpPr/>
          <p:nvPr/>
        </p:nvGrpSpPr>
        <p:grpSpPr>
          <a:xfrm>
            <a:off x="6848474" y="1724024"/>
            <a:ext cx="4286250" cy="4286250"/>
            <a:chOff x="6848474" y="1724024"/>
            <a:chExt cx="4286250" cy="4286250"/>
          </a:xfrm>
        </p:grpSpPr>
        <p:sp>
          <p:nvSpPr>
            <p:cNvPr id="279" name="Google Shape;279;p8"/>
            <p:cNvSpPr/>
            <p:nvPr/>
          </p:nvSpPr>
          <p:spPr>
            <a:xfrm>
              <a:off x="6848474" y="1724024"/>
              <a:ext cx="2381250" cy="2381250"/>
            </a:xfrm>
            <a:custGeom>
              <a:avLst/>
              <a:gdLst/>
              <a:ahLst/>
              <a:cxnLst/>
              <a:rect l="l" t="t" r="r" b="b"/>
              <a:pathLst>
                <a:path w="2381250" h="2381250" extrusionOk="0">
                  <a:moveTo>
                    <a:pt x="1190624" y="2381249"/>
                  </a:moveTo>
                  <a:lnTo>
                    <a:pt x="1132203" y="2379815"/>
                  </a:lnTo>
                  <a:lnTo>
                    <a:pt x="1073923" y="2375516"/>
                  </a:lnTo>
                  <a:lnTo>
                    <a:pt x="1015924" y="2368363"/>
                  </a:lnTo>
                  <a:lnTo>
                    <a:pt x="958345" y="2358371"/>
                  </a:lnTo>
                  <a:lnTo>
                    <a:pt x="901326" y="2345568"/>
                  </a:lnTo>
                  <a:lnTo>
                    <a:pt x="845005" y="2329981"/>
                  </a:lnTo>
                  <a:lnTo>
                    <a:pt x="789514" y="2311650"/>
                  </a:lnTo>
                  <a:lnTo>
                    <a:pt x="734991" y="2290618"/>
                  </a:lnTo>
                  <a:lnTo>
                    <a:pt x="681566" y="2266936"/>
                  </a:lnTo>
                  <a:lnTo>
                    <a:pt x="629367" y="2240662"/>
                  </a:lnTo>
                  <a:lnTo>
                    <a:pt x="578521" y="2211857"/>
                  </a:lnTo>
                  <a:lnTo>
                    <a:pt x="529148" y="2180593"/>
                  </a:lnTo>
                  <a:lnTo>
                    <a:pt x="481370" y="2146943"/>
                  </a:lnTo>
                  <a:lnTo>
                    <a:pt x="435300" y="2110990"/>
                  </a:lnTo>
                  <a:lnTo>
                    <a:pt x="391049" y="2072819"/>
                  </a:lnTo>
                  <a:lnTo>
                    <a:pt x="348725" y="2032523"/>
                  </a:lnTo>
                  <a:lnTo>
                    <a:pt x="308429" y="1990199"/>
                  </a:lnTo>
                  <a:lnTo>
                    <a:pt x="270259" y="1945949"/>
                  </a:lnTo>
                  <a:lnTo>
                    <a:pt x="234305" y="1899878"/>
                  </a:lnTo>
                  <a:lnTo>
                    <a:pt x="200655" y="1852100"/>
                  </a:lnTo>
                  <a:lnTo>
                    <a:pt x="169391" y="1802727"/>
                  </a:lnTo>
                  <a:lnTo>
                    <a:pt x="140587" y="1751881"/>
                  </a:lnTo>
                  <a:lnTo>
                    <a:pt x="114312" y="1699682"/>
                  </a:lnTo>
                  <a:lnTo>
                    <a:pt x="90630" y="1646257"/>
                  </a:lnTo>
                  <a:lnTo>
                    <a:pt x="69598" y="1591734"/>
                  </a:lnTo>
                  <a:lnTo>
                    <a:pt x="51267" y="1536245"/>
                  </a:lnTo>
                  <a:lnTo>
                    <a:pt x="35679" y="1479922"/>
                  </a:lnTo>
                  <a:lnTo>
                    <a:pt x="22876" y="1422904"/>
                  </a:lnTo>
                  <a:lnTo>
                    <a:pt x="12886" y="1365326"/>
                  </a:lnTo>
                  <a:lnTo>
                    <a:pt x="5733" y="1307326"/>
                  </a:lnTo>
                  <a:lnTo>
                    <a:pt x="1434" y="1249046"/>
                  </a:lnTo>
                  <a:lnTo>
                    <a:pt x="0" y="1190624"/>
                  </a:lnTo>
                  <a:lnTo>
                    <a:pt x="358" y="1161405"/>
                  </a:lnTo>
                  <a:lnTo>
                    <a:pt x="3226" y="1103037"/>
                  </a:lnTo>
                  <a:lnTo>
                    <a:pt x="8954" y="1044879"/>
                  </a:lnTo>
                  <a:lnTo>
                    <a:pt x="17528" y="987073"/>
                  </a:lnTo>
                  <a:lnTo>
                    <a:pt x="28929" y="929757"/>
                  </a:lnTo>
                  <a:lnTo>
                    <a:pt x="43128" y="873069"/>
                  </a:lnTo>
                  <a:lnTo>
                    <a:pt x="60092" y="817147"/>
                  </a:lnTo>
                  <a:lnTo>
                    <a:pt x="79780" y="762124"/>
                  </a:lnTo>
                  <a:lnTo>
                    <a:pt x="102143" y="708134"/>
                  </a:lnTo>
                  <a:lnTo>
                    <a:pt x="127129" y="655306"/>
                  </a:lnTo>
                  <a:lnTo>
                    <a:pt x="154676" y="603767"/>
                  </a:lnTo>
                  <a:lnTo>
                    <a:pt x="184719" y="553643"/>
                  </a:lnTo>
                  <a:lnTo>
                    <a:pt x="217186" y="505053"/>
                  </a:lnTo>
                  <a:lnTo>
                    <a:pt x="251999" y="458114"/>
                  </a:lnTo>
                  <a:lnTo>
                    <a:pt x="289072" y="412941"/>
                  </a:lnTo>
                  <a:lnTo>
                    <a:pt x="328317" y="369640"/>
                  </a:lnTo>
                  <a:lnTo>
                    <a:pt x="369640" y="328318"/>
                  </a:lnTo>
                  <a:lnTo>
                    <a:pt x="412940" y="289072"/>
                  </a:lnTo>
                  <a:lnTo>
                    <a:pt x="458114" y="251999"/>
                  </a:lnTo>
                  <a:lnTo>
                    <a:pt x="505052" y="217187"/>
                  </a:lnTo>
                  <a:lnTo>
                    <a:pt x="553642" y="184720"/>
                  </a:lnTo>
                  <a:lnTo>
                    <a:pt x="603767" y="154677"/>
                  </a:lnTo>
                  <a:lnTo>
                    <a:pt x="655305" y="127129"/>
                  </a:lnTo>
                  <a:lnTo>
                    <a:pt x="708133" y="102143"/>
                  </a:lnTo>
                  <a:lnTo>
                    <a:pt x="762124" y="79780"/>
                  </a:lnTo>
                  <a:lnTo>
                    <a:pt x="817147" y="60092"/>
                  </a:lnTo>
                  <a:lnTo>
                    <a:pt x="873069" y="43128"/>
                  </a:lnTo>
                  <a:lnTo>
                    <a:pt x="929757" y="28929"/>
                  </a:lnTo>
                  <a:lnTo>
                    <a:pt x="987073" y="17528"/>
                  </a:lnTo>
                  <a:lnTo>
                    <a:pt x="1044880" y="8953"/>
                  </a:lnTo>
                  <a:lnTo>
                    <a:pt x="1103037" y="3226"/>
                  </a:lnTo>
                  <a:lnTo>
                    <a:pt x="1161405" y="358"/>
                  </a:lnTo>
                  <a:lnTo>
                    <a:pt x="1190624" y="0"/>
                  </a:lnTo>
                  <a:lnTo>
                    <a:pt x="1219844" y="358"/>
                  </a:lnTo>
                  <a:lnTo>
                    <a:pt x="1278212" y="3226"/>
                  </a:lnTo>
                  <a:lnTo>
                    <a:pt x="1336369" y="8953"/>
                  </a:lnTo>
                  <a:lnTo>
                    <a:pt x="1394175" y="17528"/>
                  </a:lnTo>
                  <a:lnTo>
                    <a:pt x="1451491" y="28929"/>
                  </a:lnTo>
                  <a:lnTo>
                    <a:pt x="1508179" y="43128"/>
                  </a:lnTo>
                  <a:lnTo>
                    <a:pt x="1564101" y="60092"/>
                  </a:lnTo>
                  <a:lnTo>
                    <a:pt x="1619123" y="79780"/>
                  </a:lnTo>
                  <a:lnTo>
                    <a:pt x="1673114" y="102143"/>
                  </a:lnTo>
                  <a:lnTo>
                    <a:pt x="1725943" y="127129"/>
                  </a:lnTo>
                  <a:lnTo>
                    <a:pt x="1777481" y="154677"/>
                  </a:lnTo>
                  <a:lnTo>
                    <a:pt x="1827605" y="184720"/>
                  </a:lnTo>
                  <a:lnTo>
                    <a:pt x="1876195" y="217187"/>
                  </a:lnTo>
                  <a:lnTo>
                    <a:pt x="1923134" y="251999"/>
                  </a:lnTo>
                  <a:lnTo>
                    <a:pt x="1968308" y="289072"/>
                  </a:lnTo>
                  <a:lnTo>
                    <a:pt x="2011608" y="328318"/>
                  </a:lnTo>
                  <a:lnTo>
                    <a:pt x="2052930" y="369640"/>
                  </a:lnTo>
                  <a:lnTo>
                    <a:pt x="2092176" y="412940"/>
                  </a:lnTo>
                  <a:lnTo>
                    <a:pt x="2129249" y="458114"/>
                  </a:lnTo>
                  <a:lnTo>
                    <a:pt x="2164061" y="505053"/>
                  </a:lnTo>
                  <a:lnTo>
                    <a:pt x="2196528" y="553643"/>
                  </a:lnTo>
                  <a:lnTo>
                    <a:pt x="2226572" y="603767"/>
                  </a:lnTo>
                  <a:lnTo>
                    <a:pt x="2254120" y="655306"/>
                  </a:lnTo>
                  <a:lnTo>
                    <a:pt x="2279105" y="708134"/>
                  </a:lnTo>
                  <a:lnTo>
                    <a:pt x="2301468" y="762124"/>
                  </a:lnTo>
                  <a:lnTo>
                    <a:pt x="2321156" y="817147"/>
                  </a:lnTo>
                  <a:lnTo>
                    <a:pt x="2338120" y="873069"/>
                  </a:lnTo>
                  <a:lnTo>
                    <a:pt x="2352319" y="929757"/>
                  </a:lnTo>
                  <a:lnTo>
                    <a:pt x="2363720" y="987073"/>
                  </a:lnTo>
                  <a:lnTo>
                    <a:pt x="2372295" y="1044879"/>
                  </a:lnTo>
                  <a:lnTo>
                    <a:pt x="2378023" y="1103037"/>
                  </a:lnTo>
                  <a:lnTo>
                    <a:pt x="2380890" y="1161405"/>
                  </a:lnTo>
                  <a:lnTo>
                    <a:pt x="2381249" y="1190624"/>
                  </a:lnTo>
                  <a:lnTo>
                    <a:pt x="2380890" y="1219844"/>
                  </a:lnTo>
                  <a:lnTo>
                    <a:pt x="2378023" y="1278212"/>
                  </a:lnTo>
                  <a:lnTo>
                    <a:pt x="2372295" y="1336370"/>
                  </a:lnTo>
                  <a:lnTo>
                    <a:pt x="2363720" y="1394176"/>
                  </a:lnTo>
                  <a:lnTo>
                    <a:pt x="2352319" y="1451492"/>
                  </a:lnTo>
                  <a:lnTo>
                    <a:pt x="2338120" y="1508179"/>
                  </a:lnTo>
                  <a:lnTo>
                    <a:pt x="2321156" y="1564102"/>
                  </a:lnTo>
                  <a:lnTo>
                    <a:pt x="2301468" y="1619124"/>
                  </a:lnTo>
                  <a:lnTo>
                    <a:pt x="2279104" y="1673115"/>
                  </a:lnTo>
                  <a:lnTo>
                    <a:pt x="2254119" y="1725943"/>
                  </a:lnTo>
                  <a:lnTo>
                    <a:pt x="2226571" y="1777481"/>
                  </a:lnTo>
                  <a:lnTo>
                    <a:pt x="2196528" y="1827605"/>
                  </a:lnTo>
                  <a:lnTo>
                    <a:pt x="2164061" y="1876195"/>
                  </a:lnTo>
                  <a:lnTo>
                    <a:pt x="2129249" y="1923134"/>
                  </a:lnTo>
                  <a:lnTo>
                    <a:pt x="2092176" y="1968308"/>
                  </a:lnTo>
                  <a:lnTo>
                    <a:pt x="2052930" y="2011608"/>
                  </a:lnTo>
                  <a:lnTo>
                    <a:pt x="2011608" y="2052931"/>
                  </a:lnTo>
                  <a:lnTo>
                    <a:pt x="1968308" y="2092176"/>
                  </a:lnTo>
                  <a:lnTo>
                    <a:pt x="1923134" y="2129249"/>
                  </a:lnTo>
                  <a:lnTo>
                    <a:pt x="1876195" y="2164061"/>
                  </a:lnTo>
                  <a:lnTo>
                    <a:pt x="1827605" y="2196528"/>
                  </a:lnTo>
                  <a:lnTo>
                    <a:pt x="1777481" y="2226572"/>
                  </a:lnTo>
                  <a:lnTo>
                    <a:pt x="1725942" y="2254119"/>
                  </a:lnTo>
                  <a:lnTo>
                    <a:pt x="1673114" y="2279105"/>
                  </a:lnTo>
                  <a:lnTo>
                    <a:pt x="1619123" y="2301468"/>
                  </a:lnTo>
                  <a:lnTo>
                    <a:pt x="1564101" y="2321156"/>
                  </a:lnTo>
                  <a:lnTo>
                    <a:pt x="1508179" y="2338120"/>
                  </a:lnTo>
                  <a:lnTo>
                    <a:pt x="1451491" y="2352319"/>
                  </a:lnTo>
                  <a:lnTo>
                    <a:pt x="1394176" y="2363720"/>
                  </a:lnTo>
                  <a:lnTo>
                    <a:pt x="1336369" y="2372295"/>
                  </a:lnTo>
                  <a:lnTo>
                    <a:pt x="1278212" y="2378023"/>
                  </a:lnTo>
                  <a:lnTo>
                    <a:pt x="1219844" y="2380890"/>
                  </a:lnTo>
                  <a:lnTo>
                    <a:pt x="1190624" y="2381249"/>
                  </a:lnTo>
                  <a:close/>
                </a:path>
              </a:pathLst>
            </a:custGeom>
            <a:solidFill>
              <a:srgbClr val="EB9023">
                <a:alpha val="4901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8753474" y="1724024"/>
              <a:ext cx="2381250" cy="2381250"/>
            </a:xfrm>
            <a:custGeom>
              <a:avLst/>
              <a:gdLst/>
              <a:ahLst/>
              <a:cxnLst/>
              <a:rect l="l" t="t" r="r" b="b"/>
              <a:pathLst>
                <a:path w="2381250" h="2381250" extrusionOk="0">
                  <a:moveTo>
                    <a:pt x="1190624" y="2381249"/>
                  </a:moveTo>
                  <a:lnTo>
                    <a:pt x="1132202" y="2379815"/>
                  </a:lnTo>
                  <a:lnTo>
                    <a:pt x="1073922" y="2375516"/>
                  </a:lnTo>
                  <a:lnTo>
                    <a:pt x="1015922" y="2368363"/>
                  </a:lnTo>
                  <a:lnTo>
                    <a:pt x="958344" y="2358371"/>
                  </a:lnTo>
                  <a:lnTo>
                    <a:pt x="901326" y="2345568"/>
                  </a:lnTo>
                  <a:lnTo>
                    <a:pt x="845004" y="2329981"/>
                  </a:lnTo>
                  <a:lnTo>
                    <a:pt x="789515" y="2311650"/>
                  </a:lnTo>
                  <a:lnTo>
                    <a:pt x="734991" y="2290618"/>
                  </a:lnTo>
                  <a:lnTo>
                    <a:pt x="681566" y="2266936"/>
                  </a:lnTo>
                  <a:lnTo>
                    <a:pt x="629367" y="2240662"/>
                  </a:lnTo>
                  <a:lnTo>
                    <a:pt x="578519" y="2211857"/>
                  </a:lnTo>
                  <a:lnTo>
                    <a:pt x="529147" y="2180593"/>
                  </a:lnTo>
                  <a:lnTo>
                    <a:pt x="481370" y="2146943"/>
                  </a:lnTo>
                  <a:lnTo>
                    <a:pt x="435300" y="2110990"/>
                  </a:lnTo>
                  <a:lnTo>
                    <a:pt x="391049" y="2072819"/>
                  </a:lnTo>
                  <a:lnTo>
                    <a:pt x="348725" y="2032523"/>
                  </a:lnTo>
                  <a:lnTo>
                    <a:pt x="308428" y="1990199"/>
                  </a:lnTo>
                  <a:lnTo>
                    <a:pt x="270258" y="1945949"/>
                  </a:lnTo>
                  <a:lnTo>
                    <a:pt x="234304" y="1899878"/>
                  </a:lnTo>
                  <a:lnTo>
                    <a:pt x="200655" y="1852100"/>
                  </a:lnTo>
                  <a:lnTo>
                    <a:pt x="169390" y="1802727"/>
                  </a:lnTo>
                  <a:lnTo>
                    <a:pt x="140586" y="1751881"/>
                  </a:lnTo>
                  <a:lnTo>
                    <a:pt x="114311" y="1699682"/>
                  </a:lnTo>
                  <a:lnTo>
                    <a:pt x="90629" y="1646257"/>
                  </a:lnTo>
                  <a:lnTo>
                    <a:pt x="69598" y="1591734"/>
                  </a:lnTo>
                  <a:lnTo>
                    <a:pt x="51267" y="1536245"/>
                  </a:lnTo>
                  <a:lnTo>
                    <a:pt x="35679" y="1479922"/>
                  </a:lnTo>
                  <a:lnTo>
                    <a:pt x="22876" y="1422904"/>
                  </a:lnTo>
                  <a:lnTo>
                    <a:pt x="12885" y="1365326"/>
                  </a:lnTo>
                  <a:lnTo>
                    <a:pt x="5733" y="1307326"/>
                  </a:lnTo>
                  <a:lnTo>
                    <a:pt x="1433" y="1249046"/>
                  </a:lnTo>
                  <a:lnTo>
                    <a:pt x="0" y="1190624"/>
                  </a:lnTo>
                  <a:lnTo>
                    <a:pt x="358" y="1161405"/>
                  </a:lnTo>
                  <a:lnTo>
                    <a:pt x="3225" y="1103037"/>
                  </a:lnTo>
                  <a:lnTo>
                    <a:pt x="8953" y="1044879"/>
                  </a:lnTo>
                  <a:lnTo>
                    <a:pt x="17527" y="987073"/>
                  </a:lnTo>
                  <a:lnTo>
                    <a:pt x="28928" y="929757"/>
                  </a:lnTo>
                  <a:lnTo>
                    <a:pt x="43127" y="873069"/>
                  </a:lnTo>
                  <a:lnTo>
                    <a:pt x="60092" y="817147"/>
                  </a:lnTo>
                  <a:lnTo>
                    <a:pt x="79778" y="762124"/>
                  </a:lnTo>
                  <a:lnTo>
                    <a:pt x="102142" y="708134"/>
                  </a:lnTo>
                  <a:lnTo>
                    <a:pt x="127128" y="655306"/>
                  </a:lnTo>
                  <a:lnTo>
                    <a:pt x="154676" y="603767"/>
                  </a:lnTo>
                  <a:lnTo>
                    <a:pt x="184719" y="553643"/>
                  </a:lnTo>
                  <a:lnTo>
                    <a:pt x="217186" y="505053"/>
                  </a:lnTo>
                  <a:lnTo>
                    <a:pt x="251999" y="458114"/>
                  </a:lnTo>
                  <a:lnTo>
                    <a:pt x="289072" y="412941"/>
                  </a:lnTo>
                  <a:lnTo>
                    <a:pt x="328317" y="369640"/>
                  </a:lnTo>
                  <a:lnTo>
                    <a:pt x="369640" y="328318"/>
                  </a:lnTo>
                  <a:lnTo>
                    <a:pt x="412940" y="289072"/>
                  </a:lnTo>
                  <a:lnTo>
                    <a:pt x="458114" y="251999"/>
                  </a:lnTo>
                  <a:lnTo>
                    <a:pt x="505053" y="217187"/>
                  </a:lnTo>
                  <a:lnTo>
                    <a:pt x="553642" y="184720"/>
                  </a:lnTo>
                  <a:lnTo>
                    <a:pt x="603767" y="154677"/>
                  </a:lnTo>
                  <a:lnTo>
                    <a:pt x="655305" y="127129"/>
                  </a:lnTo>
                  <a:lnTo>
                    <a:pt x="708133" y="102143"/>
                  </a:lnTo>
                  <a:lnTo>
                    <a:pt x="762123" y="79780"/>
                  </a:lnTo>
                  <a:lnTo>
                    <a:pt x="817146" y="60092"/>
                  </a:lnTo>
                  <a:lnTo>
                    <a:pt x="873069" y="43128"/>
                  </a:lnTo>
                  <a:lnTo>
                    <a:pt x="929756" y="28929"/>
                  </a:lnTo>
                  <a:lnTo>
                    <a:pt x="987072" y="17528"/>
                  </a:lnTo>
                  <a:lnTo>
                    <a:pt x="1044879" y="8953"/>
                  </a:lnTo>
                  <a:lnTo>
                    <a:pt x="1103036" y="3226"/>
                  </a:lnTo>
                  <a:lnTo>
                    <a:pt x="1161405" y="358"/>
                  </a:lnTo>
                  <a:lnTo>
                    <a:pt x="1190624" y="0"/>
                  </a:lnTo>
                  <a:lnTo>
                    <a:pt x="1219844" y="358"/>
                  </a:lnTo>
                  <a:lnTo>
                    <a:pt x="1278214" y="3226"/>
                  </a:lnTo>
                  <a:lnTo>
                    <a:pt x="1336370" y="8953"/>
                  </a:lnTo>
                  <a:lnTo>
                    <a:pt x="1394176" y="17528"/>
                  </a:lnTo>
                  <a:lnTo>
                    <a:pt x="1451493" y="28929"/>
                  </a:lnTo>
                  <a:lnTo>
                    <a:pt x="1508180" y="43128"/>
                  </a:lnTo>
                  <a:lnTo>
                    <a:pt x="1564101" y="60092"/>
                  </a:lnTo>
                  <a:lnTo>
                    <a:pt x="1619123" y="79780"/>
                  </a:lnTo>
                  <a:lnTo>
                    <a:pt x="1673113" y="102143"/>
                  </a:lnTo>
                  <a:lnTo>
                    <a:pt x="1725942" y="127129"/>
                  </a:lnTo>
                  <a:lnTo>
                    <a:pt x="1777480" y="154677"/>
                  </a:lnTo>
                  <a:lnTo>
                    <a:pt x="1827604" y="184720"/>
                  </a:lnTo>
                  <a:lnTo>
                    <a:pt x="1876195" y="217187"/>
                  </a:lnTo>
                  <a:lnTo>
                    <a:pt x="1923134" y="251999"/>
                  </a:lnTo>
                  <a:lnTo>
                    <a:pt x="1968308" y="289072"/>
                  </a:lnTo>
                  <a:lnTo>
                    <a:pt x="2011608" y="328318"/>
                  </a:lnTo>
                  <a:lnTo>
                    <a:pt x="2052930" y="369640"/>
                  </a:lnTo>
                  <a:lnTo>
                    <a:pt x="2092177" y="412940"/>
                  </a:lnTo>
                  <a:lnTo>
                    <a:pt x="2129249" y="458114"/>
                  </a:lnTo>
                  <a:lnTo>
                    <a:pt x="2164060" y="505053"/>
                  </a:lnTo>
                  <a:lnTo>
                    <a:pt x="2196528" y="553643"/>
                  </a:lnTo>
                  <a:lnTo>
                    <a:pt x="2226571" y="603767"/>
                  </a:lnTo>
                  <a:lnTo>
                    <a:pt x="2254119" y="655306"/>
                  </a:lnTo>
                  <a:lnTo>
                    <a:pt x="2279104" y="708134"/>
                  </a:lnTo>
                  <a:lnTo>
                    <a:pt x="2301467" y="762124"/>
                  </a:lnTo>
                  <a:lnTo>
                    <a:pt x="2321155" y="817147"/>
                  </a:lnTo>
                  <a:lnTo>
                    <a:pt x="2338119" y="873069"/>
                  </a:lnTo>
                  <a:lnTo>
                    <a:pt x="2352319" y="929757"/>
                  </a:lnTo>
                  <a:lnTo>
                    <a:pt x="2363719" y="987073"/>
                  </a:lnTo>
                  <a:lnTo>
                    <a:pt x="2372295" y="1044879"/>
                  </a:lnTo>
                  <a:lnTo>
                    <a:pt x="2378024" y="1103037"/>
                  </a:lnTo>
                  <a:lnTo>
                    <a:pt x="2380891" y="1161405"/>
                  </a:lnTo>
                  <a:lnTo>
                    <a:pt x="2381249" y="1190624"/>
                  </a:lnTo>
                  <a:lnTo>
                    <a:pt x="2380891" y="1219844"/>
                  </a:lnTo>
                  <a:lnTo>
                    <a:pt x="2378024" y="1278212"/>
                  </a:lnTo>
                  <a:lnTo>
                    <a:pt x="2372295" y="1336370"/>
                  </a:lnTo>
                  <a:lnTo>
                    <a:pt x="2363719" y="1394176"/>
                  </a:lnTo>
                  <a:lnTo>
                    <a:pt x="2352319" y="1451492"/>
                  </a:lnTo>
                  <a:lnTo>
                    <a:pt x="2338119" y="1508179"/>
                  </a:lnTo>
                  <a:lnTo>
                    <a:pt x="2321155" y="1564102"/>
                  </a:lnTo>
                  <a:lnTo>
                    <a:pt x="2301467" y="1619124"/>
                  </a:lnTo>
                  <a:lnTo>
                    <a:pt x="2279104" y="1673115"/>
                  </a:lnTo>
                  <a:lnTo>
                    <a:pt x="2254119" y="1725943"/>
                  </a:lnTo>
                  <a:lnTo>
                    <a:pt x="2226571" y="1777481"/>
                  </a:lnTo>
                  <a:lnTo>
                    <a:pt x="2196527" y="1827605"/>
                  </a:lnTo>
                  <a:lnTo>
                    <a:pt x="2164059" y="1876195"/>
                  </a:lnTo>
                  <a:lnTo>
                    <a:pt x="2129249" y="1923134"/>
                  </a:lnTo>
                  <a:lnTo>
                    <a:pt x="2092177" y="1968308"/>
                  </a:lnTo>
                  <a:lnTo>
                    <a:pt x="2052930" y="2011608"/>
                  </a:lnTo>
                  <a:lnTo>
                    <a:pt x="2011608" y="2052931"/>
                  </a:lnTo>
                  <a:lnTo>
                    <a:pt x="1968308" y="2092176"/>
                  </a:lnTo>
                  <a:lnTo>
                    <a:pt x="1923134" y="2129249"/>
                  </a:lnTo>
                  <a:lnTo>
                    <a:pt x="1876195" y="2164061"/>
                  </a:lnTo>
                  <a:lnTo>
                    <a:pt x="1827604" y="2196528"/>
                  </a:lnTo>
                  <a:lnTo>
                    <a:pt x="1777480" y="2226572"/>
                  </a:lnTo>
                  <a:lnTo>
                    <a:pt x="1725942" y="2254119"/>
                  </a:lnTo>
                  <a:lnTo>
                    <a:pt x="1673114" y="2279105"/>
                  </a:lnTo>
                  <a:lnTo>
                    <a:pt x="1619123" y="2301468"/>
                  </a:lnTo>
                  <a:lnTo>
                    <a:pt x="1564101" y="2321156"/>
                  </a:lnTo>
                  <a:lnTo>
                    <a:pt x="1508179" y="2338120"/>
                  </a:lnTo>
                  <a:lnTo>
                    <a:pt x="1451492" y="2352319"/>
                  </a:lnTo>
                  <a:lnTo>
                    <a:pt x="1394176" y="2363720"/>
                  </a:lnTo>
                  <a:lnTo>
                    <a:pt x="1336370" y="2372295"/>
                  </a:lnTo>
                  <a:lnTo>
                    <a:pt x="1278214" y="2378023"/>
                  </a:lnTo>
                  <a:lnTo>
                    <a:pt x="1219844" y="2380890"/>
                  </a:lnTo>
                  <a:lnTo>
                    <a:pt x="1190624" y="2381249"/>
                  </a:lnTo>
                  <a:close/>
                </a:path>
              </a:pathLst>
            </a:custGeom>
            <a:solidFill>
              <a:srgbClr val="18486A">
                <a:alpha val="4901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7800974" y="3629024"/>
              <a:ext cx="2381250" cy="2381250"/>
            </a:xfrm>
            <a:custGeom>
              <a:avLst/>
              <a:gdLst/>
              <a:ahLst/>
              <a:cxnLst/>
              <a:rect l="l" t="t" r="r" b="b"/>
              <a:pathLst>
                <a:path w="2381250" h="2381250" extrusionOk="0">
                  <a:moveTo>
                    <a:pt x="1190624" y="2381249"/>
                  </a:moveTo>
                  <a:lnTo>
                    <a:pt x="1132203" y="2379815"/>
                  </a:lnTo>
                  <a:lnTo>
                    <a:pt x="1073922" y="2375516"/>
                  </a:lnTo>
                  <a:lnTo>
                    <a:pt x="1015922" y="2368363"/>
                  </a:lnTo>
                  <a:lnTo>
                    <a:pt x="958344" y="2358372"/>
                  </a:lnTo>
                  <a:lnTo>
                    <a:pt x="901325" y="2345567"/>
                  </a:lnTo>
                  <a:lnTo>
                    <a:pt x="845003" y="2329981"/>
                  </a:lnTo>
                  <a:lnTo>
                    <a:pt x="789513" y="2311649"/>
                  </a:lnTo>
                  <a:lnTo>
                    <a:pt x="734991" y="2290618"/>
                  </a:lnTo>
                  <a:lnTo>
                    <a:pt x="681565" y="2266935"/>
                  </a:lnTo>
                  <a:lnTo>
                    <a:pt x="629367" y="2240661"/>
                  </a:lnTo>
                  <a:lnTo>
                    <a:pt x="578520" y="2211857"/>
                  </a:lnTo>
                  <a:lnTo>
                    <a:pt x="529147" y="2180592"/>
                  </a:lnTo>
                  <a:lnTo>
                    <a:pt x="481369" y="2146943"/>
                  </a:lnTo>
                  <a:lnTo>
                    <a:pt x="435300" y="2110990"/>
                  </a:lnTo>
                  <a:lnTo>
                    <a:pt x="391048" y="2072820"/>
                  </a:lnTo>
                  <a:lnTo>
                    <a:pt x="348725" y="2032523"/>
                  </a:lnTo>
                  <a:lnTo>
                    <a:pt x="308429" y="1990198"/>
                  </a:lnTo>
                  <a:lnTo>
                    <a:pt x="270259" y="1945949"/>
                  </a:lnTo>
                  <a:lnTo>
                    <a:pt x="234304" y="1899878"/>
                  </a:lnTo>
                  <a:lnTo>
                    <a:pt x="200655" y="1852100"/>
                  </a:lnTo>
                  <a:lnTo>
                    <a:pt x="169390" y="1802728"/>
                  </a:lnTo>
                  <a:lnTo>
                    <a:pt x="140586" y="1751880"/>
                  </a:lnTo>
                  <a:lnTo>
                    <a:pt x="114311" y="1699680"/>
                  </a:lnTo>
                  <a:lnTo>
                    <a:pt x="90629" y="1646256"/>
                  </a:lnTo>
                  <a:lnTo>
                    <a:pt x="69597" y="1591733"/>
                  </a:lnTo>
                  <a:lnTo>
                    <a:pt x="51266" y="1536244"/>
                  </a:lnTo>
                  <a:lnTo>
                    <a:pt x="35680" y="1479922"/>
                  </a:lnTo>
                  <a:lnTo>
                    <a:pt x="22876" y="1422903"/>
                  </a:lnTo>
                  <a:lnTo>
                    <a:pt x="12886" y="1365325"/>
                  </a:lnTo>
                  <a:lnTo>
                    <a:pt x="5732" y="1307327"/>
                  </a:lnTo>
                  <a:lnTo>
                    <a:pt x="1434" y="1249045"/>
                  </a:lnTo>
                  <a:lnTo>
                    <a:pt x="0" y="1190624"/>
                  </a:lnTo>
                  <a:lnTo>
                    <a:pt x="357" y="1161405"/>
                  </a:lnTo>
                  <a:lnTo>
                    <a:pt x="3225" y="1103036"/>
                  </a:lnTo>
                  <a:lnTo>
                    <a:pt x="8953" y="1044879"/>
                  </a:lnTo>
                  <a:lnTo>
                    <a:pt x="17527" y="987073"/>
                  </a:lnTo>
                  <a:lnTo>
                    <a:pt x="28928" y="929756"/>
                  </a:lnTo>
                  <a:lnTo>
                    <a:pt x="43128" y="873069"/>
                  </a:lnTo>
                  <a:lnTo>
                    <a:pt x="60091" y="817146"/>
                  </a:lnTo>
                  <a:lnTo>
                    <a:pt x="79778" y="762124"/>
                  </a:lnTo>
                  <a:lnTo>
                    <a:pt x="102142" y="708133"/>
                  </a:lnTo>
                  <a:lnTo>
                    <a:pt x="127128" y="655306"/>
                  </a:lnTo>
                  <a:lnTo>
                    <a:pt x="154676" y="603767"/>
                  </a:lnTo>
                  <a:lnTo>
                    <a:pt x="184719" y="553642"/>
                  </a:lnTo>
                  <a:lnTo>
                    <a:pt x="217186" y="505052"/>
                  </a:lnTo>
                  <a:lnTo>
                    <a:pt x="251999" y="458114"/>
                  </a:lnTo>
                  <a:lnTo>
                    <a:pt x="289072" y="412940"/>
                  </a:lnTo>
                  <a:lnTo>
                    <a:pt x="328317" y="369640"/>
                  </a:lnTo>
                  <a:lnTo>
                    <a:pt x="369639" y="328317"/>
                  </a:lnTo>
                  <a:lnTo>
                    <a:pt x="412940" y="289072"/>
                  </a:lnTo>
                  <a:lnTo>
                    <a:pt x="458114" y="251999"/>
                  </a:lnTo>
                  <a:lnTo>
                    <a:pt x="505052" y="217187"/>
                  </a:lnTo>
                  <a:lnTo>
                    <a:pt x="553642" y="184720"/>
                  </a:lnTo>
                  <a:lnTo>
                    <a:pt x="603766" y="154677"/>
                  </a:lnTo>
                  <a:lnTo>
                    <a:pt x="655305" y="127129"/>
                  </a:lnTo>
                  <a:lnTo>
                    <a:pt x="708133" y="102143"/>
                  </a:lnTo>
                  <a:lnTo>
                    <a:pt x="762123" y="79780"/>
                  </a:lnTo>
                  <a:lnTo>
                    <a:pt x="817146" y="60093"/>
                  </a:lnTo>
                  <a:lnTo>
                    <a:pt x="873068" y="43128"/>
                  </a:lnTo>
                  <a:lnTo>
                    <a:pt x="929756" y="28929"/>
                  </a:lnTo>
                  <a:lnTo>
                    <a:pt x="987072" y="17528"/>
                  </a:lnTo>
                  <a:lnTo>
                    <a:pt x="1044878" y="8953"/>
                  </a:lnTo>
                  <a:lnTo>
                    <a:pt x="1103036" y="3226"/>
                  </a:lnTo>
                  <a:lnTo>
                    <a:pt x="1161405" y="358"/>
                  </a:lnTo>
                  <a:lnTo>
                    <a:pt x="1190624" y="0"/>
                  </a:lnTo>
                  <a:lnTo>
                    <a:pt x="1219844" y="358"/>
                  </a:lnTo>
                  <a:lnTo>
                    <a:pt x="1278213" y="3226"/>
                  </a:lnTo>
                  <a:lnTo>
                    <a:pt x="1336370" y="8954"/>
                  </a:lnTo>
                  <a:lnTo>
                    <a:pt x="1394175" y="17528"/>
                  </a:lnTo>
                  <a:lnTo>
                    <a:pt x="1451491" y="28929"/>
                  </a:lnTo>
                  <a:lnTo>
                    <a:pt x="1508179" y="43128"/>
                  </a:lnTo>
                  <a:lnTo>
                    <a:pt x="1564102" y="60092"/>
                  </a:lnTo>
                  <a:lnTo>
                    <a:pt x="1619124" y="79780"/>
                  </a:lnTo>
                  <a:lnTo>
                    <a:pt x="1673114" y="102143"/>
                  </a:lnTo>
                  <a:lnTo>
                    <a:pt x="1725942" y="127129"/>
                  </a:lnTo>
                  <a:lnTo>
                    <a:pt x="1777480" y="154677"/>
                  </a:lnTo>
                  <a:lnTo>
                    <a:pt x="1827605" y="184721"/>
                  </a:lnTo>
                  <a:lnTo>
                    <a:pt x="1876195" y="217187"/>
                  </a:lnTo>
                  <a:lnTo>
                    <a:pt x="1923134" y="251999"/>
                  </a:lnTo>
                  <a:lnTo>
                    <a:pt x="1968307" y="289073"/>
                  </a:lnTo>
                  <a:lnTo>
                    <a:pt x="2011608" y="328317"/>
                  </a:lnTo>
                  <a:lnTo>
                    <a:pt x="2052931" y="369640"/>
                  </a:lnTo>
                  <a:lnTo>
                    <a:pt x="2092176" y="412940"/>
                  </a:lnTo>
                  <a:lnTo>
                    <a:pt x="2129250" y="458114"/>
                  </a:lnTo>
                  <a:lnTo>
                    <a:pt x="2164062" y="505052"/>
                  </a:lnTo>
                  <a:lnTo>
                    <a:pt x="2196528" y="553642"/>
                  </a:lnTo>
                  <a:lnTo>
                    <a:pt x="2226572" y="603767"/>
                  </a:lnTo>
                  <a:lnTo>
                    <a:pt x="2254120" y="655306"/>
                  </a:lnTo>
                  <a:lnTo>
                    <a:pt x="2279105" y="708134"/>
                  </a:lnTo>
                  <a:lnTo>
                    <a:pt x="2301468" y="762124"/>
                  </a:lnTo>
                  <a:lnTo>
                    <a:pt x="2321156" y="817147"/>
                  </a:lnTo>
                  <a:lnTo>
                    <a:pt x="2338120" y="873069"/>
                  </a:lnTo>
                  <a:lnTo>
                    <a:pt x="2352319" y="929756"/>
                  </a:lnTo>
                  <a:lnTo>
                    <a:pt x="2363719" y="987073"/>
                  </a:lnTo>
                  <a:lnTo>
                    <a:pt x="2372294" y="1044879"/>
                  </a:lnTo>
                  <a:lnTo>
                    <a:pt x="2378022" y="1103036"/>
                  </a:lnTo>
                  <a:lnTo>
                    <a:pt x="2380891" y="1161405"/>
                  </a:lnTo>
                  <a:lnTo>
                    <a:pt x="2381249" y="1190624"/>
                  </a:lnTo>
                  <a:lnTo>
                    <a:pt x="2380891" y="1219844"/>
                  </a:lnTo>
                  <a:lnTo>
                    <a:pt x="2378022" y="1278212"/>
                  </a:lnTo>
                  <a:lnTo>
                    <a:pt x="2372295" y="1336370"/>
                  </a:lnTo>
                  <a:lnTo>
                    <a:pt x="2363719" y="1394176"/>
                  </a:lnTo>
                  <a:lnTo>
                    <a:pt x="2352319" y="1451491"/>
                  </a:lnTo>
                  <a:lnTo>
                    <a:pt x="2338120" y="1508179"/>
                  </a:lnTo>
                  <a:lnTo>
                    <a:pt x="2321156" y="1564101"/>
                  </a:lnTo>
                  <a:lnTo>
                    <a:pt x="2301467" y="1619124"/>
                  </a:lnTo>
                  <a:lnTo>
                    <a:pt x="2279104" y="1673114"/>
                  </a:lnTo>
                  <a:lnTo>
                    <a:pt x="2254119" y="1725942"/>
                  </a:lnTo>
                  <a:lnTo>
                    <a:pt x="2226571" y="1777481"/>
                  </a:lnTo>
                  <a:lnTo>
                    <a:pt x="2196527" y="1827606"/>
                  </a:lnTo>
                  <a:lnTo>
                    <a:pt x="2164060" y="1876195"/>
                  </a:lnTo>
                  <a:lnTo>
                    <a:pt x="2129249" y="1923134"/>
                  </a:lnTo>
                  <a:lnTo>
                    <a:pt x="2092176" y="1968308"/>
                  </a:lnTo>
                  <a:lnTo>
                    <a:pt x="2052930" y="2011608"/>
                  </a:lnTo>
                  <a:lnTo>
                    <a:pt x="2011608" y="2052931"/>
                  </a:lnTo>
                  <a:lnTo>
                    <a:pt x="1968308" y="2092176"/>
                  </a:lnTo>
                  <a:lnTo>
                    <a:pt x="1923134" y="2129249"/>
                  </a:lnTo>
                  <a:lnTo>
                    <a:pt x="1876196" y="2164061"/>
                  </a:lnTo>
                  <a:lnTo>
                    <a:pt x="1827606" y="2196528"/>
                  </a:lnTo>
                  <a:lnTo>
                    <a:pt x="1777481" y="2226571"/>
                  </a:lnTo>
                  <a:lnTo>
                    <a:pt x="1725941" y="2254119"/>
                  </a:lnTo>
                  <a:lnTo>
                    <a:pt x="1673114" y="2279104"/>
                  </a:lnTo>
                  <a:lnTo>
                    <a:pt x="1619124" y="2301468"/>
                  </a:lnTo>
                  <a:lnTo>
                    <a:pt x="1564102" y="2321156"/>
                  </a:lnTo>
                  <a:lnTo>
                    <a:pt x="1508179" y="2338120"/>
                  </a:lnTo>
                  <a:lnTo>
                    <a:pt x="1451491" y="2352320"/>
                  </a:lnTo>
                  <a:lnTo>
                    <a:pt x="1394175" y="2363720"/>
                  </a:lnTo>
                  <a:lnTo>
                    <a:pt x="1336370" y="2372296"/>
                  </a:lnTo>
                  <a:lnTo>
                    <a:pt x="1278213" y="2378023"/>
                  </a:lnTo>
                  <a:lnTo>
                    <a:pt x="1219844" y="2380891"/>
                  </a:lnTo>
                  <a:lnTo>
                    <a:pt x="1190624" y="2381249"/>
                  </a:lnTo>
                  <a:close/>
                </a:path>
              </a:pathLst>
            </a:custGeom>
            <a:solidFill>
              <a:srgbClr val="56BF2A">
                <a:alpha val="4901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2" name="Google Shape;282;p8"/>
          <p:cNvSpPr txBox="1"/>
          <p:nvPr/>
        </p:nvSpPr>
        <p:spPr>
          <a:xfrm>
            <a:off x="7597775" y="2185025"/>
            <a:ext cx="11736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EKONOMI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8"/>
          <p:cNvSpPr txBox="1"/>
          <p:nvPr/>
        </p:nvSpPr>
        <p:spPr>
          <a:xfrm>
            <a:off x="9836452" y="2185025"/>
            <a:ext cx="8826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SOSIAL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8"/>
          <p:cNvSpPr txBox="1"/>
          <p:nvPr/>
        </p:nvSpPr>
        <p:spPr>
          <a:xfrm>
            <a:off x="8550275" y="5099675"/>
            <a:ext cx="18099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LINGKUNGAN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85" name="Google Shape;285;p8"/>
          <p:cNvGrpSpPr/>
          <p:nvPr/>
        </p:nvGrpSpPr>
        <p:grpSpPr>
          <a:xfrm>
            <a:off x="5714999" y="7353300"/>
            <a:ext cx="6286500" cy="495299"/>
            <a:chOff x="5714999" y="7353300"/>
            <a:chExt cx="6286500" cy="495299"/>
          </a:xfrm>
        </p:grpSpPr>
        <p:pic>
          <p:nvPicPr>
            <p:cNvPr id="286" name="Google Shape;286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14999" y="7353300"/>
              <a:ext cx="761999" cy="457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8"/>
            <p:cNvSpPr/>
            <p:nvPr/>
          </p:nvSpPr>
          <p:spPr>
            <a:xfrm>
              <a:off x="10544174" y="7524749"/>
              <a:ext cx="1457325" cy="323850"/>
            </a:xfrm>
            <a:custGeom>
              <a:avLst/>
              <a:gdLst/>
              <a:ahLst/>
              <a:cxnLst/>
              <a:rect l="l" t="t" r="r" b="b"/>
              <a:pathLst>
                <a:path w="1457325" h="323850" extrusionOk="0">
                  <a:moveTo>
                    <a:pt x="1424277" y="323849"/>
                  </a:moveTo>
                  <a:lnTo>
                    <a:pt x="33047" y="323849"/>
                  </a:lnTo>
                  <a:lnTo>
                    <a:pt x="28187" y="322883"/>
                  </a:lnTo>
                  <a:lnTo>
                    <a:pt x="966" y="295662"/>
                  </a:lnTo>
                  <a:lnTo>
                    <a:pt x="0" y="290802"/>
                  </a:lnTo>
                  <a:lnTo>
                    <a:pt x="0" y="28574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1424277" y="0"/>
                  </a:lnTo>
                  <a:lnTo>
                    <a:pt x="1456357" y="28187"/>
                  </a:lnTo>
                  <a:lnTo>
                    <a:pt x="1457324" y="33047"/>
                  </a:lnTo>
                  <a:lnTo>
                    <a:pt x="1457324" y="290802"/>
                  </a:lnTo>
                  <a:lnTo>
                    <a:pt x="1429137" y="322883"/>
                  </a:lnTo>
                  <a:lnTo>
                    <a:pt x="1424277" y="3238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88" name="Google Shape;288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658474" y="7620000"/>
              <a:ext cx="133349" cy="133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9" name="Google Shape;289;p8"/>
          <p:cNvSpPr/>
          <p:nvPr/>
        </p:nvSpPr>
        <p:spPr>
          <a:xfrm>
            <a:off x="8420100" y="3086099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1143000" h="1143000" extrusionOk="0">
                <a:moveTo>
                  <a:pt x="571499" y="1142999"/>
                </a:moveTo>
                <a:lnTo>
                  <a:pt x="529461" y="1141451"/>
                </a:lnTo>
                <a:lnTo>
                  <a:pt x="487643" y="1136814"/>
                </a:lnTo>
                <a:lnTo>
                  <a:pt x="446279" y="1129112"/>
                </a:lnTo>
                <a:lnTo>
                  <a:pt x="405602" y="1118391"/>
                </a:lnTo>
                <a:lnTo>
                  <a:pt x="365823" y="1104706"/>
                </a:lnTo>
                <a:lnTo>
                  <a:pt x="327152" y="1088130"/>
                </a:lnTo>
                <a:lnTo>
                  <a:pt x="289804" y="1068752"/>
                </a:lnTo>
                <a:lnTo>
                  <a:pt x="253991" y="1046684"/>
                </a:lnTo>
                <a:lnTo>
                  <a:pt x="219898" y="1022042"/>
                </a:lnTo>
                <a:lnTo>
                  <a:pt x="187703" y="994953"/>
                </a:lnTo>
                <a:lnTo>
                  <a:pt x="157589" y="965569"/>
                </a:lnTo>
                <a:lnTo>
                  <a:pt x="129724" y="934055"/>
                </a:lnTo>
                <a:lnTo>
                  <a:pt x="104252" y="900577"/>
                </a:lnTo>
                <a:lnTo>
                  <a:pt x="81307" y="865309"/>
                </a:lnTo>
                <a:lnTo>
                  <a:pt x="61020" y="828449"/>
                </a:lnTo>
                <a:lnTo>
                  <a:pt x="43502" y="790203"/>
                </a:lnTo>
                <a:lnTo>
                  <a:pt x="28845" y="750773"/>
                </a:lnTo>
                <a:lnTo>
                  <a:pt x="17126" y="710363"/>
                </a:lnTo>
                <a:lnTo>
                  <a:pt x="8412" y="669200"/>
                </a:lnTo>
                <a:lnTo>
                  <a:pt x="2751" y="627516"/>
                </a:lnTo>
                <a:lnTo>
                  <a:pt x="171" y="585529"/>
                </a:lnTo>
                <a:lnTo>
                  <a:pt x="0" y="571499"/>
                </a:lnTo>
                <a:lnTo>
                  <a:pt x="171" y="557470"/>
                </a:lnTo>
                <a:lnTo>
                  <a:pt x="2751" y="515483"/>
                </a:lnTo>
                <a:lnTo>
                  <a:pt x="8412" y="473799"/>
                </a:lnTo>
                <a:lnTo>
                  <a:pt x="17126" y="432636"/>
                </a:lnTo>
                <a:lnTo>
                  <a:pt x="28845" y="392226"/>
                </a:lnTo>
                <a:lnTo>
                  <a:pt x="43502" y="352796"/>
                </a:lnTo>
                <a:lnTo>
                  <a:pt x="61020" y="314550"/>
                </a:lnTo>
                <a:lnTo>
                  <a:pt x="81307" y="277690"/>
                </a:lnTo>
                <a:lnTo>
                  <a:pt x="104252" y="242421"/>
                </a:lnTo>
                <a:lnTo>
                  <a:pt x="129724" y="208944"/>
                </a:lnTo>
                <a:lnTo>
                  <a:pt x="157589" y="177430"/>
                </a:lnTo>
                <a:lnTo>
                  <a:pt x="187703" y="148046"/>
                </a:lnTo>
                <a:lnTo>
                  <a:pt x="219898" y="120957"/>
                </a:lnTo>
                <a:lnTo>
                  <a:pt x="253991" y="96315"/>
                </a:lnTo>
                <a:lnTo>
                  <a:pt x="289804" y="74247"/>
                </a:lnTo>
                <a:lnTo>
                  <a:pt x="327152" y="54869"/>
                </a:lnTo>
                <a:lnTo>
                  <a:pt x="365823" y="38292"/>
                </a:lnTo>
                <a:lnTo>
                  <a:pt x="405602" y="24608"/>
                </a:lnTo>
                <a:lnTo>
                  <a:pt x="446279" y="13886"/>
                </a:lnTo>
                <a:lnTo>
                  <a:pt x="487643" y="6185"/>
                </a:lnTo>
                <a:lnTo>
                  <a:pt x="529462" y="1547"/>
                </a:lnTo>
                <a:lnTo>
                  <a:pt x="571499" y="0"/>
                </a:lnTo>
                <a:lnTo>
                  <a:pt x="585529" y="171"/>
                </a:lnTo>
                <a:lnTo>
                  <a:pt x="627516" y="2751"/>
                </a:lnTo>
                <a:lnTo>
                  <a:pt x="669200" y="8412"/>
                </a:lnTo>
                <a:lnTo>
                  <a:pt x="710363" y="17126"/>
                </a:lnTo>
                <a:lnTo>
                  <a:pt x="750773" y="28845"/>
                </a:lnTo>
                <a:lnTo>
                  <a:pt x="790203" y="43502"/>
                </a:lnTo>
                <a:lnTo>
                  <a:pt x="828449" y="61020"/>
                </a:lnTo>
                <a:lnTo>
                  <a:pt x="865309" y="81307"/>
                </a:lnTo>
                <a:lnTo>
                  <a:pt x="900577" y="104252"/>
                </a:lnTo>
                <a:lnTo>
                  <a:pt x="934055" y="129724"/>
                </a:lnTo>
                <a:lnTo>
                  <a:pt x="965569" y="157589"/>
                </a:lnTo>
                <a:lnTo>
                  <a:pt x="994953" y="187703"/>
                </a:lnTo>
                <a:lnTo>
                  <a:pt x="1022042" y="219898"/>
                </a:lnTo>
                <a:lnTo>
                  <a:pt x="1046684" y="253991"/>
                </a:lnTo>
                <a:lnTo>
                  <a:pt x="1068752" y="289804"/>
                </a:lnTo>
                <a:lnTo>
                  <a:pt x="1088130" y="327152"/>
                </a:lnTo>
                <a:lnTo>
                  <a:pt x="1104706" y="365823"/>
                </a:lnTo>
                <a:lnTo>
                  <a:pt x="1118391" y="405602"/>
                </a:lnTo>
                <a:lnTo>
                  <a:pt x="1129112" y="446279"/>
                </a:lnTo>
                <a:lnTo>
                  <a:pt x="1136814" y="487643"/>
                </a:lnTo>
                <a:lnTo>
                  <a:pt x="1141451" y="529462"/>
                </a:lnTo>
                <a:lnTo>
                  <a:pt x="1142999" y="571499"/>
                </a:lnTo>
                <a:lnTo>
                  <a:pt x="1142827" y="585529"/>
                </a:lnTo>
                <a:lnTo>
                  <a:pt x="1140247" y="627516"/>
                </a:lnTo>
                <a:lnTo>
                  <a:pt x="1134586" y="669200"/>
                </a:lnTo>
                <a:lnTo>
                  <a:pt x="1125873" y="710363"/>
                </a:lnTo>
                <a:lnTo>
                  <a:pt x="1114154" y="750773"/>
                </a:lnTo>
                <a:lnTo>
                  <a:pt x="1099496" y="790203"/>
                </a:lnTo>
                <a:lnTo>
                  <a:pt x="1081979" y="828449"/>
                </a:lnTo>
                <a:lnTo>
                  <a:pt x="1061692" y="865309"/>
                </a:lnTo>
                <a:lnTo>
                  <a:pt x="1038747" y="900577"/>
                </a:lnTo>
                <a:lnTo>
                  <a:pt x="1013275" y="934055"/>
                </a:lnTo>
                <a:lnTo>
                  <a:pt x="985410" y="965569"/>
                </a:lnTo>
                <a:lnTo>
                  <a:pt x="955296" y="994953"/>
                </a:lnTo>
                <a:lnTo>
                  <a:pt x="923101" y="1022042"/>
                </a:lnTo>
                <a:lnTo>
                  <a:pt x="889008" y="1046684"/>
                </a:lnTo>
                <a:lnTo>
                  <a:pt x="853194" y="1068752"/>
                </a:lnTo>
                <a:lnTo>
                  <a:pt x="815847" y="1088130"/>
                </a:lnTo>
                <a:lnTo>
                  <a:pt x="777176" y="1104706"/>
                </a:lnTo>
                <a:lnTo>
                  <a:pt x="737397" y="1118391"/>
                </a:lnTo>
                <a:lnTo>
                  <a:pt x="696720" y="1129112"/>
                </a:lnTo>
                <a:lnTo>
                  <a:pt x="655356" y="1136814"/>
                </a:lnTo>
                <a:lnTo>
                  <a:pt x="613537" y="1141451"/>
                </a:lnTo>
                <a:lnTo>
                  <a:pt x="571499" y="1142999"/>
                </a:lnTo>
                <a:close/>
              </a:path>
            </a:pathLst>
          </a:custGeom>
          <a:solidFill>
            <a:srgbClr val="0072BC">
              <a:alpha val="7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8"/>
          <p:cNvSpPr txBox="1"/>
          <p:nvPr/>
        </p:nvSpPr>
        <p:spPr>
          <a:xfrm>
            <a:off x="8405027" y="3413750"/>
            <a:ext cx="14313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PEMBANGUNAN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8"/>
          <p:cNvSpPr txBox="1"/>
          <p:nvPr/>
        </p:nvSpPr>
        <p:spPr>
          <a:xfrm>
            <a:off x="10833000" y="7626350"/>
            <a:ext cx="1066800" cy="13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Made with Genspark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8"/>
          <p:cNvSpPr txBox="1"/>
          <p:nvPr/>
        </p:nvSpPr>
        <p:spPr>
          <a:xfrm>
            <a:off x="8359324" y="3642350"/>
            <a:ext cx="16545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BERKELANJUTAN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"/>
          <p:cNvSpPr txBox="1">
            <a:spLocks noGrp="1"/>
          </p:cNvSpPr>
          <p:nvPr>
            <p:ph type="title"/>
          </p:nvPr>
        </p:nvSpPr>
        <p:spPr>
          <a:xfrm>
            <a:off x="913288" y="150647"/>
            <a:ext cx="10365422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450" rIns="0" bIns="0" anchor="t" anchorCtr="0">
            <a:spAutoFit/>
          </a:bodyPr>
          <a:lstStyle/>
          <a:p>
            <a:pPr marL="3788409" marR="5080" lvl="0" indent="-2842259" algn="l" rtl="0">
              <a:lnSpc>
                <a:spcPct val="1034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PRINSIP DAN MANFAAT PENERAPAN PEMBANGUNAN BERKELANJUTAN</a:t>
            </a:r>
            <a:endParaRPr/>
          </a:p>
        </p:txBody>
      </p:sp>
      <p:sp>
        <p:nvSpPr>
          <p:cNvPr id="298" name="Google Shape;298;p9"/>
          <p:cNvSpPr/>
          <p:nvPr/>
        </p:nvSpPr>
        <p:spPr>
          <a:xfrm>
            <a:off x="304799" y="1943099"/>
            <a:ext cx="38100" cy="1600200"/>
          </a:xfrm>
          <a:custGeom>
            <a:avLst/>
            <a:gdLst/>
            <a:ahLst/>
            <a:cxnLst/>
            <a:rect l="l" t="t" r="r" b="b"/>
            <a:pathLst>
              <a:path w="38100" h="1600200" extrusionOk="0">
                <a:moveTo>
                  <a:pt x="38099" y="1600199"/>
                </a:moveTo>
                <a:lnTo>
                  <a:pt x="0" y="1600199"/>
                </a:lnTo>
                <a:lnTo>
                  <a:pt x="0" y="0"/>
                </a:lnTo>
                <a:lnTo>
                  <a:pt x="38099" y="0"/>
                </a:lnTo>
                <a:lnTo>
                  <a:pt x="38099" y="16001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9" name="Google Shape;299;p9"/>
          <p:cNvSpPr txBox="1"/>
          <p:nvPr/>
        </p:nvSpPr>
        <p:spPr>
          <a:xfrm>
            <a:off x="292101" y="1485500"/>
            <a:ext cx="7350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Prinsip Dasar Pembangunan Berkelanjutan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9"/>
          <p:cNvSpPr txBox="1"/>
          <p:nvPr/>
        </p:nvSpPr>
        <p:spPr>
          <a:xfrm>
            <a:off x="482600" y="1897579"/>
            <a:ext cx="5133300" cy="21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182880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Berkeadilan antargenerasi: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Memastikan sumber daya tetap tersedia bagi generasi mendatang.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Keseimbangan tiga pilar: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Integrasi aspek ekonomi, sosial, dan lingkungan.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12700" marR="50165" lvl="0" indent="0" algn="l" rtl="0">
              <a:lnSpc>
                <a:spcPct val="115399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Partisipasi: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Melibatkan semua pemangku kepentingan dalam pengambilan keputusan.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Pemerataan: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Akses adil terhadap sumber daya dan manfaat pembangunan.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9"/>
          <p:cNvSpPr txBox="1"/>
          <p:nvPr/>
        </p:nvSpPr>
        <p:spPr>
          <a:xfrm>
            <a:off x="292101" y="4149550"/>
            <a:ext cx="46995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72BC"/>
                </a:solidFill>
                <a:latin typeface="Roboto"/>
                <a:ea typeface="Roboto"/>
                <a:cs typeface="Roboto"/>
                <a:sym typeface="Roboto"/>
              </a:rPr>
              <a:t>Manfaat Penerapan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304799" y="4530949"/>
            <a:ext cx="38100" cy="914400"/>
          </a:xfrm>
          <a:custGeom>
            <a:avLst/>
            <a:gdLst/>
            <a:ahLst/>
            <a:cxnLst/>
            <a:rect l="l" t="t" r="r" b="b"/>
            <a:pathLst>
              <a:path w="38100" h="914400" extrusionOk="0">
                <a:moveTo>
                  <a:pt x="38099" y="914399"/>
                </a:moveTo>
                <a:lnTo>
                  <a:pt x="0" y="914399"/>
                </a:lnTo>
                <a:lnTo>
                  <a:pt x="0" y="0"/>
                </a:lnTo>
                <a:lnTo>
                  <a:pt x="38099" y="0"/>
                </a:lnTo>
                <a:lnTo>
                  <a:pt x="38099" y="9143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645249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9"/>
          <p:cNvSpPr txBox="1"/>
          <p:nvPr/>
        </p:nvSpPr>
        <p:spPr>
          <a:xfrm>
            <a:off x="444500" y="4588229"/>
            <a:ext cx="17658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/>
          <a:p>
            <a:pPr marL="3549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latin typeface="Roboto"/>
                <a:ea typeface="Roboto"/>
                <a:cs typeface="Roboto"/>
                <a:sym typeface="Roboto"/>
              </a:rPr>
              <a:t>Ekonomi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087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Stabilitas jangka panjang dan pertumbuhan inklusif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3162299" y="4530949"/>
            <a:ext cx="38100" cy="914400"/>
          </a:xfrm>
          <a:custGeom>
            <a:avLst/>
            <a:gdLst/>
            <a:ahLst/>
            <a:cxnLst/>
            <a:rect l="l" t="t" r="r" b="b"/>
            <a:pathLst>
              <a:path w="38100" h="914400" extrusionOk="0">
                <a:moveTo>
                  <a:pt x="38099" y="914399"/>
                </a:moveTo>
                <a:lnTo>
                  <a:pt x="0" y="914399"/>
                </a:lnTo>
                <a:lnTo>
                  <a:pt x="0" y="0"/>
                </a:lnTo>
                <a:lnTo>
                  <a:pt x="38099" y="0"/>
                </a:lnTo>
                <a:lnTo>
                  <a:pt x="38099" y="9143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6" name="Google Shape;306;p9"/>
          <p:cNvSpPr/>
          <p:nvPr/>
        </p:nvSpPr>
        <p:spPr>
          <a:xfrm>
            <a:off x="3314700" y="4645249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 extrusionOk="0">
                <a:moveTo>
                  <a:pt x="69030" y="71437"/>
                </a:moveTo>
                <a:lnTo>
                  <a:pt x="59557" y="71437"/>
                </a:lnTo>
                <a:lnTo>
                  <a:pt x="55000" y="70531"/>
                </a:lnTo>
                <a:lnTo>
                  <a:pt x="28574" y="40455"/>
                </a:lnTo>
                <a:lnTo>
                  <a:pt x="28574" y="30982"/>
                </a:lnTo>
                <a:lnTo>
                  <a:pt x="55000" y="906"/>
                </a:lnTo>
                <a:lnTo>
                  <a:pt x="59557" y="0"/>
                </a:lnTo>
                <a:lnTo>
                  <a:pt x="69030" y="0"/>
                </a:lnTo>
                <a:lnTo>
                  <a:pt x="99106" y="26425"/>
                </a:lnTo>
                <a:lnTo>
                  <a:pt x="100012" y="30982"/>
                </a:lnTo>
                <a:lnTo>
                  <a:pt x="100012" y="40455"/>
                </a:lnTo>
                <a:lnTo>
                  <a:pt x="73586" y="70531"/>
                </a:lnTo>
                <a:lnTo>
                  <a:pt x="69030" y="71437"/>
                </a:lnTo>
                <a:close/>
              </a:path>
              <a:path w="285750" h="228600" extrusionOk="0">
                <a:moveTo>
                  <a:pt x="233336" y="71437"/>
                </a:moveTo>
                <a:lnTo>
                  <a:pt x="223863" y="71437"/>
                </a:lnTo>
                <a:lnTo>
                  <a:pt x="219307" y="70531"/>
                </a:lnTo>
                <a:lnTo>
                  <a:pt x="192881" y="40455"/>
                </a:lnTo>
                <a:lnTo>
                  <a:pt x="192881" y="30982"/>
                </a:lnTo>
                <a:lnTo>
                  <a:pt x="219307" y="906"/>
                </a:lnTo>
                <a:lnTo>
                  <a:pt x="223863" y="0"/>
                </a:lnTo>
                <a:lnTo>
                  <a:pt x="233336" y="0"/>
                </a:lnTo>
                <a:lnTo>
                  <a:pt x="263412" y="26425"/>
                </a:lnTo>
                <a:lnTo>
                  <a:pt x="264318" y="30982"/>
                </a:lnTo>
                <a:lnTo>
                  <a:pt x="264318" y="40455"/>
                </a:lnTo>
                <a:lnTo>
                  <a:pt x="237892" y="70531"/>
                </a:lnTo>
                <a:lnTo>
                  <a:pt x="233336" y="71437"/>
                </a:lnTo>
                <a:close/>
              </a:path>
              <a:path w="285750" h="228600" extrusionOk="0">
                <a:moveTo>
                  <a:pt x="148558" y="142874"/>
                </a:moveTo>
                <a:lnTo>
                  <a:pt x="137191" y="142874"/>
                </a:lnTo>
                <a:lnTo>
                  <a:pt x="131723" y="141787"/>
                </a:lnTo>
                <a:lnTo>
                  <a:pt x="101100" y="111164"/>
                </a:lnTo>
                <a:lnTo>
                  <a:pt x="100012" y="105696"/>
                </a:lnTo>
                <a:lnTo>
                  <a:pt x="100012" y="94328"/>
                </a:lnTo>
                <a:lnTo>
                  <a:pt x="100862" y="90055"/>
                </a:lnTo>
                <a:lnTo>
                  <a:pt x="100978" y="89470"/>
                </a:lnTo>
                <a:lnTo>
                  <a:pt x="131723" y="58237"/>
                </a:lnTo>
                <a:lnTo>
                  <a:pt x="137191" y="57150"/>
                </a:lnTo>
                <a:lnTo>
                  <a:pt x="148558" y="57150"/>
                </a:lnTo>
                <a:lnTo>
                  <a:pt x="180299" y="78358"/>
                </a:lnTo>
                <a:lnTo>
                  <a:pt x="185737" y="94328"/>
                </a:lnTo>
                <a:lnTo>
                  <a:pt x="185737" y="105696"/>
                </a:lnTo>
                <a:lnTo>
                  <a:pt x="164528" y="137437"/>
                </a:lnTo>
                <a:lnTo>
                  <a:pt x="154026" y="141787"/>
                </a:lnTo>
                <a:lnTo>
                  <a:pt x="148558" y="142874"/>
                </a:lnTo>
                <a:close/>
              </a:path>
              <a:path w="285750" h="228600" extrusionOk="0">
                <a:moveTo>
                  <a:pt x="105102" y="142874"/>
                </a:moveTo>
                <a:lnTo>
                  <a:pt x="4286" y="142874"/>
                </a:lnTo>
                <a:lnTo>
                  <a:pt x="0" y="138588"/>
                </a:lnTo>
                <a:lnTo>
                  <a:pt x="0" y="133364"/>
                </a:lnTo>
                <a:lnTo>
                  <a:pt x="3745" y="114826"/>
                </a:lnTo>
                <a:lnTo>
                  <a:pt x="13958" y="99683"/>
                </a:lnTo>
                <a:lnTo>
                  <a:pt x="29101" y="89470"/>
                </a:lnTo>
                <a:lnTo>
                  <a:pt x="47639" y="85725"/>
                </a:lnTo>
                <a:lnTo>
                  <a:pt x="73803" y="85725"/>
                </a:lnTo>
                <a:lnTo>
                  <a:pt x="80353" y="87243"/>
                </a:lnTo>
                <a:lnTo>
                  <a:pt x="83996" y="88860"/>
                </a:lnTo>
                <a:lnTo>
                  <a:pt x="86617" y="90055"/>
                </a:lnTo>
                <a:lnTo>
                  <a:pt x="86037" y="93270"/>
                </a:lnTo>
                <a:lnTo>
                  <a:pt x="85769" y="96619"/>
                </a:lnTo>
                <a:lnTo>
                  <a:pt x="85769" y="100012"/>
                </a:lnTo>
                <a:lnTo>
                  <a:pt x="87126" y="112429"/>
                </a:lnTo>
                <a:lnTo>
                  <a:pt x="90999" y="123904"/>
                </a:lnTo>
                <a:lnTo>
                  <a:pt x="97090" y="134149"/>
                </a:lnTo>
                <a:lnTo>
                  <a:pt x="105102" y="142874"/>
                </a:lnTo>
                <a:close/>
              </a:path>
              <a:path w="285750" h="228600" extrusionOk="0">
                <a:moveTo>
                  <a:pt x="281463" y="142874"/>
                </a:moveTo>
                <a:lnTo>
                  <a:pt x="180647" y="142874"/>
                </a:lnTo>
                <a:lnTo>
                  <a:pt x="188678" y="134149"/>
                </a:lnTo>
                <a:lnTo>
                  <a:pt x="194767" y="123904"/>
                </a:lnTo>
                <a:lnTo>
                  <a:pt x="198629" y="112429"/>
                </a:lnTo>
                <a:lnTo>
                  <a:pt x="199980" y="100012"/>
                </a:lnTo>
                <a:lnTo>
                  <a:pt x="199980" y="96619"/>
                </a:lnTo>
                <a:lnTo>
                  <a:pt x="199763" y="94328"/>
                </a:lnTo>
                <a:lnTo>
                  <a:pt x="199660" y="93270"/>
                </a:lnTo>
                <a:lnTo>
                  <a:pt x="199132" y="90055"/>
                </a:lnTo>
                <a:lnTo>
                  <a:pt x="205204" y="87243"/>
                </a:lnTo>
                <a:lnTo>
                  <a:pt x="211946" y="85725"/>
                </a:lnTo>
                <a:lnTo>
                  <a:pt x="238110" y="85725"/>
                </a:lnTo>
                <a:lnTo>
                  <a:pt x="256648" y="89470"/>
                </a:lnTo>
                <a:lnTo>
                  <a:pt x="271791" y="99683"/>
                </a:lnTo>
                <a:lnTo>
                  <a:pt x="282004" y="114826"/>
                </a:lnTo>
                <a:lnTo>
                  <a:pt x="285750" y="133364"/>
                </a:lnTo>
                <a:lnTo>
                  <a:pt x="285750" y="138588"/>
                </a:lnTo>
                <a:lnTo>
                  <a:pt x="281463" y="142874"/>
                </a:lnTo>
                <a:close/>
              </a:path>
              <a:path w="285750" h="228600" extrusionOk="0">
                <a:moveTo>
                  <a:pt x="223286" y="228600"/>
                </a:moveTo>
                <a:lnTo>
                  <a:pt x="62507" y="228600"/>
                </a:lnTo>
                <a:lnTo>
                  <a:pt x="57150" y="223242"/>
                </a:lnTo>
                <a:lnTo>
                  <a:pt x="57150" y="216678"/>
                </a:lnTo>
                <a:lnTo>
                  <a:pt x="61828" y="193516"/>
                </a:lnTo>
                <a:lnTo>
                  <a:pt x="74585" y="174597"/>
                </a:lnTo>
                <a:lnTo>
                  <a:pt x="93503" y="161840"/>
                </a:lnTo>
                <a:lnTo>
                  <a:pt x="116666" y="157162"/>
                </a:lnTo>
                <a:lnTo>
                  <a:pt x="169083" y="157162"/>
                </a:lnTo>
                <a:lnTo>
                  <a:pt x="192246" y="161840"/>
                </a:lnTo>
                <a:lnTo>
                  <a:pt x="211164" y="174597"/>
                </a:lnTo>
                <a:lnTo>
                  <a:pt x="223921" y="193516"/>
                </a:lnTo>
                <a:lnTo>
                  <a:pt x="228600" y="216678"/>
                </a:lnTo>
                <a:lnTo>
                  <a:pt x="228600" y="223242"/>
                </a:lnTo>
                <a:lnTo>
                  <a:pt x="223286" y="228600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7" name="Google Shape;307;p9"/>
          <p:cNvSpPr txBox="1"/>
          <p:nvPr/>
        </p:nvSpPr>
        <p:spPr>
          <a:xfrm>
            <a:off x="3302000" y="4588229"/>
            <a:ext cx="19197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/>
          <a:p>
            <a:pPr marL="41211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latin typeface="Roboto"/>
                <a:ea typeface="Roboto"/>
                <a:cs typeface="Roboto"/>
                <a:sym typeface="Roboto"/>
              </a:rPr>
              <a:t>Sosial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087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Keadilan sosial dan pemerataan kesejahteraan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304799" y="5597749"/>
            <a:ext cx="38100" cy="914400"/>
          </a:xfrm>
          <a:custGeom>
            <a:avLst/>
            <a:gdLst/>
            <a:ahLst/>
            <a:cxnLst/>
            <a:rect l="l" t="t" r="r" b="b"/>
            <a:pathLst>
              <a:path w="38100" h="914400" extrusionOk="0">
                <a:moveTo>
                  <a:pt x="38099" y="914399"/>
                </a:moveTo>
                <a:lnTo>
                  <a:pt x="0" y="914399"/>
                </a:lnTo>
                <a:lnTo>
                  <a:pt x="0" y="0"/>
                </a:lnTo>
                <a:lnTo>
                  <a:pt x="38099" y="0"/>
                </a:lnTo>
                <a:lnTo>
                  <a:pt x="38099" y="9143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09" name="Google Shape;30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5725488"/>
            <a:ext cx="228600" cy="20087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9"/>
          <p:cNvSpPr txBox="1"/>
          <p:nvPr/>
        </p:nvSpPr>
        <p:spPr>
          <a:xfrm>
            <a:off x="444500" y="5655029"/>
            <a:ext cx="23913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/>
          <a:p>
            <a:pPr marL="3549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latin typeface="Roboto"/>
                <a:ea typeface="Roboto"/>
                <a:cs typeface="Roboto"/>
                <a:sym typeface="Roboto"/>
              </a:rPr>
              <a:t>Lingkungan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087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Kelestarian ekosistem dan sumber daya alam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3162299" y="5597749"/>
            <a:ext cx="38100" cy="914400"/>
          </a:xfrm>
          <a:custGeom>
            <a:avLst/>
            <a:gdLst/>
            <a:ahLst/>
            <a:cxnLst/>
            <a:rect l="l" t="t" r="r" b="b"/>
            <a:pathLst>
              <a:path w="38100" h="914400" extrusionOk="0">
                <a:moveTo>
                  <a:pt x="38099" y="914399"/>
                </a:moveTo>
                <a:lnTo>
                  <a:pt x="0" y="914399"/>
                </a:lnTo>
                <a:lnTo>
                  <a:pt x="0" y="0"/>
                </a:lnTo>
                <a:lnTo>
                  <a:pt x="38099" y="0"/>
                </a:lnTo>
                <a:lnTo>
                  <a:pt x="38099" y="914399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2" name="Google Shape;312;p9"/>
          <p:cNvSpPr/>
          <p:nvPr/>
        </p:nvSpPr>
        <p:spPr>
          <a:xfrm>
            <a:off x="3313940" y="5712049"/>
            <a:ext cx="287020" cy="228600"/>
          </a:xfrm>
          <a:custGeom>
            <a:avLst/>
            <a:gdLst/>
            <a:ahLst/>
            <a:cxnLst/>
            <a:rect l="l" t="t" r="r" b="b"/>
            <a:pathLst>
              <a:path w="287020" h="228600" extrusionOk="0">
                <a:moveTo>
                  <a:pt x="172209" y="14287"/>
                </a:moveTo>
                <a:lnTo>
                  <a:pt x="115059" y="14287"/>
                </a:lnTo>
                <a:lnTo>
                  <a:pt x="120628" y="8400"/>
                </a:lnTo>
                <a:lnTo>
                  <a:pt x="127404" y="3895"/>
                </a:lnTo>
                <a:lnTo>
                  <a:pt x="135150" y="1014"/>
                </a:lnTo>
                <a:lnTo>
                  <a:pt x="143634" y="0"/>
                </a:lnTo>
                <a:lnTo>
                  <a:pt x="152117" y="1014"/>
                </a:lnTo>
                <a:lnTo>
                  <a:pt x="159863" y="3895"/>
                </a:lnTo>
                <a:lnTo>
                  <a:pt x="166639" y="8400"/>
                </a:lnTo>
                <a:lnTo>
                  <a:pt x="172209" y="14287"/>
                </a:lnTo>
                <a:close/>
              </a:path>
              <a:path w="287020" h="228600" extrusionOk="0">
                <a:moveTo>
                  <a:pt x="237261" y="42862"/>
                </a:moveTo>
                <a:lnTo>
                  <a:pt x="50006" y="42862"/>
                </a:lnTo>
                <a:lnTo>
                  <a:pt x="43621" y="36477"/>
                </a:lnTo>
                <a:lnTo>
                  <a:pt x="43621" y="20672"/>
                </a:lnTo>
                <a:lnTo>
                  <a:pt x="50006" y="14287"/>
                </a:lnTo>
                <a:lnTo>
                  <a:pt x="237261" y="14287"/>
                </a:lnTo>
                <a:lnTo>
                  <a:pt x="243646" y="20672"/>
                </a:lnTo>
                <a:lnTo>
                  <a:pt x="243646" y="36477"/>
                </a:lnTo>
                <a:lnTo>
                  <a:pt x="237261" y="42862"/>
                </a:lnTo>
                <a:close/>
              </a:path>
              <a:path w="287020" h="228600" extrusionOk="0">
                <a:moveTo>
                  <a:pt x="157921" y="200025"/>
                </a:moveTo>
                <a:lnTo>
                  <a:pt x="129346" y="200025"/>
                </a:lnTo>
                <a:lnTo>
                  <a:pt x="129346" y="68446"/>
                </a:lnTo>
                <a:lnTo>
                  <a:pt x="122009" y="64122"/>
                </a:lnTo>
                <a:lnTo>
                  <a:pt x="115924" y="58232"/>
                </a:lnTo>
                <a:lnTo>
                  <a:pt x="111370" y="51054"/>
                </a:lnTo>
                <a:lnTo>
                  <a:pt x="108629" y="42862"/>
                </a:lnTo>
                <a:lnTo>
                  <a:pt x="178638" y="42862"/>
                </a:lnTo>
                <a:lnTo>
                  <a:pt x="175905" y="51054"/>
                </a:lnTo>
                <a:lnTo>
                  <a:pt x="171365" y="58232"/>
                </a:lnTo>
                <a:lnTo>
                  <a:pt x="165284" y="64122"/>
                </a:lnTo>
                <a:lnTo>
                  <a:pt x="157921" y="68446"/>
                </a:lnTo>
                <a:lnTo>
                  <a:pt x="157921" y="200025"/>
                </a:lnTo>
                <a:close/>
              </a:path>
              <a:path w="287020" h="228600" extrusionOk="0">
                <a:moveTo>
                  <a:pt x="57373" y="185737"/>
                </a:moveTo>
                <a:lnTo>
                  <a:pt x="20543" y="175641"/>
                </a:lnTo>
                <a:lnTo>
                  <a:pt x="0" y="145598"/>
                </a:lnTo>
                <a:lnTo>
                  <a:pt x="1607" y="140553"/>
                </a:lnTo>
                <a:lnTo>
                  <a:pt x="48890" y="59471"/>
                </a:lnTo>
                <a:lnTo>
                  <a:pt x="52997" y="57150"/>
                </a:lnTo>
                <a:lnTo>
                  <a:pt x="61838" y="57150"/>
                </a:lnTo>
                <a:lnTo>
                  <a:pt x="65868" y="59471"/>
                </a:lnTo>
                <a:lnTo>
                  <a:pt x="68178" y="63311"/>
                </a:lnTo>
                <a:lnTo>
                  <a:pt x="82240" y="87421"/>
                </a:lnTo>
                <a:lnTo>
                  <a:pt x="57373" y="87421"/>
                </a:lnTo>
                <a:lnTo>
                  <a:pt x="25047" y="142875"/>
                </a:lnTo>
                <a:lnTo>
                  <a:pt x="113968" y="142875"/>
                </a:lnTo>
                <a:lnTo>
                  <a:pt x="114835" y="145598"/>
                </a:lnTo>
                <a:lnTo>
                  <a:pt x="113674" y="150509"/>
                </a:lnTo>
                <a:lnTo>
                  <a:pt x="106773" y="164471"/>
                </a:lnTo>
                <a:lnTo>
                  <a:pt x="94230" y="175641"/>
                </a:lnTo>
                <a:lnTo>
                  <a:pt x="77333" y="183052"/>
                </a:lnTo>
                <a:lnTo>
                  <a:pt x="57373" y="185737"/>
                </a:lnTo>
                <a:close/>
              </a:path>
              <a:path w="287020" h="228600" extrusionOk="0">
                <a:moveTo>
                  <a:pt x="229359" y="185737"/>
                </a:moveTo>
                <a:lnTo>
                  <a:pt x="192507" y="175641"/>
                </a:lnTo>
                <a:lnTo>
                  <a:pt x="171941" y="145598"/>
                </a:lnTo>
                <a:lnTo>
                  <a:pt x="173548" y="140553"/>
                </a:lnTo>
                <a:lnTo>
                  <a:pt x="220831" y="59471"/>
                </a:lnTo>
                <a:lnTo>
                  <a:pt x="224938" y="57150"/>
                </a:lnTo>
                <a:lnTo>
                  <a:pt x="233779" y="57150"/>
                </a:lnTo>
                <a:lnTo>
                  <a:pt x="237809" y="59471"/>
                </a:lnTo>
                <a:lnTo>
                  <a:pt x="240119" y="63311"/>
                </a:lnTo>
                <a:lnTo>
                  <a:pt x="254181" y="87421"/>
                </a:lnTo>
                <a:lnTo>
                  <a:pt x="229359" y="87421"/>
                </a:lnTo>
                <a:lnTo>
                  <a:pt x="197033" y="142875"/>
                </a:lnTo>
                <a:lnTo>
                  <a:pt x="285909" y="142875"/>
                </a:lnTo>
                <a:lnTo>
                  <a:pt x="286776" y="145598"/>
                </a:lnTo>
                <a:lnTo>
                  <a:pt x="285616" y="150509"/>
                </a:lnTo>
                <a:lnTo>
                  <a:pt x="278740" y="164471"/>
                </a:lnTo>
                <a:lnTo>
                  <a:pt x="266210" y="175641"/>
                </a:lnTo>
                <a:lnTo>
                  <a:pt x="249318" y="183052"/>
                </a:lnTo>
                <a:lnTo>
                  <a:pt x="229359" y="185737"/>
                </a:lnTo>
                <a:close/>
              </a:path>
              <a:path w="287020" h="228600" extrusionOk="0">
                <a:moveTo>
                  <a:pt x="113968" y="142875"/>
                </a:moveTo>
                <a:lnTo>
                  <a:pt x="89743" y="142875"/>
                </a:lnTo>
                <a:lnTo>
                  <a:pt x="57373" y="87421"/>
                </a:lnTo>
                <a:lnTo>
                  <a:pt x="82240" y="87421"/>
                </a:lnTo>
                <a:lnTo>
                  <a:pt x="113228" y="140553"/>
                </a:lnTo>
                <a:lnTo>
                  <a:pt x="113968" y="142875"/>
                </a:lnTo>
                <a:close/>
              </a:path>
              <a:path w="287020" h="228600" extrusionOk="0">
                <a:moveTo>
                  <a:pt x="285909" y="142875"/>
                </a:moveTo>
                <a:lnTo>
                  <a:pt x="261684" y="142875"/>
                </a:lnTo>
                <a:lnTo>
                  <a:pt x="229359" y="87421"/>
                </a:lnTo>
                <a:lnTo>
                  <a:pt x="254181" y="87421"/>
                </a:lnTo>
                <a:lnTo>
                  <a:pt x="285169" y="140553"/>
                </a:lnTo>
                <a:lnTo>
                  <a:pt x="285909" y="142875"/>
                </a:lnTo>
                <a:close/>
              </a:path>
              <a:path w="287020" h="228600" extrusionOk="0">
                <a:moveTo>
                  <a:pt x="237261" y="228600"/>
                </a:moveTo>
                <a:lnTo>
                  <a:pt x="50006" y="228600"/>
                </a:lnTo>
                <a:lnTo>
                  <a:pt x="43621" y="222215"/>
                </a:lnTo>
                <a:lnTo>
                  <a:pt x="43621" y="206409"/>
                </a:lnTo>
                <a:lnTo>
                  <a:pt x="50006" y="200025"/>
                </a:lnTo>
                <a:lnTo>
                  <a:pt x="237261" y="200025"/>
                </a:lnTo>
                <a:lnTo>
                  <a:pt x="243646" y="206409"/>
                </a:lnTo>
                <a:lnTo>
                  <a:pt x="243646" y="222215"/>
                </a:lnTo>
                <a:lnTo>
                  <a:pt x="237261" y="228600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3" name="Google Shape;313;p9"/>
          <p:cNvSpPr txBox="1"/>
          <p:nvPr/>
        </p:nvSpPr>
        <p:spPr>
          <a:xfrm>
            <a:off x="3302000" y="5655029"/>
            <a:ext cx="1843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/>
          <a:p>
            <a:pPr marL="40830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latin typeface="Roboto"/>
                <a:ea typeface="Roboto"/>
                <a:cs typeface="Roboto"/>
                <a:sym typeface="Roboto"/>
              </a:rPr>
              <a:t>Tata Kelola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087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Transparansi dan akuntabilitas institusional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4" name="Google Shape;31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7859" y="7822564"/>
            <a:ext cx="718184" cy="4330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9"/>
          <p:cNvGrpSpPr/>
          <p:nvPr/>
        </p:nvGrpSpPr>
        <p:grpSpPr>
          <a:xfrm>
            <a:off x="10544174" y="7905749"/>
            <a:ext cx="1457325" cy="323850"/>
            <a:chOff x="10544174" y="7905749"/>
            <a:chExt cx="1457325" cy="323850"/>
          </a:xfrm>
        </p:grpSpPr>
        <p:sp>
          <p:nvSpPr>
            <p:cNvPr id="316" name="Google Shape;316;p9"/>
            <p:cNvSpPr/>
            <p:nvPr/>
          </p:nvSpPr>
          <p:spPr>
            <a:xfrm>
              <a:off x="10544174" y="7905749"/>
              <a:ext cx="1457325" cy="323850"/>
            </a:xfrm>
            <a:custGeom>
              <a:avLst/>
              <a:gdLst/>
              <a:ahLst/>
              <a:cxnLst/>
              <a:rect l="l" t="t" r="r" b="b"/>
              <a:pathLst>
                <a:path w="1457325" h="323850" extrusionOk="0">
                  <a:moveTo>
                    <a:pt x="1424277" y="323849"/>
                  </a:moveTo>
                  <a:lnTo>
                    <a:pt x="33047" y="323849"/>
                  </a:lnTo>
                  <a:lnTo>
                    <a:pt x="28187" y="322883"/>
                  </a:lnTo>
                  <a:lnTo>
                    <a:pt x="966" y="295662"/>
                  </a:lnTo>
                  <a:lnTo>
                    <a:pt x="0" y="290802"/>
                  </a:lnTo>
                  <a:lnTo>
                    <a:pt x="0" y="28574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1424277" y="0"/>
                  </a:lnTo>
                  <a:lnTo>
                    <a:pt x="1456357" y="28187"/>
                  </a:lnTo>
                  <a:lnTo>
                    <a:pt x="1457324" y="33047"/>
                  </a:lnTo>
                  <a:lnTo>
                    <a:pt x="1457324" y="290802"/>
                  </a:lnTo>
                  <a:lnTo>
                    <a:pt x="1429137" y="322883"/>
                  </a:lnTo>
                  <a:lnTo>
                    <a:pt x="1424277" y="3238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317" name="Google Shape;317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658474" y="8000999"/>
              <a:ext cx="133349" cy="133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8" name="Google Shape;318;p9"/>
          <p:cNvSpPr txBox="1"/>
          <p:nvPr/>
        </p:nvSpPr>
        <p:spPr>
          <a:xfrm>
            <a:off x="10833000" y="8007349"/>
            <a:ext cx="1066800" cy="13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Made with Genspark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9" name="Google Shape;319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5225" y="1594499"/>
            <a:ext cx="5628549" cy="3396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1783</Words>
  <Application>Microsoft Office PowerPoint</Application>
  <PresentationFormat>Custom</PresentationFormat>
  <Paragraphs>339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Helvetica Neue</vt:lpstr>
      <vt:lpstr>Roboto</vt:lpstr>
      <vt:lpstr>Calibri</vt:lpstr>
      <vt:lpstr>Roboto Medium</vt:lpstr>
      <vt:lpstr>Times New Roman</vt:lpstr>
      <vt:lpstr>Office Theme</vt:lpstr>
      <vt:lpstr>PEMBANGUNAN BERKELANJUTAN</vt:lpstr>
      <vt:lpstr>DAFTAR ISI</vt:lpstr>
      <vt:lpstr>SEJARAH &amp; EVOLUSI PEMBANGUNAN BERKELANJUTAN</vt:lpstr>
      <vt:lpstr>OUR COMMON FUTURE (1987) &amp; RIO EARTH SUMMIT (1992)</vt:lpstr>
      <vt:lpstr>AGENDA 2030 &amp; KEBIJAKAN INTERNASIONAL</vt:lpstr>
      <vt:lpstr>AGENDA 2030 &amp; KEBIJAKAN INTERNASIONAL</vt:lpstr>
      <vt:lpstr>KONSEP DAN DEFINISI PEMBANGUNAN BERKELANJUTAN</vt:lpstr>
      <vt:lpstr>TIGA PILAR PEMBANGUNAN BERKELANJUTAN</vt:lpstr>
      <vt:lpstr>PRINSIP DAN MANFAAT PENERAPAN PEMBANGUNAN BERKELANJUTAN</vt:lpstr>
      <vt:lpstr>17 TUJUAN PEMBANGUNAN BERKELANJUTAN (SDGs) - IKHTISAR</vt:lpstr>
      <vt:lpstr>SDGs 1-6: PENJELASAN SINGKAT</vt:lpstr>
      <vt:lpstr>SDGs 7-12: PENJELASAN SINGKAT</vt:lpstr>
      <vt:lpstr>SDGs 13-17: PENJELASAN SINGKAT</vt:lpstr>
      <vt:lpstr>KESIMPULAN DAN PENUTUP</vt:lpstr>
      <vt:lpstr>REFERENSI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PEMBANGUNAN BERKELANJUTAN</dc:title>
  <dc:creator>ASUS</dc:creator>
  <cp:lastModifiedBy>LENOVO</cp:lastModifiedBy>
  <cp:revision>1</cp:revision>
  <dcterms:created xsi:type="dcterms:W3CDTF">2025-08-06T04:03:49Z</dcterms:created>
  <dcterms:modified xsi:type="dcterms:W3CDTF">2025-10-17T09:26:26Z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2025-08-06T00:00:00Z</vt:filetime>
  </property>
  <property fmtid="{D5CDD505-2E9C-101B-9397-08002B2CF9AE}" pid="3" name="Producer">
    <vt:lpwstr>pypdf</vt:lpwstr>
  </property>
  <property fmtid="{D5CDD505-2E9C-101B-9397-08002B2CF9AE}" pid="4" name="LastSaved">
    <vt:filetime>2025-08-06T00:00:00Z</vt:filetime>
  </property>
</Properties>
</file>