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01" autoAdjust="0"/>
  </p:normalViewPr>
  <p:slideViewPr>
    <p:cSldViewPr>
      <p:cViewPr varScale="1">
        <p:scale>
          <a:sx n="83" d="100"/>
          <a:sy n="83" d="100"/>
        </p:scale>
        <p:origin x="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2006-08-16T00:00:00Z</dcterms:created>
  <dcterms:modified xsi:type="dcterms:W3CDTF">2026-03-06T02:39:22Z</dcterms:modified>
</cp:coreProperties>
</file>