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Helvetica World" charset="1" panose="020B0500040000020004"/>
      <p:regular r:id="rId11"/>
    </p:embeddedFont>
    <p:embeddedFont>
      <p:font typeface="Georgia Pro Condensed" charset="1" panose="02040506050405020303"/>
      <p:regular r:id="rId12"/>
    </p:embeddedFont>
    <p:embeddedFont>
      <p:font typeface="Helvetica World Bold" charset="1" panose="020B080004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D47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ECECE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01760"/>
            <a:ext cx="6886575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Meningkatkan Kesehatan Siswa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65543"/>
            <a:ext cx="9754495" cy="73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01"/>
              </a:lnSpc>
            </a:pPr>
            <a:r>
              <a:rPr lang="en-US" sz="14301" spc="-500" strike="noStrike" u="none">
                <a:solidFill>
                  <a:srgbClr val="0D47A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Unit Kesehatan Sekolah (UKS)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5F8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D47A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Peran Guru PJOK dan Kegiatan UKS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69175"/>
            <a:ext cx="6886575" cy="225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Guru PJOK berperan penting dalam </a:t>
            </a:r>
            <a:r>
              <a:rPr lang="en-US" b="true" sz="2499" spc="-37" strike="noStrike" u="none">
                <a:solidFill>
                  <a:srgbClr val="0A0A0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edukasi kesehatan</a:t>
            </a: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penanganan kasus darurat, dan kolaborasi dengan staf sekolah untuk meningkatkan kesehatan dan kesejahteraan siswa melalui berbagai kegiatan kesehatan yang efektif.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5F8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D47A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Trias UKS: Tiga Pilar Utama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69175"/>
            <a:ext cx="6886575" cy="225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Tiga pilar utama UKS meliputi </a:t>
            </a:r>
            <a:r>
              <a:rPr lang="en-US" b="true" sz="2499" spc="-37" strike="noStrike" u="none">
                <a:solidFill>
                  <a:srgbClr val="0A0A0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Pendidikan</a:t>
            </a: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</a:t>
            </a:r>
            <a:r>
              <a:rPr lang="en-US" b="true" sz="2499" spc="-37" strike="noStrike" u="none">
                <a:solidFill>
                  <a:srgbClr val="0A0A0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Pelayanan</a:t>
            </a: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dan </a:t>
            </a:r>
            <a:r>
              <a:rPr lang="en-US" b="true" sz="2499" spc="-37" strike="noStrike" u="none">
                <a:solidFill>
                  <a:srgbClr val="0A0A0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Lingkungan</a:t>
            </a: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Ketiga aspek ini bekerja sama untuk menciptakan lingkungan sekolah yang sehat dan mendukung kesejahteraan siswa secara keseluruhan.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5F8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D47A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Implementasi UKS di Sekolah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0072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Kegiatan UKS mencakup pemeriksaan kesehatan, penyuluhan tentang pola hidup sehat, dan pelatihan pertolongan pertama. Aktivitas ini meningkatkan kesadaran siswa akan pentingnya menjaga kesehatan dan kesejahteraan di lingkungan sekolah.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8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0D47A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01760"/>
            <a:ext cx="8324850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A0A0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wujudkan hidup sehat bersama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D47A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Generasi Sehat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Unit Kesehatan Sekolah (UKS)</dc:description>
  <dc:identifier>DAHCZG7a6-o</dc:identifier>
  <dcterms:modified xsi:type="dcterms:W3CDTF">2011-08-01T06:04:30Z</dcterms:modified>
  <cp:revision>1</cp:revision>
  <dc:title>Presentasi - Unit Kesehatan Sekolah (UKS)</dc:title>
</cp:coreProperties>
</file>