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70" r:id="rId6"/>
    <p:sldId id="271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6"/>
  </p:normalViewPr>
  <p:slideViewPr>
    <p:cSldViewPr>
      <p:cViewPr varScale="1">
        <p:scale>
          <a:sx n="104" d="100"/>
          <a:sy n="104" d="100"/>
        </p:scale>
        <p:origin x="17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242F8-0025-46D3-AA68-260D0A8886A8}" type="datetimeFigureOut">
              <a:rPr lang="en-US" smtClean="0"/>
              <a:pPr/>
              <a:t>10/1/21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FE4CF-AB64-4973-93A0-554B61BF8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Conjunctions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27777" t="30249" r="25926" b="48767"/>
          <a:stretch>
            <a:fillRect/>
          </a:stretch>
        </p:blipFill>
        <p:spPr bwMode="auto">
          <a:xfrm>
            <a:off x="228599" y="1905000"/>
            <a:ext cx="8736951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1380"/>
          </a:xfrm>
        </p:spPr>
        <p:txBody>
          <a:bodyPr/>
          <a:lstStyle/>
          <a:p>
            <a:r>
              <a:rPr lang="en-US" dirty="0"/>
              <a:t>Assignment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5539582"/>
          </a:xfrm>
        </p:spPr>
        <p:txBody>
          <a:bodyPr/>
          <a:lstStyle/>
          <a:p>
            <a:r>
              <a:rPr lang="en-US" sz="2400" dirty="0"/>
              <a:t>Now, write a story or a cooking procedure which consists of minimum 10 sentences using conjunctions.</a:t>
            </a:r>
          </a:p>
          <a:p>
            <a:r>
              <a:rPr lang="en-US" sz="2400" dirty="0"/>
              <a:t>Write it using this template. The more creative you use conjunction, the more score you will get.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9F8A4D-7D04-3344-929D-CA15853D6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350552"/>
              </p:ext>
            </p:extLst>
          </p:nvPr>
        </p:nvGraphicFramePr>
        <p:xfrm>
          <a:off x="990600" y="2819400"/>
          <a:ext cx="60960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675022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Title of story: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257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 ……</a:t>
                      </a:r>
                    </a:p>
                    <a:p>
                      <a:r>
                        <a:rPr lang="en-US" dirty="0"/>
                        <a:t>2. ……</a:t>
                      </a:r>
                    </a:p>
                    <a:p>
                      <a:r>
                        <a:rPr lang="en-US" dirty="0"/>
                        <a:t>3. ……</a:t>
                      </a:r>
                    </a:p>
                    <a:p>
                      <a:r>
                        <a:rPr lang="en-US" dirty="0"/>
                        <a:t>4. ……</a:t>
                      </a:r>
                    </a:p>
                    <a:p>
                      <a:r>
                        <a:rPr lang="en-US" dirty="0"/>
                        <a:t>5. …… </a:t>
                      </a:r>
                    </a:p>
                    <a:p>
                      <a:r>
                        <a:rPr lang="en-US" dirty="0"/>
                        <a:t>6. ……</a:t>
                      </a:r>
                    </a:p>
                    <a:p>
                      <a:r>
                        <a:rPr lang="en-US" dirty="0"/>
                        <a:t>7. ……</a:t>
                      </a:r>
                    </a:p>
                    <a:p>
                      <a:r>
                        <a:rPr lang="en-US" dirty="0"/>
                        <a:t>8. ……</a:t>
                      </a:r>
                    </a:p>
                    <a:p>
                      <a:r>
                        <a:rPr lang="en-US" dirty="0"/>
                        <a:t>9. ……</a:t>
                      </a:r>
                    </a:p>
                    <a:p>
                      <a:r>
                        <a:rPr lang="en-US" dirty="0"/>
                        <a:t>10. 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1849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Conjunctions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Coordinating conjunctions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used to </a:t>
            </a:r>
            <a:r>
              <a:rPr lang="en-US" dirty="0">
                <a:solidFill>
                  <a:srgbClr val="FF0000"/>
                </a:solidFill>
              </a:rPr>
              <a:t>connect two independent clauses</a:t>
            </a:r>
          </a:p>
          <a:p>
            <a:r>
              <a:rPr lang="en-US" dirty="0"/>
              <a:t>Subordinating conjunctions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used to </a:t>
            </a:r>
            <a:r>
              <a:rPr lang="en-US" dirty="0">
                <a:solidFill>
                  <a:srgbClr val="FF0000"/>
                </a:solidFill>
              </a:rPr>
              <a:t>establish the relationship </a:t>
            </a:r>
            <a:r>
              <a:rPr lang="en-US" dirty="0"/>
              <a:t>between the dependent clause and the rest of the sentence</a:t>
            </a:r>
          </a:p>
          <a:p>
            <a:r>
              <a:rPr lang="en-US" dirty="0"/>
              <a:t>Correlative conjunctions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used to </a:t>
            </a:r>
            <a:r>
              <a:rPr lang="en-US" dirty="0">
                <a:solidFill>
                  <a:srgbClr val="FF0000"/>
                </a:solidFill>
              </a:rPr>
              <a:t>join various sentence elements </a:t>
            </a:r>
            <a:r>
              <a:rPr lang="en-US" dirty="0"/>
              <a:t>which are grammatically equal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Coordinating conj.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remember them, the acronym FANBOYS can be used.</a:t>
            </a:r>
          </a:p>
          <a:p>
            <a:r>
              <a:rPr lang="en-US" b="1" dirty="0"/>
              <a:t> </a:t>
            </a:r>
            <a:r>
              <a:rPr lang="en-US" dirty="0"/>
              <a:t>F</a:t>
            </a:r>
            <a:r>
              <a:rPr lang="en-US" b="1" dirty="0"/>
              <a:t> = for (</a:t>
            </a:r>
            <a:r>
              <a:rPr lang="en-US" b="1" dirty="0" err="1"/>
              <a:t>untuk</a:t>
            </a:r>
            <a:r>
              <a:rPr lang="en-US" b="1" dirty="0"/>
              <a:t>)</a:t>
            </a:r>
          </a:p>
          <a:p>
            <a:r>
              <a:rPr lang="en-US" b="1" dirty="0"/>
              <a:t> </a:t>
            </a:r>
            <a:r>
              <a:rPr lang="en-US" dirty="0"/>
              <a:t>A</a:t>
            </a:r>
            <a:r>
              <a:rPr lang="en-US" b="1" dirty="0"/>
              <a:t> = and (</a:t>
            </a:r>
            <a:r>
              <a:rPr lang="en-US" b="1" dirty="0" err="1"/>
              <a:t>dan</a:t>
            </a:r>
            <a:r>
              <a:rPr lang="en-US" b="1" dirty="0"/>
              <a:t>)</a:t>
            </a:r>
          </a:p>
          <a:p>
            <a:r>
              <a:rPr lang="en-US" b="1" dirty="0"/>
              <a:t> </a:t>
            </a:r>
            <a:r>
              <a:rPr lang="en-US" dirty="0"/>
              <a:t>N</a:t>
            </a:r>
            <a:r>
              <a:rPr lang="en-US" b="1" dirty="0"/>
              <a:t> = nor (</a:t>
            </a:r>
            <a:r>
              <a:rPr lang="en-US" b="1" dirty="0" err="1"/>
              <a:t>bukan</a:t>
            </a:r>
            <a:r>
              <a:rPr lang="en-US" b="1" dirty="0"/>
              <a:t> </a:t>
            </a:r>
            <a:r>
              <a:rPr lang="en-US" b="1" dirty="0" err="1"/>
              <a:t>salah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)</a:t>
            </a:r>
          </a:p>
          <a:p>
            <a:r>
              <a:rPr lang="en-US" b="1" dirty="0"/>
              <a:t> </a:t>
            </a:r>
            <a:r>
              <a:rPr lang="en-US" dirty="0"/>
              <a:t>B</a:t>
            </a:r>
            <a:r>
              <a:rPr lang="en-US" b="1" dirty="0"/>
              <a:t> = but (</a:t>
            </a:r>
            <a:r>
              <a:rPr lang="en-US" b="1" dirty="0" err="1"/>
              <a:t>tetapi</a:t>
            </a:r>
            <a:r>
              <a:rPr lang="en-US" b="1" dirty="0"/>
              <a:t>)</a:t>
            </a:r>
          </a:p>
          <a:p>
            <a:r>
              <a:rPr lang="en-US" b="1" dirty="0"/>
              <a:t> </a:t>
            </a:r>
            <a:r>
              <a:rPr lang="en-US" dirty="0"/>
              <a:t>O</a:t>
            </a:r>
            <a:r>
              <a:rPr lang="en-US" b="1" dirty="0"/>
              <a:t> = or (</a:t>
            </a:r>
            <a:r>
              <a:rPr lang="en-US" b="1" dirty="0" err="1"/>
              <a:t>atau</a:t>
            </a:r>
            <a:r>
              <a:rPr lang="en-US" b="1" dirty="0"/>
              <a:t>)</a:t>
            </a:r>
          </a:p>
          <a:p>
            <a:r>
              <a:rPr lang="en-US" b="1" dirty="0"/>
              <a:t> </a:t>
            </a:r>
            <a:r>
              <a:rPr lang="en-US" dirty="0"/>
              <a:t>Y</a:t>
            </a:r>
            <a:r>
              <a:rPr lang="en-US" b="1" dirty="0"/>
              <a:t> = yet (</a:t>
            </a:r>
            <a:r>
              <a:rPr lang="en-US" b="1" dirty="0" err="1"/>
              <a:t>tetapi</a:t>
            </a:r>
            <a:r>
              <a:rPr lang="en-US" b="1" dirty="0"/>
              <a:t>)</a:t>
            </a:r>
          </a:p>
          <a:p>
            <a:r>
              <a:rPr lang="en-US" b="1" dirty="0"/>
              <a:t> </a:t>
            </a:r>
            <a:r>
              <a:rPr lang="en-US" dirty="0"/>
              <a:t>S</a:t>
            </a:r>
            <a:r>
              <a:rPr lang="en-US" b="1" dirty="0"/>
              <a:t> = so (</a:t>
            </a:r>
            <a:r>
              <a:rPr lang="en-US" b="1" dirty="0" err="1"/>
              <a:t>sehingga</a:t>
            </a:r>
            <a:r>
              <a:rPr lang="en-US" b="1" dirty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Subordinating conj.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8696" t="19350" r="23244" b="6481"/>
          <a:stretch>
            <a:fillRect/>
          </a:stretch>
        </p:blipFill>
        <p:spPr bwMode="auto">
          <a:xfrm>
            <a:off x="838200" y="1219200"/>
            <a:ext cx="6147662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Correlative conj.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8229" t="31989" r="17816" b="32655"/>
          <a:stretch>
            <a:fillRect/>
          </a:stretch>
        </p:blipFill>
        <p:spPr bwMode="auto">
          <a:xfrm>
            <a:off x="0" y="1676400"/>
            <a:ext cx="8893629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Conjunctive adverbs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9175" t="31989" r="23496" b="30971"/>
          <a:stretch>
            <a:fillRect/>
          </a:stretch>
        </p:blipFill>
        <p:spPr bwMode="auto">
          <a:xfrm>
            <a:off x="311727" y="1828800"/>
            <a:ext cx="8832273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2221" t="23615" r="22223" b="11234"/>
          <a:stretch>
            <a:fillRect/>
          </a:stretch>
        </p:blipFill>
        <p:spPr bwMode="auto">
          <a:xfrm>
            <a:off x="228600" y="146787"/>
            <a:ext cx="7620000" cy="67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ign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828800"/>
            <a:ext cx="872030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4074" t="27124" r="22223" b="13698"/>
          <a:stretch>
            <a:fillRect/>
          </a:stretch>
        </p:blipFill>
        <p:spPr bwMode="auto">
          <a:xfrm>
            <a:off x="457200" y="304800"/>
            <a:ext cx="7620000" cy="630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188</Words>
  <Application>Microsoft Macintosh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Conjunctions</vt:lpstr>
      <vt:lpstr>Conjunctions </vt:lpstr>
      <vt:lpstr>Coordinating conj.</vt:lpstr>
      <vt:lpstr>Subordinating conj.</vt:lpstr>
      <vt:lpstr>Correlative conj.</vt:lpstr>
      <vt:lpstr>Conjunctive adverbs</vt:lpstr>
      <vt:lpstr>PowerPoint Presentation</vt:lpstr>
      <vt:lpstr>PowerPoint Presentation</vt:lpstr>
      <vt:lpstr>PowerPoint Presentation</vt:lpstr>
      <vt:lpstr>PowerPoint Presentation</vt:lpstr>
      <vt:lpstr>Assignment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 and Signal words </dc:title>
  <dc:creator>Samsung</dc:creator>
  <cp:lastModifiedBy>Dewi Eka Murniati</cp:lastModifiedBy>
  <cp:revision>3</cp:revision>
  <dcterms:created xsi:type="dcterms:W3CDTF">2018-10-17T01:36:52Z</dcterms:created>
  <dcterms:modified xsi:type="dcterms:W3CDTF">2021-10-01T07:42:41Z</dcterms:modified>
</cp:coreProperties>
</file>