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7"/>
  </p:notesMasterIdLst>
  <p:sldIdLst>
    <p:sldId id="411" r:id="rId3"/>
    <p:sldId id="412" r:id="rId4"/>
    <p:sldId id="413" r:id="rId5"/>
    <p:sldId id="422" r:id="rId6"/>
    <p:sldId id="423" r:id="rId7"/>
    <p:sldId id="414" r:id="rId8"/>
    <p:sldId id="420" r:id="rId9"/>
    <p:sldId id="421" r:id="rId10"/>
    <p:sldId id="415" r:id="rId11"/>
    <p:sldId id="416" r:id="rId12"/>
    <p:sldId id="417" r:id="rId13"/>
    <p:sldId id="418" r:id="rId14"/>
    <p:sldId id="419" r:id="rId15"/>
    <p:sldId id="385" r:id="rId16"/>
    <p:sldId id="386" r:id="rId17"/>
    <p:sldId id="387" r:id="rId18"/>
    <p:sldId id="392" r:id="rId19"/>
    <p:sldId id="393" r:id="rId20"/>
    <p:sldId id="394" r:id="rId21"/>
    <p:sldId id="395" r:id="rId22"/>
    <p:sldId id="396" r:id="rId23"/>
    <p:sldId id="397"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1"/>
    <a:srgbClr val="7BEBF1"/>
    <a:srgbClr val="00261D"/>
    <a:srgbClr val="006049"/>
    <a:srgbClr val="003258"/>
    <a:srgbClr val="005392"/>
    <a:srgbClr val="EBFFFF"/>
    <a:srgbClr val="EAFD8B"/>
    <a:srgbClr val="B9FFDC"/>
    <a:srgbClr val="411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50128" autoAdjust="0"/>
  </p:normalViewPr>
  <p:slideViewPr>
    <p:cSldViewPr>
      <p:cViewPr varScale="1">
        <p:scale>
          <a:sx n="110" d="100"/>
          <a:sy n="110" d="100"/>
        </p:scale>
        <p:origin x="1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BC6BB1-036A-40BD-9894-6D04AA814417}" type="datetimeFigureOut">
              <a:rPr lang="en-US" smtClean="0"/>
              <a:pPr/>
              <a:t>12/22/20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15B40-4E43-4901-B391-03EBB0A83668}" type="slidenum">
              <a:rPr lang="en-US" smtClean="0"/>
              <a:pPr/>
              <a:t>‹#›</a:t>
            </a:fld>
            <a:endParaRPr lang="en-US"/>
          </a:p>
        </p:txBody>
      </p:sp>
    </p:spTree>
    <p:extLst>
      <p:ext uri="{BB962C8B-B14F-4D97-AF65-F5344CB8AC3E}">
        <p14:creationId xmlns:p14="http://schemas.microsoft.com/office/powerpoint/2010/main" val="200797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id-ID"/>
          </a:p>
        </p:txBody>
      </p:sp>
      <p:sp>
        <p:nvSpPr>
          <p:cNvPr id="14340" name="Slide Number Placeholder 3"/>
          <p:cNvSpPr>
            <a:spLocks noGrp="1"/>
          </p:cNvSpPr>
          <p:nvPr>
            <p:ph type="sldNum" sz="quarter" idx="5"/>
          </p:nvPr>
        </p:nvSpPr>
        <p:spPr>
          <a:noFill/>
        </p:spPr>
        <p:txBody>
          <a:bodyPr/>
          <a:lstStyle/>
          <a:p>
            <a:fld id="{7ECE51AD-B4CA-44AD-9353-C4C284FA7F61}" type="slidenum">
              <a:rPr lang="en-US" smtClean="0"/>
              <a:pPr/>
              <a:t>1</a:t>
            </a:fld>
            <a:endParaRPr lang="en-US"/>
          </a:p>
        </p:txBody>
      </p:sp>
    </p:spTree>
    <p:extLst>
      <p:ext uri="{BB962C8B-B14F-4D97-AF65-F5344CB8AC3E}">
        <p14:creationId xmlns:p14="http://schemas.microsoft.com/office/powerpoint/2010/main" val="37602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22</a:t>
            </a:fld>
            <a:endParaRPr lang="id-ID"/>
          </a:p>
        </p:txBody>
      </p:sp>
    </p:spTree>
    <p:extLst>
      <p:ext uri="{BB962C8B-B14F-4D97-AF65-F5344CB8AC3E}">
        <p14:creationId xmlns:p14="http://schemas.microsoft.com/office/powerpoint/2010/main" val="19640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23</a:t>
            </a:fld>
            <a:endParaRPr lang="id-ID"/>
          </a:p>
        </p:txBody>
      </p:sp>
    </p:spTree>
    <p:extLst>
      <p:ext uri="{BB962C8B-B14F-4D97-AF65-F5344CB8AC3E}">
        <p14:creationId xmlns:p14="http://schemas.microsoft.com/office/powerpoint/2010/main" val="37226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24</a:t>
            </a:fld>
            <a:endParaRPr lang="id-ID"/>
          </a:p>
        </p:txBody>
      </p:sp>
    </p:spTree>
    <p:extLst>
      <p:ext uri="{BB962C8B-B14F-4D97-AF65-F5344CB8AC3E}">
        <p14:creationId xmlns:p14="http://schemas.microsoft.com/office/powerpoint/2010/main" val="18407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25</a:t>
            </a:fld>
            <a:endParaRPr lang="id-ID"/>
          </a:p>
        </p:txBody>
      </p:sp>
    </p:spTree>
    <p:extLst>
      <p:ext uri="{BB962C8B-B14F-4D97-AF65-F5344CB8AC3E}">
        <p14:creationId xmlns:p14="http://schemas.microsoft.com/office/powerpoint/2010/main" val="144422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18AB587-5F80-4E85-AF8F-E69F5C69CD32}" type="slidenum">
              <a:rPr lang="id-ID" smtClean="0"/>
              <a:pPr/>
              <a:t>26</a:t>
            </a:fld>
            <a:endParaRPr lang="id-ID"/>
          </a:p>
        </p:txBody>
      </p:sp>
    </p:spTree>
    <p:extLst>
      <p:ext uri="{BB962C8B-B14F-4D97-AF65-F5344CB8AC3E}">
        <p14:creationId xmlns:p14="http://schemas.microsoft.com/office/powerpoint/2010/main" val="9487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18AB587-5F80-4E85-AF8F-E69F5C69CD32}" type="slidenum">
              <a:rPr lang="id-ID" smtClean="0"/>
              <a:pPr/>
              <a:t>27</a:t>
            </a:fld>
            <a:endParaRPr lang="id-ID"/>
          </a:p>
        </p:txBody>
      </p:sp>
    </p:spTree>
    <p:extLst>
      <p:ext uri="{BB962C8B-B14F-4D97-AF65-F5344CB8AC3E}">
        <p14:creationId xmlns:p14="http://schemas.microsoft.com/office/powerpoint/2010/main" val="106665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28</a:t>
            </a:fld>
            <a:endParaRPr lang="id-ID"/>
          </a:p>
        </p:txBody>
      </p:sp>
    </p:spTree>
    <p:extLst>
      <p:ext uri="{BB962C8B-B14F-4D97-AF65-F5344CB8AC3E}">
        <p14:creationId xmlns:p14="http://schemas.microsoft.com/office/powerpoint/2010/main" val="4042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18AB587-5F80-4E85-AF8F-E69F5C69CD32}" type="slidenum">
              <a:rPr lang="id-ID" smtClean="0"/>
              <a:pPr/>
              <a:t>29</a:t>
            </a:fld>
            <a:endParaRPr lang="id-ID"/>
          </a:p>
        </p:txBody>
      </p:sp>
    </p:spTree>
    <p:extLst>
      <p:ext uri="{BB962C8B-B14F-4D97-AF65-F5344CB8AC3E}">
        <p14:creationId xmlns:p14="http://schemas.microsoft.com/office/powerpoint/2010/main" val="85125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30</a:t>
            </a:fld>
            <a:endParaRPr lang="id-ID"/>
          </a:p>
        </p:txBody>
      </p:sp>
    </p:spTree>
    <p:extLst>
      <p:ext uri="{BB962C8B-B14F-4D97-AF65-F5344CB8AC3E}">
        <p14:creationId xmlns:p14="http://schemas.microsoft.com/office/powerpoint/2010/main" val="46198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31</a:t>
            </a:fld>
            <a:endParaRPr lang="id-ID"/>
          </a:p>
        </p:txBody>
      </p:sp>
    </p:spTree>
    <p:extLst>
      <p:ext uri="{BB962C8B-B14F-4D97-AF65-F5344CB8AC3E}">
        <p14:creationId xmlns:p14="http://schemas.microsoft.com/office/powerpoint/2010/main" val="148652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id-ID"/>
          </a:p>
        </p:txBody>
      </p:sp>
      <p:sp>
        <p:nvSpPr>
          <p:cNvPr id="14340" name="Slide Number Placeholder 3"/>
          <p:cNvSpPr>
            <a:spLocks noGrp="1"/>
          </p:cNvSpPr>
          <p:nvPr>
            <p:ph type="sldNum" sz="quarter" idx="5"/>
          </p:nvPr>
        </p:nvSpPr>
        <p:spPr>
          <a:noFill/>
        </p:spPr>
        <p:txBody>
          <a:bodyPr/>
          <a:lstStyle/>
          <a:p>
            <a:fld id="{7ECE51AD-B4CA-44AD-9353-C4C284FA7F61}" type="slidenum">
              <a:rPr lang="en-US" smtClean="0"/>
              <a:pPr/>
              <a:t>14</a:t>
            </a:fld>
            <a:endParaRPr lang="en-US"/>
          </a:p>
        </p:txBody>
      </p:sp>
    </p:spTree>
    <p:extLst>
      <p:ext uri="{BB962C8B-B14F-4D97-AF65-F5344CB8AC3E}">
        <p14:creationId xmlns:p14="http://schemas.microsoft.com/office/powerpoint/2010/main" val="199621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32</a:t>
            </a:fld>
            <a:endParaRPr lang="id-ID"/>
          </a:p>
        </p:txBody>
      </p:sp>
    </p:spTree>
    <p:extLst>
      <p:ext uri="{BB962C8B-B14F-4D97-AF65-F5344CB8AC3E}">
        <p14:creationId xmlns:p14="http://schemas.microsoft.com/office/powerpoint/2010/main" val="26578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33</a:t>
            </a:fld>
            <a:endParaRPr lang="id-ID"/>
          </a:p>
        </p:txBody>
      </p:sp>
    </p:spTree>
    <p:extLst>
      <p:ext uri="{BB962C8B-B14F-4D97-AF65-F5344CB8AC3E}">
        <p14:creationId xmlns:p14="http://schemas.microsoft.com/office/powerpoint/2010/main" val="26595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34</a:t>
            </a:fld>
            <a:endParaRPr lang="id-ID"/>
          </a:p>
        </p:txBody>
      </p:sp>
    </p:spTree>
    <p:extLst>
      <p:ext uri="{BB962C8B-B14F-4D97-AF65-F5344CB8AC3E}">
        <p14:creationId xmlns:p14="http://schemas.microsoft.com/office/powerpoint/2010/main" val="98120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id-ID"/>
          </a:p>
        </p:txBody>
      </p:sp>
      <p:sp>
        <p:nvSpPr>
          <p:cNvPr id="15364" name="Slide Number Placeholder 3"/>
          <p:cNvSpPr>
            <a:spLocks noGrp="1"/>
          </p:cNvSpPr>
          <p:nvPr>
            <p:ph type="sldNum" sz="quarter" idx="5"/>
          </p:nvPr>
        </p:nvSpPr>
        <p:spPr>
          <a:noFill/>
        </p:spPr>
        <p:txBody>
          <a:bodyPr/>
          <a:lstStyle/>
          <a:p>
            <a:fld id="{AA04DA16-1134-4DF5-B1E6-5E3D6A695150}" type="slidenum">
              <a:rPr lang="en-US" smtClean="0"/>
              <a:pPr/>
              <a:t>15</a:t>
            </a:fld>
            <a:endParaRPr lang="en-US"/>
          </a:p>
        </p:txBody>
      </p:sp>
    </p:spTree>
    <p:extLst>
      <p:ext uri="{BB962C8B-B14F-4D97-AF65-F5344CB8AC3E}">
        <p14:creationId xmlns:p14="http://schemas.microsoft.com/office/powerpoint/2010/main" val="17404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id-ID"/>
          </a:p>
        </p:txBody>
      </p:sp>
      <p:sp>
        <p:nvSpPr>
          <p:cNvPr id="16388" name="Slide Number Placeholder 3"/>
          <p:cNvSpPr>
            <a:spLocks noGrp="1"/>
          </p:cNvSpPr>
          <p:nvPr>
            <p:ph type="sldNum" sz="quarter" idx="5"/>
          </p:nvPr>
        </p:nvSpPr>
        <p:spPr>
          <a:noFill/>
        </p:spPr>
        <p:txBody>
          <a:bodyPr/>
          <a:lstStyle/>
          <a:p>
            <a:fld id="{8B90A968-72A2-4ECD-B445-834C3E080E19}" type="slidenum">
              <a:rPr lang="en-US" smtClean="0"/>
              <a:pPr/>
              <a:t>16</a:t>
            </a:fld>
            <a:endParaRPr lang="en-US"/>
          </a:p>
        </p:txBody>
      </p:sp>
    </p:spTree>
    <p:extLst>
      <p:ext uri="{BB962C8B-B14F-4D97-AF65-F5344CB8AC3E}">
        <p14:creationId xmlns:p14="http://schemas.microsoft.com/office/powerpoint/2010/main" val="3808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id-ID"/>
          </a:p>
        </p:txBody>
      </p:sp>
      <p:sp>
        <p:nvSpPr>
          <p:cNvPr id="21508" name="Slide Number Placeholder 3"/>
          <p:cNvSpPr>
            <a:spLocks noGrp="1"/>
          </p:cNvSpPr>
          <p:nvPr>
            <p:ph type="sldNum" sz="quarter" idx="5"/>
          </p:nvPr>
        </p:nvSpPr>
        <p:spPr>
          <a:noFill/>
        </p:spPr>
        <p:txBody>
          <a:bodyPr/>
          <a:lstStyle/>
          <a:p>
            <a:fld id="{838629D0-07C3-4CF6-9BF8-65E49EC8DACA}" type="slidenum">
              <a:rPr lang="en-US" smtClean="0"/>
              <a:pPr/>
              <a:t>17</a:t>
            </a:fld>
            <a:endParaRPr lang="en-US"/>
          </a:p>
        </p:txBody>
      </p:sp>
    </p:spTree>
    <p:extLst>
      <p:ext uri="{BB962C8B-B14F-4D97-AF65-F5344CB8AC3E}">
        <p14:creationId xmlns:p14="http://schemas.microsoft.com/office/powerpoint/2010/main" val="143792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id-ID"/>
          </a:p>
        </p:txBody>
      </p:sp>
      <p:sp>
        <p:nvSpPr>
          <p:cNvPr id="22532" name="Slide Number Placeholder 3"/>
          <p:cNvSpPr>
            <a:spLocks noGrp="1"/>
          </p:cNvSpPr>
          <p:nvPr>
            <p:ph type="sldNum" sz="quarter" idx="5"/>
          </p:nvPr>
        </p:nvSpPr>
        <p:spPr>
          <a:noFill/>
        </p:spPr>
        <p:txBody>
          <a:bodyPr/>
          <a:lstStyle/>
          <a:p>
            <a:fld id="{7899B615-D94E-4474-BE39-63B71033591C}" type="slidenum">
              <a:rPr lang="en-US" smtClean="0"/>
              <a:pPr/>
              <a:t>18</a:t>
            </a:fld>
            <a:endParaRPr lang="en-US"/>
          </a:p>
        </p:txBody>
      </p:sp>
    </p:spTree>
    <p:extLst>
      <p:ext uri="{BB962C8B-B14F-4D97-AF65-F5344CB8AC3E}">
        <p14:creationId xmlns:p14="http://schemas.microsoft.com/office/powerpoint/2010/main" val="158083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id-ID"/>
          </a:p>
        </p:txBody>
      </p:sp>
      <p:sp>
        <p:nvSpPr>
          <p:cNvPr id="23556" name="Slide Number Placeholder 3"/>
          <p:cNvSpPr>
            <a:spLocks noGrp="1"/>
          </p:cNvSpPr>
          <p:nvPr>
            <p:ph type="sldNum" sz="quarter" idx="5"/>
          </p:nvPr>
        </p:nvSpPr>
        <p:spPr>
          <a:noFill/>
        </p:spPr>
        <p:txBody>
          <a:bodyPr/>
          <a:lstStyle/>
          <a:p>
            <a:fld id="{B6CCC441-BE33-4873-A985-C074F3CB71A5}" type="slidenum">
              <a:rPr lang="en-US" smtClean="0"/>
              <a:pPr/>
              <a:t>19</a:t>
            </a:fld>
            <a:endParaRPr lang="en-US"/>
          </a:p>
        </p:txBody>
      </p:sp>
    </p:spTree>
    <p:extLst>
      <p:ext uri="{BB962C8B-B14F-4D97-AF65-F5344CB8AC3E}">
        <p14:creationId xmlns:p14="http://schemas.microsoft.com/office/powerpoint/2010/main" val="43945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id-ID"/>
          </a:p>
        </p:txBody>
      </p:sp>
      <p:sp>
        <p:nvSpPr>
          <p:cNvPr id="24580" name="Slide Number Placeholder 3"/>
          <p:cNvSpPr>
            <a:spLocks noGrp="1"/>
          </p:cNvSpPr>
          <p:nvPr>
            <p:ph type="sldNum" sz="quarter" idx="5"/>
          </p:nvPr>
        </p:nvSpPr>
        <p:spPr>
          <a:noFill/>
        </p:spPr>
        <p:txBody>
          <a:bodyPr/>
          <a:lstStyle/>
          <a:p>
            <a:fld id="{E0B3EF87-4321-437D-AF35-28CE49D9F0EB}" type="slidenum">
              <a:rPr lang="en-US" smtClean="0"/>
              <a:pPr/>
              <a:t>20</a:t>
            </a:fld>
            <a:endParaRPr lang="en-US"/>
          </a:p>
        </p:txBody>
      </p:sp>
    </p:spTree>
    <p:extLst>
      <p:ext uri="{BB962C8B-B14F-4D97-AF65-F5344CB8AC3E}">
        <p14:creationId xmlns:p14="http://schemas.microsoft.com/office/powerpoint/2010/main" val="78531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3397F917-7F8B-4AC6-AFAB-163366A3623A}" type="slidenum">
              <a:rPr lang="id-ID" smtClean="0"/>
              <a:pPr/>
              <a:t>21</a:t>
            </a:fld>
            <a:endParaRPr lang="id-ID"/>
          </a:p>
        </p:txBody>
      </p:sp>
    </p:spTree>
    <p:extLst>
      <p:ext uri="{BB962C8B-B14F-4D97-AF65-F5344CB8AC3E}">
        <p14:creationId xmlns:p14="http://schemas.microsoft.com/office/powerpoint/2010/main" val="42089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6" name="Rectangle 6"/>
          <p:cNvSpPr>
            <a:spLocks noGrp="1" noChangeArrowheads="1"/>
          </p:cNvSpPr>
          <p:nvPr>
            <p:ph type="sldNum" sz="quarter" idx="12"/>
          </p:nvPr>
        </p:nvSpPr>
        <p:spPr>
          <a:ln/>
        </p:spPr>
        <p:txBody>
          <a:bodyPr/>
          <a:lstStyle>
            <a:lvl1pPr>
              <a:defRPr/>
            </a:lvl1pPr>
          </a:lstStyle>
          <a:p>
            <a:pPr>
              <a:defRPr/>
            </a:pPr>
            <a:fld id="{B9C5D22B-C4A1-4D61-9759-2333158D47E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6" name="Rectangle 6"/>
          <p:cNvSpPr>
            <a:spLocks noGrp="1" noChangeArrowheads="1"/>
          </p:cNvSpPr>
          <p:nvPr>
            <p:ph type="sldNum" sz="quarter" idx="12"/>
          </p:nvPr>
        </p:nvSpPr>
        <p:spPr>
          <a:ln/>
        </p:spPr>
        <p:txBody>
          <a:bodyPr/>
          <a:lstStyle>
            <a:lvl1pPr>
              <a:defRPr/>
            </a:lvl1pPr>
          </a:lstStyle>
          <a:p>
            <a:pPr>
              <a:defRPr/>
            </a:pPr>
            <a:fld id="{27619381-6BF1-49A9-B74D-AB4C2838DEEC}"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0"/>
            <a:ext cx="1962150" cy="60960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0"/>
            <a:ext cx="57340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6" name="Rectangle 6"/>
          <p:cNvSpPr>
            <a:spLocks noGrp="1" noChangeArrowheads="1"/>
          </p:cNvSpPr>
          <p:nvPr>
            <p:ph type="sldNum" sz="quarter" idx="12"/>
          </p:nvPr>
        </p:nvSpPr>
        <p:spPr>
          <a:ln/>
        </p:spPr>
        <p:txBody>
          <a:bodyPr/>
          <a:lstStyle>
            <a:lvl1pPr>
              <a:defRPr/>
            </a:lvl1pPr>
          </a:lstStyle>
          <a:p>
            <a:pPr>
              <a:defRPr/>
            </a:pPr>
            <a:fld id="{956D65A0-A34E-44B5-AFD1-4977EC1E495B}"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C510A3-CE33-445C-9537-A0945B0FA56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EA327-B981-4815-93D4-48A5AD796EB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E1EB58-53D7-47C7-8F89-D621C74491F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381165-20EE-4639-8FB7-9E5EFB860F1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CFB33D-A697-47EC-B9CB-A6CCE1177D9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BD7D8B-6864-4DE1-A93A-2654FB2B6FC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75FE91E-4564-451D-8775-0A40E5F6BDF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E57AC9-D457-41A6-B356-0AC11265917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6" name="Rectangle 6"/>
          <p:cNvSpPr>
            <a:spLocks noGrp="1" noChangeArrowheads="1"/>
          </p:cNvSpPr>
          <p:nvPr>
            <p:ph type="sldNum" sz="quarter" idx="12"/>
          </p:nvPr>
        </p:nvSpPr>
        <p:spPr>
          <a:ln/>
        </p:spPr>
        <p:txBody>
          <a:bodyPr/>
          <a:lstStyle>
            <a:lvl1pPr>
              <a:defRPr/>
            </a:lvl1pPr>
          </a:lstStyle>
          <a:p>
            <a:pPr>
              <a:defRPr/>
            </a:pPr>
            <a:fld id="{C938BA3D-8427-4CC7-8543-D045AEDFB42B}"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559E5C-EC5B-415E-BECF-DFA6AB24349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D297E7-4D84-4367-9CF7-F26BA31F150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F20600-326A-4E09-8D8E-8E2F6B6C52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6" name="Rectangle 6"/>
          <p:cNvSpPr>
            <a:spLocks noGrp="1" noChangeArrowheads="1"/>
          </p:cNvSpPr>
          <p:nvPr>
            <p:ph type="sldNum" sz="quarter" idx="12"/>
          </p:nvPr>
        </p:nvSpPr>
        <p:spPr>
          <a:ln/>
        </p:spPr>
        <p:txBody>
          <a:bodyPr/>
          <a:lstStyle>
            <a:lvl1pPr>
              <a:defRPr/>
            </a:lvl1pPr>
          </a:lstStyle>
          <a:p>
            <a:pPr>
              <a:defRPr/>
            </a:pPr>
            <a:fld id="{7BC2D8E3-A190-4330-B86C-2B6E5E4A83DC}"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7" name="Rectangle 6"/>
          <p:cNvSpPr>
            <a:spLocks noGrp="1" noChangeArrowheads="1"/>
          </p:cNvSpPr>
          <p:nvPr>
            <p:ph type="sldNum" sz="quarter" idx="12"/>
          </p:nvPr>
        </p:nvSpPr>
        <p:spPr>
          <a:ln/>
        </p:spPr>
        <p:txBody>
          <a:bodyPr/>
          <a:lstStyle>
            <a:lvl1pPr>
              <a:defRPr/>
            </a:lvl1pPr>
          </a:lstStyle>
          <a:p>
            <a:pPr>
              <a:defRPr/>
            </a:pPr>
            <a:fld id="{17B64B50-1F06-4D3A-A8FA-D8D43A414005}"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9" name="Rectangle 6"/>
          <p:cNvSpPr>
            <a:spLocks noGrp="1" noChangeArrowheads="1"/>
          </p:cNvSpPr>
          <p:nvPr>
            <p:ph type="sldNum" sz="quarter" idx="12"/>
          </p:nvPr>
        </p:nvSpPr>
        <p:spPr>
          <a:ln/>
        </p:spPr>
        <p:txBody>
          <a:bodyPr/>
          <a:lstStyle>
            <a:lvl1pPr>
              <a:defRPr/>
            </a:lvl1pPr>
          </a:lstStyle>
          <a:p>
            <a:pPr>
              <a:defRPr/>
            </a:pPr>
            <a:fld id="{B90C5063-B02E-4E24-A06C-DC425B74F5C8}"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5" name="Rectangle 6"/>
          <p:cNvSpPr>
            <a:spLocks noGrp="1" noChangeArrowheads="1"/>
          </p:cNvSpPr>
          <p:nvPr>
            <p:ph type="sldNum" sz="quarter" idx="12"/>
          </p:nvPr>
        </p:nvSpPr>
        <p:spPr>
          <a:ln/>
        </p:spPr>
        <p:txBody>
          <a:bodyPr/>
          <a:lstStyle>
            <a:lvl1pPr>
              <a:defRPr/>
            </a:lvl1pPr>
          </a:lstStyle>
          <a:p>
            <a:pPr>
              <a:defRPr/>
            </a:pPr>
            <a:fld id="{3FC3BDCC-5AB2-4236-A536-8C302643AB9C}"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4" name="Rectangle 6"/>
          <p:cNvSpPr>
            <a:spLocks noGrp="1" noChangeArrowheads="1"/>
          </p:cNvSpPr>
          <p:nvPr>
            <p:ph type="sldNum" sz="quarter" idx="12"/>
          </p:nvPr>
        </p:nvSpPr>
        <p:spPr>
          <a:ln/>
        </p:spPr>
        <p:txBody>
          <a:bodyPr/>
          <a:lstStyle>
            <a:lvl1pPr>
              <a:defRPr/>
            </a:lvl1pPr>
          </a:lstStyle>
          <a:p>
            <a:pPr>
              <a:defRPr/>
            </a:pPr>
            <a:fld id="{D4F8C3DD-0480-4E09-A39A-CA6A814409EA}"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7" name="Rectangle 6"/>
          <p:cNvSpPr>
            <a:spLocks noGrp="1" noChangeArrowheads="1"/>
          </p:cNvSpPr>
          <p:nvPr>
            <p:ph type="sldNum" sz="quarter" idx="12"/>
          </p:nvPr>
        </p:nvSpPr>
        <p:spPr>
          <a:ln/>
        </p:spPr>
        <p:txBody>
          <a:bodyPr/>
          <a:lstStyle>
            <a:lvl1pPr>
              <a:defRPr/>
            </a:lvl1pPr>
          </a:lstStyle>
          <a:p>
            <a:pPr>
              <a:defRPr/>
            </a:pPr>
            <a:fld id="{99C32A3F-B10F-4298-9A4A-99A6018EA98E}"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Kelompok I</a:t>
            </a:r>
          </a:p>
        </p:txBody>
      </p:sp>
      <p:sp>
        <p:nvSpPr>
          <p:cNvPr id="7" name="Rectangle 6"/>
          <p:cNvSpPr>
            <a:spLocks noGrp="1" noChangeArrowheads="1"/>
          </p:cNvSpPr>
          <p:nvPr>
            <p:ph type="sldNum" sz="quarter" idx="12"/>
          </p:nvPr>
        </p:nvSpPr>
        <p:spPr>
          <a:ln/>
        </p:spPr>
        <p:txBody>
          <a:bodyPr/>
          <a:lstStyle>
            <a:lvl1pPr>
              <a:defRPr/>
            </a:lvl1pPr>
          </a:lstStyle>
          <a:p>
            <a:pPr>
              <a:defRPr/>
            </a:pPr>
            <a:fld id="{E16AEC3C-9334-49F3-A58F-9012A217FF0B}"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Kelompok 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974A3A0-22EB-4B32-8EF4-C4556F33D8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4400">
          <a:solidFill>
            <a:srgbClr val="4D4D4D"/>
          </a:solidFill>
          <a:latin typeface="+mj-lt"/>
          <a:ea typeface="+mj-ea"/>
          <a:cs typeface="+mj-cs"/>
        </a:defRPr>
      </a:lvl1pPr>
      <a:lvl2pPr algn="ctr" rtl="0" eaLnBrk="0" fontAlgn="base" hangingPunct="0">
        <a:spcBef>
          <a:spcPct val="0"/>
        </a:spcBef>
        <a:spcAft>
          <a:spcPct val="0"/>
        </a:spcAft>
        <a:defRPr sz="4400">
          <a:solidFill>
            <a:srgbClr val="4D4D4D"/>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4D4D4D"/>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4D4D4D"/>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4D4D4D"/>
          </a:solidFill>
          <a:latin typeface="Times New Roman" pitchFamily="18" charset="0"/>
          <a:cs typeface="Times New Roman" pitchFamily="18" charset="0"/>
        </a:defRPr>
      </a:lvl5pPr>
      <a:lvl6pPr marL="457200" algn="ctr" rtl="0" fontAlgn="base">
        <a:spcBef>
          <a:spcPct val="0"/>
        </a:spcBef>
        <a:spcAft>
          <a:spcPct val="0"/>
        </a:spcAft>
        <a:defRPr sz="4400">
          <a:solidFill>
            <a:srgbClr val="4D4D4D"/>
          </a:solidFill>
          <a:latin typeface="Times New Roman" pitchFamily="18" charset="0"/>
          <a:cs typeface="Times New Roman" pitchFamily="18" charset="0"/>
        </a:defRPr>
      </a:lvl6pPr>
      <a:lvl7pPr marL="914400" algn="ctr" rtl="0" fontAlgn="base">
        <a:spcBef>
          <a:spcPct val="0"/>
        </a:spcBef>
        <a:spcAft>
          <a:spcPct val="0"/>
        </a:spcAft>
        <a:defRPr sz="4400">
          <a:solidFill>
            <a:srgbClr val="4D4D4D"/>
          </a:solidFill>
          <a:latin typeface="Times New Roman" pitchFamily="18" charset="0"/>
          <a:cs typeface="Times New Roman" pitchFamily="18" charset="0"/>
        </a:defRPr>
      </a:lvl7pPr>
      <a:lvl8pPr marL="1371600" algn="ctr" rtl="0" fontAlgn="base">
        <a:spcBef>
          <a:spcPct val="0"/>
        </a:spcBef>
        <a:spcAft>
          <a:spcPct val="0"/>
        </a:spcAft>
        <a:defRPr sz="4400">
          <a:solidFill>
            <a:srgbClr val="4D4D4D"/>
          </a:solidFill>
          <a:latin typeface="Times New Roman" pitchFamily="18" charset="0"/>
          <a:cs typeface="Times New Roman" pitchFamily="18" charset="0"/>
        </a:defRPr>
      </a:lvl8pPr>
      <a:lvl9pPr marL="1828800" algn="ctr" rtl="0" fontAlgn="base">
        <a:spcBef>
          <a:spcPct val="0"/>
        </a:spcBef>
        <a:spcAft>
          <a:spcPct val="0"/>
        </a:spcAft>
        <a:defRPr sz="4400">
          <a:solidFill>
            <a:srgbClr val="4D4D4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cs typeface="+mn-cs"/>
        </a:defRPr>
      </a:lvl2pPr>
      <a:lvl3pPr marL="1143000" indent="-228600" algn="l" rtl="0" eaLnBrk="0" fontAlgn="base" hangingPunct="0">
        <a:spcBef>
          <a:spcPct val="20000"/>
        </a:spcBef>
        <a:spcAft>
          <a:spcPct val="0"/>
        </a:spcAft>
        <a:buChar char="•"/>
        <a:defRPr sz="2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rgbClr val="4D4D4D"/>
          </a:solidFill>
          <a:latin typeface="+mn-lt"/>
          <a:cs typeface="+mn-cs"/>
        </a:defRPr>
      </a:lvl5pPr>
      <a:lvl6pPr marL="2514600" indent="-228600" algn="l" rtl="0" fontAlgn="base">
        <a:spcBef>
          <a:spcPct val="20000"/>
        </a:spcBef>
        <a:spcAft>
          <a:spcPct val="0"/>
        </a:spcAft>
        <a:buChar char="»"/>
        <a:defRPr sz="2000">
          <a:solidFill>
            <a:srgbClr val="4D4D4D"/>
          </a:solidFill>
          <a:latin typeface="+mn-lt"/>
          <a:cs typeface="+mn-cs"/>
        </a:defRPr>
      </a:lvl6pPr>
      <a:lvl7pPr marL="2971800" indent="-228600" algn="l" rtl="0" fontAlgn="base">
        <a:spcBef>
          <a:spcPct val="20000"/>
        </a:spcBef>
        <a:spcAft>
          <a:spcPct val="0"/>
        </a:spcAft>
        <a:buChar char="»"/>
        <a:defRPr sz="2000">
          <a:solidFill>
            <a:srgbClr val="4D4D4D"/>
          </a:solidFill>
          <a:latin typeface="+mn-lt"/>
          <a:cs typeface="+mn-cs"/>
        </a:defRPr>
      </a:lvl7pPr>
      <a:lvl8pPr marL="3429000" indent="-228600" algn="l" rtl="0" fontAlgn="base">
        <a:spcBef>
          <a:spcPct val="20000"/>
        </a:spcBef>
        <a:spcAft>
          <a:spcPct val="0"/>
        </a:spcAft>
        <a:buChar char="»"/>
        <a:defRPr sz="2000">
          <a:solidFill>
            <a:srgbClr val="4D4D4D"/>
          </a:solidFill>
          <a:latin typeface="+mn-lt"/>
          <a:cs typeface="+mn-cs"/>
        </a:defRPr>
      </a:lvl8pPr>
      <a:lvl9pPr marL="3886200" indent="-228600" algn="l" rtl="0" fontAlgn="base">
        <a:spcBef>
          <a:spcPct val="20000"/>
        </a:spcBef>
        <a:spcAft>
          <a:spcPct val="0"/>
        </a:spcAft>
        <a:buChar char="»"/>
        <a:defRPr sz="2000">
          <a:solidFill>
            <a:srgbClr val="4D4D4D"/>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717FFAB-2505-4CA3-B3A4-605AA3DCF0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3276600"/>
          </a:xfrm>
        </p:spPr>
        <p:txBody>
          <a:bodyPr/>
          <a:lstStyle/>
          <a:p>
            <a:pPr eaLnBrk="1" hangingPunct="1">
              <a:defRPr/>
            </a:pPr>
            <a:r>
              <a:rPr lang="en-US" b="1" spc="-300" dirty="0">
                <a:solidFill>
                  <a:srgbClr val="FFFF00"/>
                </a:solidFill>
                <a:latin typeface="Verdana" pitchFamily="34" charset="0"/>
              </a:rPr>
              <a:t>TEORI</a:t>
            </a:r>
            <a:r>
              <a:rPr lang="id-ID" b="1" spc="-300" dirty="0">
                <a:solidFill>
                  <a:srgbClr val="FFFF00"/>
                </a:solidFill>
                <a:latin typeface="Verdana" pitchFamily="34" charset="0"/>
              </a:rPr>
              <a:t>-TEORI</a:t>
            </a:r>
            <a:br>
              <a:rPr lang="id-ID" b="1" spc="-300" dirty="0">
                <a:solidFill>
                  <a:srgbClr val="FFFF00"/>
                </a:solidFill>
                <a:latin typeface="Verdana" pitchFamily="34" charset="0"/>
              </a:rPr>
            </a:br>
            <a:r>
              <a:rPr lang="id-ID" b="1" spc="-300" dirty="0">
                <a:solidFill>
                  <a:srgbClr val="FFFF00"/>
                </a:solidFill>
                <a:latin typeface="Verdana" pitchFamily="34" charset="0"/>
              </a:rPr>
              <a:t> METODOLOGIS KEBENARAN PENGETAHUAN</a:t>
            </a:r>
            <a:endParaRPr lang="en-US" b="1" spc="-300" dirty="0">
              <a:solidFill>
                <a:srgbClr val="FFFF00"/>
              </a:solidFill>
              <a:latin typeface="Verdana"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5943600"/>
          </a:xfrm>
        </p:spPr>
        <p:txBody>
          <a:bodyPr/>
          <a:lstStyle/>
          <a:p>
            <a:pPr>
              <a:lnSpc>
                <a:spcPts val="3900"/>
              </a:lnSpc>
              <a:spcBef>
                <a:spcPts val="1500"/>
              </a:spcBef>
              <a:buFont typeface="Wingdings" pitchFamily="2" charset="2"/>
              <a:buChar char="§"/>
            </a:pPr>
            <a:r>
              <a:rPr lang="id-ID" sz="2800" dirty="0">
                <a:solidFill>
                  <a:schemeClr val="bg1"/>
                </a:solidFill>
                <a:latin typeface="Arial" pitchFamily="34" charset="0"/>
                <a:cs typeface="Arial" pitchFamily="34" charset="0"/>
              </a:rPr>
              <a:t>M</a:t>
            </a:r>
            <a:r>
              <a:rPr lang="en-US" sz="2800" dirty="0" err="1">
                <a:solidFill>
                  <a:schemeClr val="bg1"/>
                </a:solidFill>
                <a:latin typeface="Arial" pitchFamily="34" charset="0"/>
                <a:cs typeface="Arial" pitchFamily="34" charset="0"/>
              </a:rPr>
              <a:t>engapa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dalam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objek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terdapat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kodrat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bersifat</a:t>
            </a:r>
            <a:r>
              <a:rPr lang="en-US" sz="2800"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intelligibilitas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siapakah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mengadakan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kodrat</a:t>
            </a:r>
            <a:r>
              <a:rPr lang="en-US" sz="2800" dirty="0">
                <a:solidFill>
                  <a:schemeClr val="bg1"/>
                </a:solidFill>
                <a:latin typeface="Arial" pitchFamily="34" charset="0"/>
                <a:cs typeface="Arial" pitchFamily="34" charset="0"/>
              </a:rPr>
              <a:t> t</a:t>
            </a:r>
            <a:r>
              <a:rPr lang="id-ID" sz="2800" dirty="0">
                <a:solidFill>
                  <a:schemeClr val="bg1"/>
                </a:solidFill>
                <a:latin typeface="Arial" pitchFamily="34" charset="0"/>
                <a:cs typeface="Arial" pitchFamily="34" charset="0"/>
              </a:rPr>
              <a:t>sb</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lnSpc>
                <a:spcPts val="3900"/>
              </a:lnSpc>
              <a:spcBef>
                <a:spcPts val="1500"/>
              </a:spcBef>
              <a:buFont typeface="Wingdings" pitchFamily="2" charset="2"/>
              <a:buChar char="§"/>
            </a:pPr>
            <a:r>
              <a:rPr lang="en-US" sz="2800" dirty="0" err="1">
                <a:solidFill>
                  <a:schemeClr val="bg1"/>
                </a:solidFill>
                <a:latin typeface="Arial" pitchFamily="34" charset="0"/>
                <a:cs typeface="Arial" pitchFamily="34" charset="0"/>
              </a:rPr>
              <a:t>Jawaban</a:t>
            </a:r>
            <a:r>
              <a:rPr lang="id-ID" sz="2800" dirty="0">
                <a:solidFill>
                  <a:schemeClr val="bg1"/>
                </a:solidFill>
                <a:latin typeface="Arial" pitchFamily="34" charset="0"/>
                <a:cs typeface="Arial" pitchFamily="34" charset="0"/>
              </a:rPr>
              <a:t>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adalah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terdapat</a:t>
            </a:r>
            <a:r>
              <a:rPr lang="en-US" sz="2800" dirty="0">
                <a:solidFill>
                  <a:schemeClr val="bg1"/>
                </a:solidFill>
                <a:latin typeface="Arial" pitchFamily="34" charset="0"/>
                <a:cs typeface="Arial" pitchFamily="34" charset="0"/>
              </a:rPr>
              <a:t> </a:t>
            </a:r>
            <a:r>
              <a:rPr lang="en-US" sz="2800" i="1" dirty="0">
                <a:solidFill>
                  <a:schemeClr val="bg1"/>
                </a:solidFill>
                <a:latin typeface="Arial" pitchFamily="34" charset="0"/>
                <a:cs typeface="Arial" pitchFamily="34" charset="0"/>
              </a:rPr>
              <a:t>"</a:t>
            </a:r>
            <a:r>
              <a:rPr lang="en-US" sz="2800" i="1" dirty="0" err="1">
                <a:solidFill>
                  <a:schemeClr val="bg1"/>
                </a:solidFill>
                <a:latin typeface="Arial" pitchFamily="34" charset="0"/>
                <a:cs typeface="Arial" pitchFamily="34" charset="0"/>
              </a:rPr>
              <a:t>auctor</a:t>
            </a:r>
            <a:r>
              <a:rPr lang="en-US" sz="2800" i="1"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intellectualis</a:t>
            </a:r>
            <a:r>
              <a:rPr lang="en-US" sz="2800" i="1" dirty="0">
                <a:solidFill>
                  <a:schemeClr val="bg1"/>
                </a:solidFill>
                <a:latin typeface="Arial" pitchFamily="34" charset="0"/>
                <a:cs typeface="Arial" pitchFamily="34" charset="0"/>
              </a:rPr>
              <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mengadakan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membentuk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kodrat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sesuatu</a:t>
            </a:r>
            <a:r>
              <a:rPr lang="en-US" sz="2800"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Auctor</a:t>
            </a:r>
            <a:r>
              <a:rPr lang="en-US" sz="2800" i="1"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intellectualis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dibedakan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menjadi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tiga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yaitu</a:t>
            </a:r>
            <a:r>
              <a:rPr lang="id-ID" sz="2800" dirty="0">
                <a:solidFill>
                  <a:srgbClr val="FFFF00"/>
                </a:solidFill>
                <a:latin typeface="Arial" pitchFamily="34" charset="0"/>
                <a:cs typeface="Arial" pitchFamily="34" charset="0"/>
              </a:rPr>
              <a:t>:</a:t>
            </a:r>
            <a:r>
              <a:rPr lang="en-US" sz="2800" dirty="0">
                <a:solidFill>
                  <a:srgbClr val="FFFF00"/>
                </a:solidFill>
                <a:latin typeface="Arial" pitchFamily="34" charset="0"/>
                <a:cs typeface="Arial" pitchFamily="34" charset="0"/>
              </a:rPr>
              <a:t> </a:t>
            </a:r>
            <a:r>
              <a:rPr lang="id-ID" sz="2800" dirty="0">
                <a:solidFill>
                  <a:srgbClr val="FFFF00"/>
                </a:solidFill>
                <a:latin typeface="Arial" pitchFamily="34" charset="0"/>
                <a:cs typeface="Arial" pitchFamily="34" charset="0"/>
              </a:rPr>
              <a:t>(1) </a:t>
            </a:r>
            <a:r>
              <a:rPr lang="en-US" sz="2800" i="1" dirty="0" err="1">
                <a:solidFill>
                  <a:srgbClr val="FFFF00"/>
                </a:solidFill>
                <a:latin typeface="Arial" pitchFamily="34" charset="0"/>
                <a:cs typeface="Arial" pitchFamily="34" charset="0"/>
              </a:rPr>
              <a:t>veritas</a:t>
            </a:r>
            <a:r>
              <a:rPr lang="en-US" sz="2800" i="1"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ontologica</a:t>
            </a:r>
            <a:r>
              <a:rPr lang="en-US" sz="2800" i="1"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essentialis</a:t>
            </a:r>
            <a:r>
              <a:rPr lang="en-US" sz="2800" i="1" dirty="0">
                <a:solidFill>
                  <a:srgbClr val="FFFF00"/>
                </a:solidFill>
                <a:latin typeface="Arial" pitchFamily="34" charset="0"/>
                <a:cs typeface="Arial" pitchFamily="34" charset="0"/>
              </a:rPr>
              <a:t>, </a:t>
            </a:r>
            <a:r>
              <a:rPr lang="id-ID" sz="2800" dirty="0">
                <a:solidFill>
                  <a:srgbClr val="FFFF00"/>
                </a:solidFill>
                <a:latin typeface="Arial" pitchFamily="34" charset="0"/>
                <a:cs typeface="Arial" pitchFamily="34" charset="0"/>
              </a:rPr>
              <a:t>(</a:t>
            </a:r>
            <a:r>
              <a:rPr lang="id-ID" sz="2800" dirty="0">
                <a:solidFill>
                  <a:schemeClr val="bg1"/>
                </a:solidFill>
                <a:latin typeface="Arial" pitchFamily="34" charset="0"/>
                <a:cs typeface="Arial" pitchFamily="34" charset="0"/>
              </a:rPr>
              <a:t>2) </a:t>
            </a:r>
            <a:r>
              <a:rPr lang="en-US" sz="2800" i="1" dirty="0" err="1">
                <a:solidFill>
                  <a:schemeClr val="bg1"/>
                </a:solidFill>
                <a:latin typeface="Arial" pitchFamily="34" charset="0"/>
                <a:cs typeface="Arial" pitchFamily="34" charset="0"/>
              </a:rPr>
              <a:t>veritas</a:t>
            </a:r>
            <a:r>
              <a:rPr lang="en-US" sz="2800" i="1"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ontologica</a:t>
            </a:r>
            <a:r>
              <a:rPr lang="en-US" sz="2800" i="1"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naturalis</a:t>
            </a:r>
            <a:r>
              <a:rPr lang="en-US" sz="2800" i="1"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id-ID" sz="2800" dirty="0">
                <a:solidFill>
                  <a:srgbClr val="7BEBF1"/>
                </a:solidFill>
                <a:latin typeface="Arial" pitchFamily="34" charset="0"/>
                <a:cs typeface="Arial" pitchFamily="34" charset="0"/>
              </a:rPr>
              <a:t>(3) </a:t>
            </a:r>
            <a:r>
              <a:rPr lang="en-US" sz="2800" i="1" dirty="0" err="1">
                <a:solidFill>
                  <a:srgbClr val="7BEBF1"/>
                </a:solidFill>
                <a:latin typeface="Arial" pitchFamily="34" charset="0"/>
                <a:cs typeface="Arial" pitchFamily="34" charset="0"/>
              </a:rPr>
              <a:t>veritas</a:t>
            </a:r>
            <a:r>
              <a:rPr lang="en-US" sz="2800" i="1" dirty="0">
                <a:solidFill>
                  <a:srgbClr val="7BEBF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ontologica</a:t>
            </a:r>
            <a:r>
              <a:rPr lang="en-US" sz="2800" i="1" dirty="0">
                <a:solidFill>
                  <a:srgbClr val="7BEBF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artificialis</a:t>
            </a:r>
            <a:r>
              <a:rPr lang="en-US" sz="2800" i="1" dirty="0">
                <a:solidFill>
                  <a:srgbClr val="7BEBF1"/>
                </a:solidFill>
                <a:latin typeface="Arial" pitchFamily="34" charset="0"/>
                <a:cs typeface="Arial" pitchFamily="34" charset="0"/>
              </a:rPr>
              <a:t>. </a:t>
            </a:r>
            <a:endParaRPr lang="id-ID" sz="2800" i="1" dirty="0">
              <a:solidFill>
                <a:srgbClr val="7BEBF1"/>
              </a:solidFill>
              <a:latin typeface="Arial" pitchFamily="34" charset="0"/>
              <a:cs typeface="Arial" pitchFamily="34" charset="0"/>
            </a:endParaRPr>
          </a:p>
          <a:p>
            <a:pPr>
              <a:lnSpc>
                <a:spcPts val="3900"/>
              </a:lnSpc>
              <a:spcBef>
                <a:spcPts val="1500"/>
              </a:spcBef>
              <a:buFont typeface="Wingdings" pitchFamily="2" charset="2"/>
              <a:buChar char="§"/>
            </a:pPr>
            <a:r>
              <a:rPr lang="en-US" sz="2800" i="1" dirty="0" err="1">
                <a:solidFill>
                  <a:srgbClr val="FFFF00"/>
                </a:solidFill>
                <a:latin typeface="Arial" pitchFamily="34" charset="0"/>
                <a:cs typeface="Arial" pitchFamily="34" charset="0"/>
              </a:rPr>
              <a:t>Veritas</a:t>
            </a:r>
            <a:r>
              <a:rPr lang="en-US" sz="2800" i="1"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ontologica</a:t>
            </a:r>
            <a:r>
              <a:rPr lang="en-US" sz="2800" i="1"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essentialis</a:t>
            </a:r>
            <a:r>
              <a:rPr lang="en-US" sz="2800" i="1" dirty="0">
                <a:solidFill>
                  <a:srgbClr val="FFFF00"/>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adalah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sifat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dasar</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kodrat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hakikat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sesuatu</a:t>
            </a:r>
            <a:r>
              <a:rPr lang="en-US" sz="2800" dirty="0">
                <a:solidFill>
                  <a:schemeClr val="bg1"/>
                </a:solidFill>
                <a:latin typeface="Arial" pitchFamily="34" charset="0"/>
                <a:cs typeface="Arial" pitchFamily="34" charset="0"/>
              </a:rPr>
              <a:t> yang </a:t>
            </a:r>
            <a:r>
              <a:rPr lang="en-US" sz="2800" dirty="0" err="1">
                <a:solidFill>
                  <a:schemeClr val="bg1"/>
                </a:solidFill>
                <a:latin typeface="Arial" pitchFamily="34" charset="0"/>
                <a:cs typeface="Arial" pitchFamily="34" charset="0"/>
              </a:rPr>
              <a:t>dapat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diketahui</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lnSpc>
                <a:spcPts val="3900"/>
              </a:lnSpc>
              <a:spcBef>
                <a:spcPts val="1500"/>
              </a:spcBef>
              <a:buFont typeface="Wingdings" pitchFamily="2" charset="2"/>
              <a:buChar char="§"/>
            </a:pPr>
            <a:endParaRPr lang="id-ID" sz="2800" i="1" dirty="0">
              <a:solidFill>
                <a:schemeClr val="bg1"/>
              </a:solidFill>
              <a:latin typeface="Arial" pitchFamily="34" charset="0"/>
              <a:cs typeface="Arial"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10600" cy="6248400"/>
          </a:xfrm>
        </p:spPr>
        <p:txBody>
          <a:bodyPr/>
          <a:lstStyle/>
          <a:p>
            <a:pPr>
              <a:spcBef>
                <a:spcPts val="1200"/>
              </a:spcBef>
              <a:buFont typeface="Wingdings" pitchFamily="2" charset="2"/>
              <a:buChar char="§"/>
            </a:pPr>
            <a:r>
              <a:rPr lang="en-US" sz="2680" i="1" dirty="0" err="1">
                <a:solidFill>
                  <a:srgbClr val="FFFF00"/>
                </a:solidFill>
                <a:latin typeface="Arial" pitchFamily="34" charset="0"/>
                <a:cs typeface="Arial" pitchFamily="34" charset="0"/>
              </a:rPr>
              <a:t>Veritas</a:t>
            </a:r>
            <a:r>
              <a:rPr lang="en-US" sz="2680" i="1" dirty="0">
                <a:solidFill>
                  <a:srgbClr val="FFFF00"/>
                </a:solidFill>
                <a:latin typeface="Arial" pitchFamily="34" charset="0"/>
                <a:cs typeface="Arial" pitchFamily="34" charset="0"/>
              </a:rPr>
              <a:t> </a:t>
            </a:r>
            <a:r>
              <a:rPr lang="en-US" sz="2680" i="1" dirty="0" err="1">
                <a:solidFill>
                  <a:srgbClr val="FFFF00"/>
                </a:solidFill>
                <a:latin typeface="Arial" pitchFamily="34" charset="0"/>
                <a:cs typeface="Arial" pitchFamily="34" charset="0"/>
              </a:rPr>
              <a:t>ontologica</a:t>
            </a:r>
            <a:r>
              <a:rPr lang="en-US" sz="2680" i="1" dirty="0">
                <a:solidFill>
                  <a:srgbClr val="FFFF00"/>
                </a:solidFill>
                <a:latin typeface="Arial" pitchFamily="34" charset="0"/>
                <a:cs typeface="Arial" pitchFamily="34" charset="0"/>
              </a:rPr>
              <a:t> </a:t>
            </a:r>
            <a:r>
              <a:rPr lang="en-US" sz="2680" i="1" dirty="0" err="1">
                <a:solidFill>
                  <a:srgbClr val="FFFF00"/>
                </a:solidFill>
                <a:latin typeface="Arial" pitchFamily="34" charset="0"/>
                <a:cs typeface="Arial" pitchFamily="34" charset="0"/>
              </a:rPr>
              <a:t>naturalis</a:t>
            </a:r>
            <a:r>
              <a:rPr lang="en-US" sz="2680" i="1" dirty="0">
                <a:solidFill>
                  <a:srgbClr val="FFFF00"/>
                </a:solidFill>
                <a:latin typeface="Arial" pitchFamily="34" charset="0"/>
                <a:cs typeface="Arial" pitchFamily="34" charset="0"/>
              </a:rPr>
              <a:t> </a:t>
            </a:r>
            <a:r>
              <a:rPr lang="en-US" sz="2680" dirty="0" err="1">
                <a:solidFill>
                  <a:schemeClr val="bg1"/>
                </a:solidFill>
                <a:latin typeface="Arial" pitchFamily="34" charset="0"/>
                <a:cs typeface="Arial" pitchFamily="34" charset="0"/>
              </a:rPr>
              <a:t>adalah</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kodrat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hakikat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sesuatu</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sebagaimana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diciptakan</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oleh</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Tuhan</a:t>
            </a:r>
            <a:r>
              <a:rPr lang="en-US" sz="2680" dirty="0">
                <a:solidFill>
                  <a:schemeClr val="bg1"/>
                </a:solidFill>
                <a:latin typeface="Arial" pitchFamily="34" charset="0"/>
                <a:cs typeface="Arial" pitchFamily="34" charset="0"/>
              </a:rPr>
              <a:t> s</a:t>
            </a:r>
            <a:r>
              <a:rPr lang="id-ID" sz="2680" dirty="0">
                <a:solidFill>
                  <a:schemeClr val="bg1"/>
                </a:solidFill>
                <a:latin typeface="Arial" pitchFamily="34" charset="0"/>
                <a:cs typeface="Arial" pitchFamily="34" charset="0"/>
              </a:rPr>
              <a:t>bg </a:t>
            </a:r>
            <a:r>
              <a:rPr lang="en-US" sz="2680" dirty="0" err="1">
                <a:solidFill>
                  <a:schemeClr val="bg1"/>
                </a:solidFill>
                <a:latin typeface="Arial" pitchFamily="34" charset="0"/>
                <a:cs typeface="Arial" pitchFamily="34" charset="0"/>
              </a:rPr>
              <a:t>penciptanya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Tuhan</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adalah</a:t>
            </a:r>
            <a:r>
              <a:rPr lang="en-US" sz="2680" dirty="0">
                <a:solidFill>
                  <a:schemeClr val="bg1"/>
                </a:solidFill>
                <a:latin typeface="Arial" pitchFamily="34" charset="0"/>
                <a:cs typeface="Arial" pitchFamily="34" charset="0"/>
              </a:rPr>
              <a:t> </a:t>
            </a:r>
            <a:r>
              <a:rPr lang="en-US" sz="2680" i="1" dirty="0">
                <a:solidFill>
                  <a:schemeClr val="bg1"/>
                </a:solidFill>
                <a:latin typeface="Arial" pitchFamily="34" charset="0"/>
                <a:cs typeface="Arial" pitchFamily="34" charset="0"/>
              </a:rPr>
              <a:t>"</a:t>
            </a:r>
            <a:r>
              <a:rPr lang="en-US" sz="2680" i="1" dirty="0" err="1">
                <a:solidFill>
                  <a:schemeClr val="bg1"/>
                </a:solidFill>
                <a:latin typeface="Arial" pitchFamily="34" charset="0"/>
                <a:cs typeface="Arial" pitchFamily="34" charset="0"/>
              </a:rPr>
              <a:t>auctor</a:t>
            </a:r>
            <a:r>
              <a:rPr lang="en-US" sz="2680" i="1" dirty="0">
                <a:solidFill>
                  <a:schemeClr val="bg1"/>
                </a:solidFill>
                <a:latin typeface="Arial" pitchFamily="34" charset="0"/>
                <a:cs typeface="Arial" pitchFamily="34" charset="0"/>
              </a:rPr>
              <a:t> </a:t>
            </a:r>
            <a:r>
              <a:rPr lang="en-US" sz="2680" i="1" dirty="0" err="1">
                <a:solidFill>
                  <a:schemeClr val="bg1"/>
                </a:solidFill>
                <a:latin typeface="Arial" pitchFamily="34" charset="0"/>
                <a:cs typeface="Arial" pitchFamily="34" charset="0"/>
              </a:rPr>
              <a:t>intellectualis</a:t>
            </a:r>
            <a:r>
              <a:rPr lang="en-US" sz="2680" i="1" dirty="0">
                <a:solidFill>
                  <a:schemeClr val="bg1"/>
                </a:solidFill>
                <a:latin typeface="Arial" pitchFamily="34" charset="0"/>
                <a:cs typeface="Arial" pitchFamily="34" charset="0"/>
              </a:rPr>
              <a: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dari</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kodrat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naturalis</a:t>
            </a:r>
            <a:r>
              <a:rPr lang="en-US" sz="2680" dirty="0">
                <a:solidFill>
                  <a:schemeClr val="bg1"/>
                </a:solidFill>
                <a:latin typeface="Arial" pitchFamily="34" charset="0"/>
                <a:cs typeface="Arial" pitchFamily="34" charset="0"/>
              </a:rPr>
              <a:t>. </a:t>
            </a:r>
            <a:endParaRPr lang="id-ID" sz="2680" dirty="0">
              <a:solidFill>
                <a:schemeClr val="bg1"/>
              </a:solidFill>
              <a:latin typeface="Arial" pitchFamily="34" charset="0"/>
              <a:cs typeface="Arial" pitchFamily="34" charset="0"/>
            </a:endParaRPr>
          </a:p>
          <a:p>
            <a:pPr>
              <a:spcBef>
                <a:spcPts val="1200"/>
              </a:spcBef>
              <a:buFont typeface="Wingdings" pitchFamily="2" charset="2"/>
              <a:buChar char="§"/>
            </a:pPr>
            <a:r>
              <a:rPr lang="en-US" sz="2680" dirty="0" err="1">
                <a:solidFill>
                  <a:schemeClr val="bg1"/>
                </a:solidFill>
                <a:latin typeface="Arial" pitchFamily="34" charset="0"/>
                <a:cs typeface="Arial" pitchFamily="34" charset="0"/>
              </a:rPr>
              <a:t>Sedangkan</a:t>
            </a:r>
            <a:r>
              <a:rPr lang="en-US" sz="2680" dirty="0">
                <a:solidFill>
                  <a:schemeClr val="bg1"/>
                </a:solidFill>
                <a:latin typeface="Arial" pitchFamily="34" charset="0"/>
                <a:cs typeface="Arial" pitchFamily="34" charset="0"/>
              </a:rPr>
              <a:t> </a:t>
            </a:r>
            <a:r>
              <a:rPr lang="en-US" sz="2680" i="1" dirty="0" err="1">
                <a:solidFill>
                  <a:srgbClr val="7BEBF1"/>
                </a:solidFill>
                <a:latin typeface="Arial" pitchFamily="34" charset="0"/>
                <a:cs typeface="Arial" pitchFamily="34" charset="0"/>
              </a:rPr>
              <a:t>veritas</a:t>
            </a:r>
            <a:r>
              <a:rPr lang="en-US" sz="2680" i="1" dirty="0">
                <a:solidFill>
                  <a:srgbClr val="7BEBF1"/>
                </a:solidFill>
                <a:latin typeface="Arial" pitchFamily="34" charset="0"/>
                <a:cs typeface="Arial" pitchFamily="34" charset="0"/>
              </a:rPr>
              <a:t> </a:t>
            </a:r>
            <a:r>
              <a:rPr lang="en-US" sz="2680" i="1" dirty="0" err="1">
                <a:solidFill>
                  <a:srgbClr val="7BEBF1"/>
                </a:solidFill>
                <a:latin typeface="Arial" pitchFamily="34" charset="0"/>
                <a:cs typeface="Arial" pitchFamily="34" charset="0"/>
              </a:rPr>
              <a:t>ontologica</a:t>
            </a:r>
            <a:r>
              <a:rPr lang="en-US" sz="2680" i="1" dirty="0">
                <a:solidFill>
                  <a:srgbClr val="7BEBF1"/>
                </a:solidFill>
                <a:latin typeface="Arial" pitchFamily="34" charset="0"/>
                <a:cs typeface="Arial" pitchFamily="34" charset="0"/>
              </a:rPr>
              <a:t> </a:t>
            </a:r>
            <a:r>
              <a:rPr lang="en-US" sz="2680" i="1" dirty="0" err="1">
                <a:solidFill>
                  <a:srgbClr val="7BEBF1"/>
                </a:solidFill>
                <a:latin typeface="Arial" pitchFamily="34" charset="0"/>
                <a:cs typeface="Arial" pitchFamily="34" charset="0"/>
              </a:rPr>
              <a:t>artificialis</a:t>
            </a:r>
            <a:r>
              <a:rPr lang="en-US" sz="2680" i="1" dirty="0">
                <a:solidFill>
                  <a:srgbClr val="7BEBF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adalah</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kodrat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sesuatu</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benda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yg</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diciptakan</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oleh</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manusia</a:t>
            </a:r>
            <a:r>
              <a:rPr lang="en-US" sz="2680" dirty="0">
                <a:solidFill>
                  <a:schemeClr val="bg1"/>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manusia</a:t>
            </a:r>
            <a:r>
              <a:rPr lang="en-US" sz="2680" dirty="0">
                <a:solidFill>
                  <a:srgbClr val="FFFF00"/>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menjadi</a:t>
            </a:r>
            <a:r>
              <a:rPr lang="en-US" sz="2680" dirty="0">
                <a:solidFill>
                  <a:srgbClr val="FFFF00"/>
                </a:solidFill>
                <a:latin typeface="Arial" pitchFamily="34" charset="0"/>
                <a:cs typeface="Arial" pitchFamily="34" charset="0"/>
              </a:rPr>
              <a:t> </a:t>
            </a:r>
            <a:r>
              <a:rPr lang="en-US" sz="2680" i="1" dirty="0">
                <a:solidFill>
                  <a:srgbClr val="FFFF00"/>
                </a:solidFill>
                <a:latin typeface="Arial" pitchFamily="34" charset="0"/>
                <a:cs typeface="Arial" pitchFamily="34" charset="0"/>
              </a:rPr>
              <a:t>"</a:t>
            </a:r>
            <a:r>
              <a:rPr lang="en-US" sz="2680" i="1" dirty="0" err="1">
                <a:solidFill>
                  <a:srgbClr val="FFFF00"/>
                </a:solidFill>
                <a:latin typeface="Arial" pitchFamily="34" charset="0"/>
                <a:cs typeface="Arial" pitchFamily="34" charset="0"/>
              </a:rPr>
              <a:t>auctor</a:t>
            </a:r>
            <a:r>
              <a:rPr lang="en-US" sz="2680" i="1" dirty="0">
                <a:solidFill>
                  <a:srgbClr val="FFFF00"/>
                </a:solidFill>
                <a:latin typeface="Arial" pitchFamily="34" charset="0"/>
                <a:cs typeface="Arial" pitchFamily="34" charset="0"/>
              </a:rPr>
              <a:t> </a:t>
            </a:r>
            <a:r>
              <a:rPr lang="en-US" sz="2680" i="1" dirty="0" err="1">
                <a:solidFill>
                  <a:srgbClr val="FFFF00"/>
                </a:solidFill>
                <a:latin typeface="Arial" pitchFamily="34" charset="0"/>
                <a:cs typeface="Arial" pitchFamily="34" charset="0"/>
              </a:rPr>
              <a:t>intellectualis"</a:t>
            </a:r>
            <a:r>
              <a:rPr lang="en-US" sz="2680" dirty="0" err="1">
                <a:solidFill>
                  <a:srgbClr val="FFFF00"/>
                </a:solidFill>
                <a:latin typeface="Arial" pitchFamily="34" charset="0"/>
                <a:cs typeface="Arial" pitchFamily="34" charset="0"/>
              </a:rPr>
              <a:t>nya</a:t>
            </a:r>
            <a:r>
              <a:rPr lang="en-US" sz="2680" dirty="0">
                <a:solidFill>
                  <a:srgbClr val="FFFF00"/>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manusia</a:t>
            </a:r>
            <a:r>
              <a:rPr lang="en-US" sz="2680" dirty="0">
                <a:solidFill>
                  <a:srgbClr val="FFFF00"/>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yg</a:t>
            </a:r>
            <a:r>
              <a:rPr lang="en-US" sz="2680" dirty="0">
                <a:solidFill>
                  <a:srgbClr val="FFFF00"/>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memberikan</a:t>
            </a:r>
            <a:r>
              <a:rPr lang="en-US" sz="2680" dirty="0">
                <a:solidFill>
                  <a:srgbClr val="FFFF00"/>
                </a:solidFill>
                <a:latin typeface="Arial" pitchFamily="34" charset="0"/>
                <a:cs typeface="Arial" pitchFamily="34" charset="0"/>
              </a:rPr>
              <a:t> </a:t>
            </a:r>
            <a:r>
              <a:rPr lang="en-US" sz="2680" i="1" dirty="0" err="1">
                <a:solidFill>
                  <a:srgbClr val="FFFF00"/>
                </a:solidFill>
                <a:latin typeface="Arial" pitchFamily="34" charset="0"/>
                <a:cs typeface="Arial" pitchFamily="34" charset="0"/>
              </a:rPr>
              <a:t>intelligibilitas</a:t>
            </a:r>
            <a:r>
              <a:rPr lang="en-US" sz="2680" dirty="0">
                <a:solidFill>
                  <a:srgbClr val="FFFF00"/>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pada</a:t>
            </a:r>
            <a:r>
              <a:rPr lang="en-US" sz="2680" dirty="0">
                <a:solidFill>
                  <a:srgbClr val="FFFF00"/>
                </a:solidFill>
                <a:latin typeface="Arial" pitchFamily="34" charset="0"/>
                <a:cs typeface="Arial" pitchFamily="34" charset="0"/>
              </a:rPr>
              <a:t> </a:t>
            </a:r>
            <a:r>
              <a:rPr lang="en-US" sz="2680" dirty="0" err="1">
                <a:solidFill>
                  <a:srgbClr val="FFFF00"/>
                </a:solidFill>
                <a:latin typeface="Arial" pitchFamily="34" charset="0"/>
                <a:cs typeface="Arial" pitchFamily="34" charset="0"/>
              </a:rPr>
              <a:t>benda</a:t>
            </a:r>
            <a:r>
              <a:rPr lang="en-US" sz="2680" dirty="0">
                <a:solidFill>
                  <a:srgbClr val="FFFF00"/>
                </a:solidFill>
                <a:latin typeface="Arial" pitchFamily="34" charset="0"/>
                <a:cs typeface="Arial" pitchFamily="34" charset="0"/>
              </a:rPr>
              <a:t> t</a:t>
            </a:r>
            <a:r>
              <a:rPr lang="id-ID" sz="2680" dirty="0">
                <a:solidFill>
                  <a:srgbClr val="FFFF00"/>
                </a:solidFill>
                <a:latin typeface="Arial" pitchFamily="34" charset="0"/>
                <a:cs typeface="Arial" pitchFamily="34" charset="0"/>
              </a:rPr>
              <a:t>sb</a:t>
            </a:r>
            <a:r>
              <a:rPr lang="en-US" sz="2680" dirty="0">
                <a:solidFill>
                  <a:srgbClr val="FFFF00"/>
                </a:solidFill>
                <a:latin typeface="Arial" pitchFamily="34" charset="0"/>
                <a:cs typeface="Arial" pitchFamily="34" charset="0"/>
              </a:rPr>
              <a:t>. </a:t>
            </a:r>
            <a:endParaRPr lang="id-ID" sz="2680" dirty="0">
              <a:solidFill>
                <a:srgbClr val="FFFF00"/>
              </a:solidFill>
              <a:latin typeface="Arial" pitchFamily="34" charset="0"/>
              <a:cs typeface="Arial" pitchFamily="34" charset="0"/>
            </a:endParaRPr>
          </a:p>
          <a:p>
            <a:pPr>
              <a:spcBef>
                <a:spcPts val="1200"/>
              </a:spcBef>
              <a:buFont typeface="Wingdings" pitchFamily="2" charset="2"/>
              <a:buChar char="§"/>
            </a:pPr>
            <a:r>
              <a:rPr lang="en-US" sz="2680" dirty="0" err="1">
                <a:solidFill>
                  <a:schemeClr val="bg1"/>
                </a:solidFill>
                <a:latin typeface="Arial" pitchFamily="34" charset="0"/>
                <a:cs typeface="Arial" pitchFamily="34" charset="0"/>
              </a:rPr>
              <a:t>Misal</a:t>
            </a:r>
            <a:r>
              <a:rPr lang="id-ID" sz="2680" dirty="0">
                <a:solidFill>
                  <a:schemeClr val="bg1"/>
                </a:solidFill>
                <a:latin typeface="Arial" pitchFamily="34" charset="0"/>
                <a:cs typeface="Arial" pitchFamily="34" charset="0"/>
              </a:rPr>
              <a:t>nya</a:t>
            </a:r>
            <a:r>
              <a:rPr lang="en-US" sz="2680" dirty="0">
                <a:solidFill>
                  <a:schemeClr val="bg1"/>
                </a:solidFill>
                <a:latin typeface="Arial" pitchFamily="34" charset="0"/>
                <a:cs typeface="Arial" pitchFamily="34" charset="0"/>
              </a:rPr>
              <a:t>: </a:t>
            </a:r>
            <a:endParaRPr lang="id-ID" sz="2680" dirty="0">
              <a:solidFill>
                <a:schemeClr val="bg1"/>
              </a:solidFill>
              <a:latin typeface="Arial" pitchFamily="34" charset="0"/>
              <a:cs typeface="Arial" pitchFamily="34" charset="0"/>
            </a:endParaRPr>
          </a:p>
          <a:p>
            <a:pPr>
              <a:spcBef>
                <a:spcPts val="600"/>
              </a:spcBef>
              <a:buNone/>
            </a:pPr>
            <a:r>
              <a:rPr lang="id-ID" sz="2680" dirty="0">
                <a:solidFill>
                  <a:schemeClr val="bg1"/>
                </a:solidFill>
                <a:latin typeface="Arial" pitchFamily="34" charset="0"/>
                <a:cs typeface="Arial" pitchFamily="34" charset="0"/>
              </a:rPr>
              <a:t>	suatu benda spt </a:t>
            </a:r>
            <a:r>
              <a:rPr lang="en-US" sz="2680" dirty="0" err="1">
                <a:solidFill>
                  <a:schemeClr val="bg1"/>
                </a:solidFill>
                <a:latin typeface="Arial" pitchFamily="34" charset="0"/>
                <a:cs typeface="Arial" pitchFamily="34" charset="0"/>
              </a:rPr>
              <a:t>buku</a:t>
            </a:r>
            <a:r>
              <a:rPr lang="en-US" sz="2680" dirty="0">
                <a:solidFill>
                  <a:schemeClr val="bg1"/>
                </a:solidFill>
                <a:latin typeface="Arial" pitchFamily="34" charset="0"/>
                <a:cs typeface="Arial" pitchFamily="34" charset="0"/>
              </a:rPr>
              <a:t>, ballpoint, </a:t>
            </a:r>
            <a:r>
              <a:rPr lang="en-US" sz="2680" dirty="0" err="1">
                <a:solidFill>
                  <a:schemeClr val="bg1"/>
                </a:solidFill>
                <a:latin typeface="Arial" pitchFamily="34" charset="0"/>
                <a:cs typeface="Arial" pitchFamily="34" charset="0"/>
              </a:rPr>
              <a:t>meja</a:t>
            </a:r>
            <a:r>
              <a:rPr lang="id-ID"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benda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disebut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benar</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apabila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benda</a:t>
            </a:r>
            <a:r>
              <a:rPr lang="en-US" sz="2680" dirty="0">
                <a:solidFill>
                  <a:schemeClr val="bg1"/>
                </a:solidFill>
                <a:latin typeface="Arial" pitchFamily="34" charset="0"/>
                <a:cs typeface="Arial" pitchFamily="34" charset="0"/>
              </a:rPr>
              <a:t> t</a:t>
            </a:r>
            <a:r>
              <a:rPr lang="id-ID" sz="2680" dirty="0">
                <a:solidFill>
                  <a:schemeClr val="bg1"/>
                </a:solidFill>
                <a:latin typeface="Arial" pitchFamily="34" charset="0"/>
                <a:cs typeface="Arial" pitchFamily="34" charset="0"/>
              </a:rPr>
              <a:t>sb </a:t>
            </a:r>
            <a:r>
              <a:rPr lang="en-US" sz="2680" dirty="0" err="1">
                <a:solidFill>
                  <a:schemeClr val="bg1"/>
                </a:solidFill>
                <a:latin typeface="Arial" pitchFamily="34" charset="0"/>
                <a:cs typeface="Arial" pitchFamily="34" charset="0"/>
              </a:rPr>
              <a:t>sesuai</a:t>
            </a:r>
            <a:r>
              <a:rPr lang="en-US" sz="2680" dirty="0">
                <a:solidFill>
                  <a:schemeClr val="bg1"/>
                </a:solidFill>
                <a:latin typeface="Arial" pitchFamily="34" charset="0"/>
                <a:cs typeface="Arial" pitchFamily="34" charset="0"/>
              </a:rPr>
              <a:t> d</a:t>
            </a:r>
            <a:r>
              <a:rPr lang="id-ID" sz="2680" dirty="0">
                <a:solidFill>
                  <a:schemeClr val="bg1"/>
                </a:solidFill>
                <a:latin typeface="Arial" pitchFamily="34" charset="0"/>
                <a:cs typeface="Arial" pitchFamily="34" charset="0"/>
              </a:rPr>
              <a:t>g</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kodratnya</a:t>
            </a:r>
            <a:r>
              <a:rPr lang="en-US" sz="2680" dirty="0">
                <a:solidFill>
                  <a:schemeClr val="bg1"/>
                </a:solidFill>
                <a:latin typeface="Arial" pitchFamily="34" charset="0"/>
                <a:cs typeface="Arial" pitchFamily="34" charset="0"/>
              </a:rPr>
              <a:t>, </a:t>
            </a:r>
            <a:r>
              <a:rPr lang="en-US" sz="2680" i="1" dirty="0">
                <a:solidFill>
                  <a:srgbClr val="FFFF00"/>
                </a:solidFill>
                <a:latin typeface="Arial" pitchFamily="34" charset="0"/>
                <a:cs typeface="Arial" pitchFamily="34" charset="0"/>
              </a:rPr>
              <a:t>in conformity </a:t>
            </a:r>
            <a:r>
              <a:rPr lang="en-US" sz="2680" dirty="0">
                <a:solidFill>
                  <a:schemeClr val="bg1"/>
                </a:solidFill>
                <a:latin typeface="Arial" pitchFamily="34" charset="0"/>
                <a:cs typeface="Arial" pitchFamily="34" charset="0"/>
              </a:rPr>
              <a:t>d</a:t>
            </a:r>
            <a:r>
              <a:rPr lang="id-ID" sz="2680" dirty="0">
                <a:solidFill>
                  <a:schemeClr val="bg1"/>
                </a:solidFill>
                <a:latin typeface="Arial" pitchFamily="34" charset="0"/>
                <a:cs typeface="Arial" pitchFamily="34" charset="0"/>
              </a:rPr>
              <a:t>g</a:t>
            </a:r>
            <a:r>
              <a:rPr lang="en-US" sz="2680" dirty="0">
                <a:solidFill>
                  <a:schemeClr val="bg1"/>
                </a:solidFill>
                <a:latin typeface="Arial" pitchFamily="34" charset="0"/>
                <a:cs typeface="Arial" pitchFamily="34" charset="0"/>
              </a:rPr>
              <a:t> </a:t>
            </a:r>
            <a:r>
              <a:rPr lang="en-US" sz="2680" i="1" dirty="0" err="1">
                <a:solidFill>
                  <a:srgbClr val="FFFF00"/>
                </a:solidFill>
                <a:latin typeface="Arial" pitchFamily="34" charset="0"/>
                <a:cs typeface="Arial" pitchFamily="34" charset="0"/>
              </a:rPr>
              <a:t>intellectus</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baik</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itu</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dari</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Tuhan</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ataupun</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dari</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manusia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Manusia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yg</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benar</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adalah</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manusia</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yg</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sesuai</a:t>
            </a:r>
            <a:r>
              <a:rPr lang="en-US" sz="2680" dirty="0">
                <a:solidFill>
                  <a:schemeClr val="bg1"/>
                </a:solidFill>
                <a:latin typeface="Arial" pitchFamily="34" charset="0"/>
                <a:cs typeface="Arial" pitchFamily="34" charset="0"/>
              </a:rPr>
              <a:t> d</a:t>
            </a:r>
            <a:r>
              <a:rPr lang="id-ID" sz="2680" dirty="0">
                <a:solidFill>
                  <a:schemeClr val="bg1"/>
                </a:solidFill>
                <a:latin typeface="Arial" pitchFamily="34" charset="0"/>
                <a:cs typeface="Arial" pitchFamily="34" charset="0"/>
              </a:rPr>
              <a:t>g</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kodrat</a:t>
            </a:r>
            <a:r>
              <a:rPr lang="en-US" sz="2680" dirty="0">
                <a:solidFill>
                  <a:schemeClr val="bg1"/>
                </a:solidFill>
                <a:latin typeface="Arial" pitchFamily="34" charset="0"/>
                <a:cs typeface="Arial" pitchFamily="34" charset="0"/>
              </a:rPr>
              <a:t> </a:t>
            </a:r>
            <a:r>
              <a:rPr lang="en-US" sz="2680" dirty="0" err="1">
                <a:solidFill>
                  <a:schemeClr val="bg1"/>
                </a:solidFill>
                <a:latin typeface="Arial" pitchFamily="34" charset="0"/>
                <a:cs typeface="Arial" pitchFamily="34" charset="0"/>
              </a:rPr>
              <a:t>kemanusiaanya</a:t>
            </a:r>
            <a:r>
              <a:rPr lang="en-US" sz="2680" dirty="0">
                <a:solidFill>
                  <a:schemeClr val="bg1"/>
                </a:solidFill>
                <a:latin typeface="Arial" pitchFamily="34" charset="0"/>
                <a:cs typeface="Arial" pitchFamily="34" charset="0"/>
              </a:rPr>
              <a:t>.</a:t>
            </a:r>
            <a:endParaRPr lang="id-ID" sz="2680" dirty="0">
              <a:solidFill>
                <a:schemeClr val="bg1"/>
              </a:solidFill>
              <a:latin typeface="Arial" pitchFamily="34" charset="0"/>
              <a:cs typeface="Arial" pitchFamily="34" charset="0"/>
            </a:endParaRPr>
          </a:p>
          <a:p>
            <a:pPr>
              <a:spcBef>
                <a:spcPts val="1200"/>
              </a:spcBef>
              <a:buFont typeface="Wingdings" pitchFamily="2" charset="2"/>
              <a:buChar char="§"/>
            </a:pPr>
            <a:endParaRPr lang="id-ID" sz="2680"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Kelompok I</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id-ID" dirty="0">
                <a:solidFill>
                  <a:srgbClr val="FFFF00"/>
                </a:solidFill>
                <a:latin typeface="Arial" pitchFamily="34" charset="0"/>
                <a:cs typeface="Arial" pitchFamily="34" charset="0"/>
              </a:rPr>
              <a:t>TEORI KEBENARAN KLASIK</a:t>
            </a:r>
          </a:p>
        </p:txBody>
      </p:sp>
      <p:sp>
        <p:nvSpPr>
          <p:cNvPr id="3" name="Content Placeholder 2"/>
          <p:cNvSpPr>
            <a:spLocks noGrp="1"/>
          </p:cNvSpPr>
          <p:nvPr>
            <p:ph idx="1"/>
          </p:nvPr>
        </p:nvSpPr>
        <p:spPr>
          <a:xfrm>
            <a:off x="685800" y="1676400"/>
            <a:ext cx="7772400" cy="4114800"/>
          </a:xfrm>
        </p:spPr>
        <p:txBody>
          <a:bodyPr/>
          <a:lstStyle/>
          <a:p>
            <a:pPr>
              <a:spcBef>
                <a:spcPts val="1200"/>
              </a:spcBef>
            </a:pPr>
            <a:r>
              <a:rPr lang="id-ID" dirty="0">
                <a:solidFill>
                  <a:schemeClr val="bg1"/>
                </a:solidFill>
                <a:latin typeface="Arial" pitchFamily="34" charset="0"/>
                <a:cs typeface="Arial" pitchFamily="34" charset="0"/>
              </a:rPr>
              <a:t>T</a:t>
            </a:r>
            <a:r>
              <a:rPr lang="en-US" dirty="0" err="1">
                <a:solidFill>
                  <a:schemeClr val="bg1"/>
                </a:solidFill>
                <a:latin typeface="Arial" pitchFamily="34" charset="0"/>
                <a:cs typeface="Arial" pitchFamily="34" charset="0"/>
              </a:rPr>
              <a:t>eori</a:t>
            </a:r>
            <a:r>
              <a:rPr lang="en-US" dirty="0">
                <a:solidFill>
                  <a:schemeClr val="bg1"/>
                </a:solidFill>
                <a:latin typeface="Arial" pitchFamily="34" charset="0"/>
                <a:cs typeface="Arial" pitchFamily="34" charset="0"/>
              </a:rPr>
              <a:t> </a:t>
            </a:r>
            <a:r>
              <a:rPr lang="id-ID" dirty="0">
                <a:solidFill>
                  <a:schemeClr val="bg1"/>
                </a:solidFill>
                <a:latin typeface="Arial" pitchFamily="34" charset="0"/>
                <a:cs typeface="Arial" pitchFamily="34" charset="0"/>
              </a:rPr>
              <a:t>K</a:t>
            </a:r>
            <a:r>
              <a:rPr lang="en-US" dirty="0" err="1">
                <a:solidFill>
                  <a:schemeClr val="bg1"/>
                </a:solidFill>
                <a:latin typeface="Arial" pitchFamily="34" charset="0"/>
                <a:cs typeface="Arial" pitchFamily="34" charset="0"/>
              </a:rPr>
              <a:t>ebenaran</a:t>
            </a:r>
            <a:r>
              <a:rPr lang="id-ID" dirty="0">
                <a:solidFill>
                  <a:schemeClr val="bg1"/>
                </a:solidFill>
                <a:latin typeface="Arial" pitchFamily="34" charset="0"/>
                <a:cs typeface="Arial" pitchFamily="34" charset="0"/>
              </a:rPr>
              <a:t> Klasik</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yaitu</a:t>
            </a:r>
            <a:r>
              <a:rPr lang="en-US" dirty="0">
                <a:solidFill>
                  <a:schemeClr val="bg1"/>
                </a:solidFill>
                <a:latin typeface="Arial" pitchFamily="34" charset="0"/>
                <a:cs typeface="Arial" pitchFamily="34" charset="0"/>
              </a:rPr>
              <a:t>: (1) </a:t>
            </a:r>
            <a:r>
              <a:rPr lang="en-US" dirty="0" err="1">
                <a:solidFill>
                  <a:schemeClr val="bg1"/>
                </a:solidFill>
                <a:latin typeface="Arial" pitchFamily="34" charset="0"/>
                <a:cs typeface="Arial" pitchFamily="34" charset="0"/>
              </a:rPr>
              <a:t>teori</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kebenaran</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korespondensi</a:t>
            </a:r>
            <a:r>
              <a:rPr lang="en-US" b="1" i="1"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atau</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kesesuaian</a:t>
            </a:r>
            <a:r>
              <a:rPr lang="en-US" dirty="0">
                <a:solidFill>
                  <a:schemeClr val="bg1"/>
                </a:solidFill>
                <a:latin typeface="Arial" pitchFamily="34" charset="0"/>
                <a:cs typeface="Arial" pitchFamily="34" charset="0"/>
              </a:rPr>
              <a:t>; </a:t>
            </a:r>
            <a:endParaRPr lang="id-ID" dirty="0">
              <a:solidFill>
                <a:schemeClr val="bg1"/>
              </a:solidFill>
              <a:latin typeface="Arial" pitchFamily="34" charset="0"/>
              <a:cs typeface="Arial" pitchFamily="34" charset="0"/>
            </a:endParaRPr>
          </a:p>
          <a:p>
            <a:pPr>
              <a:spcBef>
                <a:spcPts val="1200"/>
              </a:spcBef>
            </a:pPr>
            <a:r>
              <a:rPr lang="en-US" dirty="0">
                <a:solidFill>
                  <a:schemeClr val="bg1"/>
                </a:solidFill>
                <a:latin typeface="Arial" pitchFamily="34" charset="0"/>
                <a:cs typeface="Arial" pitchFamily="34" charset="0"/>
              </a:rPr>
              <a:t>(2) </a:t>
            </a:r>
            <a:r>
              <a:rPr lang="en-US" dirty="0" err="1">
                <a:solidFill>
                  <a:schemeClr val="bg1"/>
                </a:solidFill>
                <a:latin typeface="Arial" pitchFamily="34" charset="0"/>
                <a:cs typeface="Arial" pitchFamily="34" charset="0"/>
              </a:rPr>
              <a:t>teori</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kebenaran</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koherensi</a:t>
            </a:r>
            <a:r>
              <a:rPr lang="en-US" b="1" i="1"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atau</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keteguhan</a:t>
            </a:r>
            <a:r>
              <a:rPr lang="en-US" dirty="0">
                <a:solidFill>
                  <a:schemeClr val="bg1"/>
                </a:solidFill>
                <a:latin typeface="Arial" pitchFamily="34" charset="0"/>
                <a:cs typeface="Arial" pitchFamily="34" charset="0"/>
              </a:rPr>
              <a:t>; </a:t>
            </a:r>
            <a:endParaRPr lang="id-ID" dirty="0">
              <a:solidFill>
                <a:schemeClr val="bg1"/>
              </a:solidFill>
              <a:latin typeface="Arial" pitchFamily="34" charset="0"/>
              <a:cs typeface="Arial" pitchFamily="34" charset="0"/>
            </a:endParaRPr>
          </a:p>
          <a:p>
            <a:pPr>
              <a:spcBef>
                <a:spcPts val="1200"/>
              </a:spcBef>
            </a:pPr>
            <a:r>
              <a:rPr lang="en-US" dirty="0">
                <a:solidFill>
                  <a:schemeClr val="bg1"/>
                </a:solidFill>
                <a:latin typeface="Arial" pitchFamily="34" charset="0"/>
                <a:cs typeface="Arial" pitchFamily="34" charset="0"/>
              </a:rPr>
              <a:t>(3) </a:t>
            </a:r>
            <a:r>
              <a:rPr lang="en-US" dirty="0" err="1">
                <a:solidFill>
                  <a:schemeClr val="bg1"/>
                </a:solidFill>
                <a:latin typeface="Arial" pitchFamily="34" charset="0"/>
                <a:cs typeface="Arial" pitchFamily="34" charset="0"/>
              </a:rPr>
              <a:t>teori</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kebenaran</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pragmatik</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atau</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kesuksesan</a:t>
            </a:r>
            <a:r>
              <a:rPr lang="en-US" b="1" i="1"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praktek</a:t>
            </a:r>
            <a:r>
              <a:rPr lang="id-ID" dirty="0">
                <a:solidFill>
                  <a:schemeClr val="bg1"/>
                </a:solidFill>
                <a:latin typeface="Arial" pitchFamily="34" charset="0"/>
                <a:cs typeface="Arial" pitchFamily="34" charset="0"/>
              </a:rPr>
              <a:t>. </a:t>
            </a:r>
          </a:p>
          <a:p>
            <a:pPr>
              <a:spcBef>
                <a:spcPts val="1200"/>
              </a:spcBef>
            </a:pPr>
            <a:endParaRPr lang="id-ID" dirty="0">
              <a:solidFill>
                <a:schemeClr val="bg1"/>
              </a:solidFill>
              <a:latin typeface="Arial" pitchFamily="34" charset="0"/>
              <a:cs typeface="Arial"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1143000"/>
          </a:xfrm>
        </p:spPr>
        <p:txBody>
          <a:bodyPr/>
          <a:lstStyle/>
          <a:p>
            <a:r>
              <a:rPr lang="id-ID" sz="4000" b="1" dirty="0">
                <a:solidFill>
                  <a:srgbClr val="FFFF00"/>
                </a:solidFill>
                <a:latin typeface="Arial" pitchFamily="34" charset="0"/>
                <a:cs typeface="Arial" pitchFamily="34" charset="0"/>
              </a:rPr>
              <a:t>PENGEMBANGAN MUTAKHIR</a:t>
            </a:r>
            <a:br>
              <a:rPr lang="id-ID" sz="4000" b="1" dirty="0">
                <a:solidFill>
                  <a:srgbClr val="FFFF00"/>
                </a:solidFill>
                <a:latin typeface="Arial" pitchFamily="34" charset="0"/>
                <a:cs typeface="Arial" pitchFamily="34" charset="0"/>
              </a:rPr>
            </a:br>
            <a:r>
              <a:rPr lang="id-ID" sz="4000" b="1" dirty="0">
                <a:solidFill>
                  <a:srgbClr val="FFFF00"/>
                </a:solidFill>
                <a:latin typeface="Arial" pitchFamily="34" charset="0"/>
                <a:cs typeface="Arial" pitchFamily="34" charset="0"/>
              </a:rPr>
              <a:t>TEORI KEBENARAN</a:t>
            </a:r>
          </a:p>
        </p:txBody>
      </p:sp>
      <p:sp>
        <p:nvSpPr>
          <p:cNvPr id="3" name="Content Placeholder 2"/>
          <p:cNvSpPr>
            <a:spLocks noGrp="1"/>
          </p:cNvSpPr>
          <p:nvPr>
            <p:ph idx="1"/>
          </p:nvPr>
        </p:nvSpPr>
        <p:spPr>
          <a:xfrm>
            <a:off x="685800" y="2133600"/>
            <a:ext cx="7772400" cy="2438400"/>
          </a:xfrm>
        </p:spPr>
        <p:txBody>
          <a:bodyPr/>
          <a:lstStyle/>
          <a:p>
            <a:r>
              <a:rPr lang="id-ID" dirty="0">
                <a:solidFill>
                  <a:schemeClr val="bg1"/>
                </a:solidFill>
                <a:latin typeface="Arial" pitchFamily="34" charset="0"/>
                <a:cs typeface="Arial" pitchFamily="34" charset="0"/>
              </a:rPr>
              <a:t>Pengembangan Mutakhir, yaitu: (1) </a:t>
            </a:r>
            <a:r>
              <a:rPr lang="en-US" dirty="0" err="1">
                <a:solidFill>
                  <a:schemeClr val="bg1"/>
                </a:solidFill>
                <a:latin typeface="Arial" pitchFamily="34" charset="0"/>
                <a:cs typeface="Arial" pitchFamily="34" charset="0"/>
              </a:rPr>
              <a:t>teori</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kebenaran</a:t>
            </a:r>
            <a:r>
              <a:rPr lang="en-US" dirty="0">
                <a:solidFill>
                  <a:schemeClr val="bg1"/>
                </a:solidFill>
                <a:latin typeface="Arial" pitchFamily="34" charset="0"/>
                <a:cs typeface="Arial" pitchFamily="34" charset="0"/>
              </a:rPr>
              <a:t> </a:t>
            </a:r>
            <a:r>
              <a:rPr lang="en-US" b="1" i="1" dirty="0" err="1">
                <a:solidFill>
                  <a:schemeClr val="bg1"/>
                </a:solidFill>
                <a:latin typeface="Arial" pitchFamily="34" charset="0"/>
                <a:cs typeface="Arial" pitchFamily="34" charset="0"/>
              </a:rPr>
              <a:t>performatif</a:t>
            </a:r>
            <a:r>
              <a:rPr lang="id-ID" dirty="0">
                <a:solidFill>
                  <a:schemeClr val="bg1"/>
                </a:solidFill>
                <a:latin typeface="Arial" pitchFamily="34" charset="0"/>
                <a:cs typeface="Arial" pitchFamily="34" charset="0"/>
              </a:rPr>
              <a:t>, (2) </a:t>
            </a:r>
            <a:r>
              <a:rPr lang="en-US" dirty="0" err="1">
                <a:solidFill>
                  <a:schemeClr val="bg1"/>
                </a:solidFill>
                <a:latin typeface="Arial" pitchFamily="34" charset="0"/>
                <a:cs typeface="Arial" pitchFamily="34" charset="0"/>
              </a:rPr>
              <a:t>teori</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kebenaran</a:t>
            </a:r>
            <a:r>
              <a:rPr lang="en-US" dirty="0">
                <a:solidFill>
                  <a:schemeClr val="bg1"/>
                </a:solidFill>
                <a:latin typeface="Arial" pitchFamily="34" charset="0"/>
                <a:cs typeface="Arial" pitchFamily="34" charset="0"/>
              </a:rPr>
              <a:t> </a:t>
            </a:r>
            <a:r>
              <a:rPr lang="en-US" b="1" i="1" dirty="0">
                <a:solidFill>
                  <a:schemeClr val="bg1"/>
                </a:solidFill>
                <a:latin typeface="Arial" pitchFamily="34" charset="0"/>
                <a:cs typeface="Arial" pitchFamily="34" charset="0"/>
              </a:rPr>
              <a:t>consensus</a:t>
            </a:r>
            <a:r>
              <a:rPr lang="id-ID" dirty="0">
                <a:solidFill>
                  <a:schemeClr val="bg1"/>
                </a:solidFill>
                <a:latin typeface="Arial" pitchFamily="34" charset="0"/>
                <a:cs typeface="Arial" pitchFamily="34" charset="0"/>
              </a:rPr>
              <a:t>; dan (3) teori kebenaran </a:t>
            </a:r>
            <a:r>
              <a:rPr lang="id-ID" b="1" i="1" dirty="0">
                <a:solidFill>
                  <a:schemeClr val="bg1"/>
                </a:solidFill>
                <a:latin typeface="Arial" pitchFamily="34" charset="0"/>
                <a:cs typeface="Arial" pitchFamily="34" charset="0"/>
              </a:rPr>
              <a:t>struktural paradigmatik</a:t>
            </a:r>
            <a:r>
              <a:rPr lang="id-ID" dirty="0">
                <a:solidFill>
                  <a:schemeClr val="bg1"/>
                </a:solidFill>
                <a:latin typeface="Arial" pitchFamily="34" charset="0"/>
                <a:cs typeface="Arial" pitchFamily="34" charset="0"/>
              </a:rPr>
              <a:t>.</a:t>
            </a:r>
          </a:p>
          <a:p>
            <a:endParaRPr lang="id-ID" dirty="0">
              <a:solidFill>
                <a:schemeClr val="bg1"/>
              </a:solidFill>
              <a:latin typeface="Arial" pitchFamily="34" charset="0"/>
              <a:cs typeface="Arial"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304800"/>
            <a:ext cx="8534400" cy="1524000"/>
          </a:xfrm>
        </p:spPr>
        <p:txBody>
          <a:bodyPr/>
          <a:lstStyle/>
          <a:p>
            <a:pPr eaLnBrk="1" hangingPunct="1">
              <a:defRPr/>
            </a:pPr>
            <a:r>
              <a:rPr lang="en-US" sz="4800" b="1" spc="-300" dirty="0">
                <a:solidFill>
                  <a:srgbClr val="FFFF00"/>
                </a:solidFill>
                <a:latin typeface="Verdana" pitchFamily="34" charset="0"/>
              </a:rPr>
              <a:t>TEORI KEBENARAN KORESPONDENSI</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90600" y="762000"/>
            <a:ext cx="7772400" cy="1143000"/>
          </a:xfrm>
        </p:spPr>
        <p:txBody>
          <a:bodyPr/>
          <a:lstStyle/>
          <a:p>
            <a:pPr algn="l" eaLnBrk="1" hangingPunct="1"/>
            <a:r>
              <a:rPr lang="en-US" sz="3600" b="1" dirty="0" err="1">
                <a:solidFill>
                  <a:srgbClr val="FFFF00"/>
                </a:solidFill>
                <a:latin typeface="Georgia" pitchFamily="18" charset="0"/>
              </a:rPr>
              <a:t>Pengertian</a:t>
            </a:r>
            <a:r>
              <a:rPr lang="en-US" sz="3600" b="1" dirty="0">
                <a:solidFill>
                  <a:srgbClr val="FFFF00"/>
                </a:solidFill>
                <a:latin typeface="Georgia" pitchFamily="18" charset="0"/>
              </a:rPr>
              <a:t> </a:t>
            </a:r>
            <a:r>
              <a:rPr lang="en-US" sz="3600" b="1" dirty="0" err="1">
                <a:solidFill>
                  <a:srgbClr val="FFFF00"/>
                </a:solidFill>
                <a:latin typeface="Georgia" pitchFamily="18" charset="0"/>
              </a:rPr>
              <a:t>Teori</a:t>
            </a:r>
            <a:r>
              <a:rPr lang="en-US" sz="3600" b="1" dirty="0">
                <a:solidFill>
                  <a:srgbClr val="FFFF00"/>
                </a:solidFill>
                <a:latin typeface="Georgia" pitchFamily="18" charset="0"/>
              </a:rPr>
              <a:t> </a:t>
            </a:r>
            <a:r>
              <a:rPr lang="en-US" sz="3600" b="1" dirty="0" err="1">
                <a:solidFill>
                  <a:srgbClr val="FFFF00"/>
                </a:solidFill>
                <a:latin typeface="Georgia" pitchFamily="18" charset="0"/>
              </a:rPr>
              <a:t>Kebenaran</a:t>
            </a:r>
            <a:r>
              <a:rPr lang="en-US" sz="3600" b="1" dirty="0">
                <a:solidFill>
                  <a:srgbClr val="FFFF00"/>
                </a:solidFill>
                <a:latin typeface="Georgia" pitchFamily="18" charset="0"/>
              </a:rPr>
              <a:t> </a:t>
            </a:r>
            <a:r>
              <a:rPr lang="en-US" sz="3600" b="1" dirty="0" err="1">
                <a:solidFill>
                  <a:srgbClr val="FFFF00"/>
                </a:solidFill>
                <a:latin typeface="Georgia" pitchFamily="18" charset="0"/>
              </a:rPr>
              <a:t>Korespondensi</a:t>
            </a:r>
            <a:endParaRPr lang="en-US" sz="3600" b="1" dirty="0">
              <a:solidFill>
                <a:srgbClr val="FFFF00"/>
              </a:solidFill>
              <a:latin typeface="Georgia" pitchFamily="18" charset="0"/>
            </a:endParaRPr>
          </a:p>
        </p:txBody>
      </p:sp>
      <p:sp>
        <p:nvSpPr>
          <p:cNvPr id="3076" name="Rectangle 5"/>
          <p:cNvSpPr>
            <a:spLocks noGrp="1" noChangeArrowheads="1"/>
          </p:cNvSpPr>
          <p:nvPr>
            <p:ph type="body" idx="1"/>
          </p:nvPr>
        </p:nvSpPr>
        <p:spPr>
          <a:xfrm>
            <a:off x="533400" y="2362200"/>
            <a:ext cx="8153400" cy="3581400"/>
          </a:xfrm>
          <a:solidFill>
            <a:schemeClr val="bg1"/>
          </a:solidFill>
        </p:spPr>
        <p:txBody>
          <a:bodyPr/>
          <a:lstStyle/>
          <a:p>
            <a:pPr eaLnBrk="1" hangingPunct="1">
              <a:buClr>
                <a:srgbClr val="FF0066"/>
              </a:buClr>
              <a:buFont typeface="Wingdings" pitchFamily="2" charset="2"/>
              <a:buChar char="§"/>
            </a:pPr>
            <a:r>
              <a:rPr lang="id-ID" sz="3600" dirty="0">
                <a:solidFill>
                  <a:schemeClr val="tx1"/>
                </a:solidFill>
                <a:latin typeface="Rockwell" pitchFamily="18" charset="0"/>
              </a:rPr>
              <a:t>Berakar pada paham realisme.</a:t>
            </a:r>
          </a:p>
          <a:p>
            <a:pPr eaLnBrk="1" hangingPunct="1">
              <a:buClr>
                <a:srgbClr val="FF0066"/>
              </a:buClr>
              <a:buFont typeface="Wingdings" pitchFamily="2" charset="2"/>
              <a:buChar char="§"/>
            </a:pPr>
            <a:r>
              <a:rPr lang="id-ID" sz="3600" dirty="0">
                <a:solidFill>
                  <a:schemeClr val="tx1"/>
                </a:solidFill>
                <a:latin typeface="Rockwell" pitchFamily="18" charset="0"/>
              </a:rPr>
              <a:t>T</a:t>
            </a:r>
            <a:r>
              <a:rPr lang="en-US" sz="3600" dirty="0" err="1">
                <a:solidFill>
                  <a:schemeClr val="tx1"/>
                </a:solidFill>
                <a:latin typeface="Rockwell" pitchFamily="18" charset="0"/>
              </a:rPr>
              <a:t>eori</a:t>
            </a:r>
            <a:r>
              <a:rPr lang="en-US" sz="3600" dirty="0">
                <a:solidFill>
                  <a:schemeClr val="tx1"/>
                </a:solidFill>
                <a:latin typeface="Rockwell" pitchFamily="18" charset="0"/>
              </a:rPr>
              <a:t> </a:t>
            </a:r>
            <a:r>
              <a:rPr lang="id-ID" sz="3600" dirty="0">
                <a:solidFill>
                  <a:schemeClr val="tx1"/>
                </a:solidFill>
                <a:latin typeface="Rockwell" pitchFamily="18" charset="0"/>
              </a:rPr>
              <a:t>ini menyatakan</a:t>
            </a:r>
            <a:r>
              <a:rPr lang="en-US" sz="3600" dirty="0">
                <a:solidFill>
                  <a:schemeClr val="tx1"/>
                </a:solidFill>
                <a:latin typeface="Rockwell" pitchFamily="18" charset="0"/>
              </a:rPr>
              <a:t> </a:t>
            </a:r>
            <a:r>
              <a:rPr lang="en-US" sz="3600" dirty="0" err="1">
                <a:solidFill>
                  <a:schemeClr val="tx1"/>
                </a:solidFill>
                <a:latin typeface="Rockwell" pitchFamily="18" charset="0"/>
              </a:rPr>
              <a:t>bahwa</a:t>
            </a:r>
            <a:r>
              <a:rPr lang="en-US" sz="3600" dirty="0">
                <a:solidFill>
                  <a:schemeClr val="tx1"/>
                </a:solidFill>
                <a:latin typeface="Rockwell" pitchFamily="18" charset="0"/>
              </a:rPr>
              <a:t> </a:t>
            </a:r>
            <a:r>
              <a:rPr lang="id-ID" sz="3600" dirty="0">
                <a:solidFill>
                  <a:schemeClr val="tx1"/>
                </a:solidFill>
                <a:latin typeface="Rockwell" pitchFamily="18" charset="0"/>
              </a:rPr>
              <a:t>suatu pernyataan dianggap </a:t>
            </a:r>
            <a:r>
              <a:rPr lang="en-US" sz="3600" dirty="0" err="1">
                <a:solidFill>
                  <a:schemeClr val="tx1"/>
                </a:solidFill>
                <a:latin typeface="Rockwell" pitchFamily="18" charset="0"/>
              </a:rPr>
              <a:t>benar</a:t>
            </a:r>
            <a:r>
              <a:rPr lang="id-ID" sz="3600" dirty="0">
                <a:solidFill>
                  <a:schemeClr val="tx1"/>
                </a:solidFill>
                <a:latin typeface="Rockwell" pitchFamily="18" charset="0"/>
              </a:rPr>
              <a:t>,</a:t>
            </a:r>
            <a:r>
              <a:rPr lang="en-US" sz="3600" dirty="0">
                <a:solidFill>
                  <a:schemeClr val="tx1"/>
                </a:solidFill>
                <a:latin typeface="Rockwell" pitchFamily="18" charset="0"/>
              </a:rPr>
              <a:t> </a:t>
            </a:r>
            <a:r>
              <a:rPr lang="en-US" sz="3600" dirty="0" err="1">
                <a:solidFill>
                  <a:schemeClr val="tx1"/>
                </a:solidFill>
                <a:latin typeface="Rockwell" pitchFamily="18" charset="0"/>
              </a:rPr>
              <a:t>jika</a:t>
            </a:r>
            <a:r>
              <a:rPr lang="en-US" sz="3600" dirty="0">
                <a:solidFill>
                  <a:schemeClr val="tx1"/>
                </a:solidFill>
                <a:latin typeface="Rockwell" pitchFamily="18" charset="0"/>
              </a:rPr>
              <a:t> </a:t>
            </a:r>
            <a:r>
              <a:rPr lang="en-US" sz="3600" dirty="0" err="1">
                <a:solidFill>
                  <a:schemeClr val="tx1"/>
                </a:solidFill>
                <a:latin typeface="Rockwell" pitchFamily="18" charset="0"/>
              </a:rPr>
              <a:t>berkorespondensi</a:t>
            </a:r>
            <a:r>
              <a:rPr lang="en-US" sz="3600" dirty="0">
                <a:solidFill>
                  <a:schemeClr val="tx1"/>
                </a:solidFill>
                <a:latin typeface="Rockwell" pitchFamily="18" charset="0"/>
              </a:rPr>
              <a:t> </a:t>
            </a:r>
            <a:r>
              <a:rPr lang="id-ID" sz="3600" dirty="0">
                <a:solidFill>
                  <a:schemeClr val="tx1"/>
                </a:solidFill>
                <a:latin typeface="Rockwell" pitchFamily="18" charset="0"/>
              </a:rPr>
              <a:t>dg </a:t>
            </a:r>
            <a:r>
              <a:rPr lang="en-US" sz="3600" dirty="0" err="1">
                <a:solidFill>
                  <a:schemeClr val="tx1"/>
                </a:solidFill>
                <a:latin typeface="Rockwell" pitchFamily="18" charset="0"/>
              </a:rPr>
              <a:t>fakta</a:t>
            </a:r>
            <a:r>
              <a:rPr lang="en-US" sz="3600" dirty="0">
                <a:solidFill>
                  <a:schemeClr val="tx1"/>
                </a:solidFill>
                <a:latin typeface="Rockwell" pitchFamily="18" charset="0"/>
              </a:rPr>
              <a:t> </a:t>
            </a:r>
            <a:r>
              <a:rPr lang="en-US" sz="3600" dirty="0" err="1">
                <a:solidFill>
                  <a:schemeClr val="tx1"/>
                </a:solidFill>
                <a:latin typeface="Rockwell" pitchFamily="18" charset="0"/>
              </a:rPr>
              <a:t>atau</a:t>
            </a:r>
            <a:r>
              <a:rPr lang="en-US" sz="3600" dirty="0">
                <a:solidFill>
                  <a:schemeClr val="tx1"/>
                </a:solidFill>
                <a:latin typeface="Rockwell" pitchFamily="18" charset="0"/>
              </a:rPr>
              <a:t> </a:t>
            </a:r>
            <a:r>
              <a:rPr lang="id-ID" sz="3600" dirty="0">
                <a:solidFill>
                  <a:schemeClr val="tx1"/>
                </a:solidFill>
                <a:latin typeface="Rockwell" pitchFamily="18" charset="0"/>
              </a:rPr>
              <a:t>kenyataan </a:t>
            </a:r>
            <a:r>
              <a:rPr lang="en-US" sz="3600" dirty="0" err="1">
                <a:solidFill>
                  <a:schemeClr val="tx1"/>
                </a:solidFill>
                <a:latin typeface="Rockwell" pitchFamily="18" charset="0"/>
              </a:rPr>
              <a:t>yg</a:t>
            </a:r>
            <a:r>
              <a:rPr lang="en-US" sz="3600" dirty="0">
                <a:solidFill>
                  <a:schemeClr val="tx1"/>
                </a:solidFill>
                <a:latin typeface="Rockwell" pitchFamily="18" charset="0"/>
              </a:rPr>
              <a:t> </a:t>
            </a:r>
            <a:r>
              <a:rPr lang="en-US" sz="3600" dirty="0" err="1">
                <a:solidFill>
                  <a:schemeClr val="tx1"/>
                </a:solidFill>
                <a:latin typeface="Rockwell" pitchFamily="18" charset="0"/>
              </a:rPr>
              <a:t>ada</a:t>
            </a:r>
            <a:r>
              <a:rPr lang="en-US" sz="3600" dirty="0">
                <a:solidFill>
                  <a:schemeClr val="tx1"/>
                </a:solidFill>
                <a:latin typeface="Rockwell" pitchFamily="18" charset="0"/>
              </a:rPr>
              <a:t> </a:t>
            </a:r>
            <a:r>
              <a:rPr lang="en-US" sz="3600" dirty="0" err="1">
                <a:solidFill>
                  <a:schemeClr val="tx1"/>
                </a:solidFill>
                <a:latin typeface="Rockwell" pitchFamily="18" charset="0"/>
              </a:rPr>
              <a:t>di</a:t>
            </a:r>
            <a:r>
              <a:rPr lang="en-US" sz="3600" dirty="0">
                <a:solidFill>
                  <a:schemeClr val="tx1"/>
                </a:solidFill>
                <a:latin typeface="Rockwell" pitchFamily="18" charset="0"/>
              </a:rPr>
              <a:t> </a:t>
            </a:r>
            <a:r>
              <a:rPr lang="en-US" sz="3600" dirty="0" err="1">
                <a:solidFill>
                  <a:schemeClr val="tx1"/>
                </a:solidFill>
                <a:latin typeface="Rockwell" pitchFamily="18" charset="0"/>
              </a:rPr>
              <a:t>alam</a:t>
            </a:r>
            <a:r>
              <a:rPr lang="en-US" sz="3600" dirty="0">
                <a:solidFill>
                  <a:schemeClr val="tx1"/>
                </a:solidFill>
                <a:latin typeface="Rockwell" pitchFamily="18" charset="0"/>
              </a:rPr>
              <a:t> </a:t>
            </a:r>
            <a:r>
              <a:rPr lang="en-US" sz="3600" dirty="0" err="1">
                <a:solidFill>
                  <a:schemeClr val="tx1"/>
                </a:solidFill>
                <a:latin typeface="Rockwell" pitchFamily="18" charset="0"/>
              </a:rPr>
              <a:t>atau</a:t>
            </a:r>
            <a:r>
              <a:rPr lang="en-US" sz="3600" dirty="0">
                <a:solidFill>
                  <a:schemeClr val="tx1"/>
                </a:solidFill>
                <a:latin typeface="Rockwell" pitchFamily="18" charset="0"/>
              </a:rPr>
              <a:t> </a:t>
            </a:r>
            <a:r>
              <a:rPr lang="en-US" sz="3600" dirty="0" err="1">
                <a:solidFill>
                  <a:schemeClr val="tx1"/>
                </a:solidFill>
                <a:latin typeface="Rockwell" pitchFamily="18" charset="0"/>
              </a:rPr>
              <a:t>objek</a:t>
            </a:r>
            <a:r>
              <a:rPr lang="en-US" sz="3600" dirty="0">
                <a:solidFill>
                  <a:schemeClr val="tx1"/>
                </a:solidFill>
                <a:latin typeface="Rockwell" pitchFamily="18" charset="0"/>
              </a:rPr>
              <a:t> </a:t>
            </a:r>
            <a:r>
              <a:rPr lang="en-US" sz="3600" dirty="0" err="1">
                <a:solidFill>
                  <a:schemeClr val="tx1"/>
                </a:solidFill>
                <a:latin typeface="Rockwell" pitchFamily="18" charset="0"/>
              </a:rPr>
              <a:t>yg</a:t>
            </a:r>
            <a:r>
              <a:rPr lang="en-US" sz="3600" dirty="0">
                <a:solidFill>
                  <a:schemeClr val="tx1"/>
                </a:solidFill>
                <a:latin typeface="Rockwell" pitchFamily="18" charset="0"/>
              </a:rPr>
              <a:t> </a:t>
            </a:r>
            <a:r>
              <a:rPr lang="en-US" sz="3600" dirty="0" err="1">
                <a:solidFill>
                  <a:schemeClr val="tx1"/>
                </a:solidFill>
                <a:latin typeface="Rockwell" pitchFamily="18" charset="0"/>
              </a:rPr>
              <a:t>dituju</a:t>
            </a:r>
            <a:r>
              <a:rPr lang="en-US" sz="3600" dirty="0">
                <a:solidFill>
                  <a:schemeClr val="tx1"/>
                </a:solidFill>
                <a:latin typeface="Rockwell" pitchFamily="18" charset="0"/>
              </a:rPr>
              <a:t> </a:t>
            </a:r>
            <a:r>
              <a:rPr lang="en-US" sz="3600" dirty="0" err="1">
                <a:solidFill>
                  <a:schemeClr val="tx1"/>
                </a:solidFill>
                <a:latin typeface="Rockwell" pitchFamily="18" charset="0"/>
              </a:rPr>
              <a:t>pernyataan</a:t>
            </a:r>
            <a:r>
              <a:rPr lang="en-US" sz="3600" dirty="0">
                <a:solidFill>
                  <a:schemeClr val="tx1"/>
                </a:solidFill>
                <a:latin typeface="Rockwell" pitchFamily="18" charset="0"/>
              </a:rPr>
              <a:t> </a:t>
            </a:r>
            <a:r>
              <a:rPr lang="id-ID" sz="3600" dirty="0">
                <a:solidFill>
                  <a:schemeClr val="tx1"/>
                </a:solidFill>
                <a:latin typeface="Rockwell" pitchFamily="18" charset="0"/>
              </a:rPr>
              <a:t>tsb</a:t>
            </a:r>
            <a:r>
              <a:rPr lang="en-US" sz="3600" dirty="0">
                <a:solidFill>
                  <a:schemeClr val="tx1"/>
                </a:solidFill>
                <a:latin typeface="Rockwell" pitchFamily="18" charset="0"/>
              </a:rPr>
              <a: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1447800"/>
            <a:ext cx="8382000" cy="4648200"/>
          </a:xfrm>
          <a:solidFill>
            <a:srgbClr val="006049"/>
          </a:solidFill>
          <a:ln>
            <a:pattFill prst="dkVert">
              <a:fgClr>
                <a:schemeClr val="tx1"/>
              </a:fgClr>
              <a:bgClr>
                <a:srgbClr val="FFFFFF"/>
              </a:bgClr>
            </a:pattFill>
          </a:ln>
        </p:spPr>
        <p:txBody>
          <a:bodyPr/>
          <a:lstStyle/>
          <a:p>
            <a:pPr eaLnBrk="1" hangingPunct="1">
              <a:buClr>
                <a:srgbClr val="FF0066"/>
              </a:buClr>
            </a:pPr>
            <a:r>
              <a:rPr lang="en-US" sz="4000" dirty="0" err="1">
                <a:solidFill>
                  <a:schemeClr val="bg1"/>
                </a:solidFill>
                <a:latin typeface="Rockwell Condensed" pitchFamily="18" charset="0"/>
              </a:rPr>
              <a:t>Secara</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sederhana</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dapat</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disimpulkan</a:t>
            </a:r>
            <a:r>
              <a:rPr lang="en-US" sz="4000" dirty="0">
                <a:solidFill>
                  <a:schemeClr val="bg1"/>
                </a:solidFill>
                <a:latin typeface="Rockwell Condensed" pitchFamily="18" charset="0"/>
              </a:rPr>
              <a:t> :</a:t>
            </a:r>
          </a:p>
          <a:p>
            <a:pPr eaLnBrk="1" hangingPunct="1">
              <a:buClr>
                <a:srgbClr val="FF0066"/>
              </a:buClr>
              <a:buFontTx/>
              <a:buNone/>
            </a:pP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bahwa</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berdasarkan</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teori</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korespondensi</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suatu</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pernyataan</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adalah</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benar</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jika</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materi</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pengetahuan</a:t>
            </a:r>
            <a:r>
              <a:rPr lang="en-US" sz="4000" dirty="0">
                <a:solidFill>
                  <a:schemeClr val="bg1"/>
                </a:solidFill>
                <a:latin typeface="Rockwell Condensed" pitchFamily="18" charset="0"/>
              </a:rPr>
              <a:t> yang </a:t>
            </a:r>
            <a:r>
              <a:rPr lang="en-US" sz="4000" dirty="0" err="1">
                <a:solidFill>
                  <a:schemeClr val="bg1"/>
                </a:solidFill>
                <a:latin typeface="Rockwell Condensed" pitchFamily="18" charset="0"/>
              </a:rPr>
              <a:t>dikandung</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pernyataan</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itu</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berkorespondensi</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berhubungan</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dengan</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obyek</a:t>
            </a:r>
            <a:r>
              <a:rPr lang="en-US" sz="4000" dirty="0">
                <a:solidFill>
                  <a:schemeClr val="bg1"/>
                </a:solidFill>
                <a:latin typeface="Rockwell Condensed" pitchFamily="18" charset="0"/>
              </a:rPr>
              <a:t> yang </a:t>
            </a:r>
            <a:r>
              <a:rPr lang="en-US" sz="4000" dirty="0" err="1">
                <a:solidFill>
                  <a:schemeClr val="bg1"/>
                </a:solidFill>
                <a:latin typeface="Rockwell Condensed" pitchFamily="18" charset="0"/>
              </a:rPr>
              <a:t>dituju</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oleh</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pernyataan</a:t>
            </a:r>
            <a:r>
              <a:rPr lang="en-US" sz="4000" dirty="0">
                <a:solidFill>
                  <a:schemeClr val="bg1"/>
                </a:solidFill>
                <a:latin typeface="Rockwell Condensed" pitchFamily="18" charset="0"/>
              </a:rPr>
              <a:t> t</a:t>
            </a:r>
            <a:r>
              <a:rPr lang="id-ID" sz="4000" dirty="0">
                <a:solidFill>
                  <a:schemeClr val="bg1"/>
                </a:solidFill>
                <a:latin typeface="Rockwell Condensed" pitchFamily="18" charset="0"/>
              </a:rPr>
              <a:t>sb</a:t>
            </a:r>
            <a:r>
              <a:rPr lang="en-US" sz="4000" dirty="0">
                <a:solidFill>
                  <a:schemeClr val="bg1"/>
                </a:solidFill>
                <a:latin typeface="Rockwell Condensed" pitchFamily="18" charset="0"/>
              </a:rPr>
              <a:t> (</a:t>
            </a:r>
            <a:r>
              <a:rPr lang="en-US" sz="4000" dirty="0" err="1">
                <a:solidFill>
                  <a:schemeClr val="bg1"/>
                </a:solidFill>
                <a:latin typeface="Rockwell Condensed" pitchFamily="18" charset="0"/>
              </a:rPr>
              <a:t>Suriasumantri</a:t>
            </a:r>
            <a:r>
              <a:rPr lang="en-US" sz="4000" dirty="0">
                <a:solidFill>
                  <a:schemeClr val="bg1"/>
                </a:solidFill>
                <a:latin typeface="Rockwell Condensed" pitchFamily="18" charset="0"/>
              </a:rPr>
              <a:t>, 1990: 57).</a:t>
            </a:r>
          </a:p>
          <a:p>
            <a:pPr eaLnBrk="1" hangingPunct="1">
              <a:buClr>
                <a:srgbClr val="FF0066"/>
              </a:buClr>
              <a:buFontTx/>
              <a:buNone/>
            </a:pPr>
            <a:endParaRPr lang="en-US" sz="4000" dirty="0">
              <a:solidFill>
                <a:schemeClr val="bg1"/>
              </a:solidFill>
              <a:latin typeface="Rockwell Condensed" pitchFamily="18"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0"/>
            <a:ext cx="8077200" cy="1447800"/>
          </a:xfrm>
        </p:spPr>
        <p:txBody>
          <a:bodyPr/>
          <a:lstStyle/>
          <a:p>
            <a:pPr eaLnBrk="1" hangingPunct="1"/>
            <a:r>
              <a:rPr lang="en-US" sz="3200" b="1" dirty="0" err="1">
                <a:solidFill>
                  <a:srgbClr val="FFFF00"/>
                </a:solidFill>
                <a:latin typeface="Arial" pitchFamily="34" charset="0"/>
                <a:cs typeface="Arial" pitchFamily="34" charset="0"/>
              </a:rPr>
              <a:t>Hubungan</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Metode</a:t>
            </a:r>
            <a:r>
              <a:rPr lang="en-US" sz="3200" b="1" dirty="0">
                <a:solidFill>
                  <a:srgbClr val="FFFF00"/>
                </a:solidFill>
                <a:latin typeface="Arial" pitchFamily="34" charset="0"/>
                <a:cs typeface="Arial" pitchFamily="34" charset="0"/>
              </a:rPr>
              <a:t> dg </a:t>
            </a:r>
            <a:r>
              <a:rPr lang="en-US" sz="3200" b="1" dirty="0" err="1">
                <a:solidFill>
                  <a:srgbClr val="FFFF00"/>
                </a:solidFill>
                <a:latin typeface="Arial" pitchFamily="34" charset="0"/>
                <a:cs typeface="Arial" pitchFamily="34" charset="0"/>
              </a:rPr>
              <a:t>Kebenran</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Ilmu</a:t>
            </a:r>
            <a:endParaRPr lang="en-US" sz="3200" b="1" dirty="0">
              <a:solidFill>
                <a:srgbClr val="FFFF00"/>
              </a:solidFill>
              <a:latin typeface="Arial" pitchFamily="34" charset="0"/>
              <a:cs typeface="Arial" pitchFamily="34" charset="0"/>
            </a:endParaRPr>
          </a:p>
        </p:txBody>
      </p:sp>
      <p:sp>
        <p:nvSpPr>
          <p:cNvPr id="9220" name="Rectangle 3"/>
          <p:cNvSpPr>
            <a:spLocks noGrp="1" noChangeArrowheads="1"/>
          </p:cNvSpPr>
          <p:nvPr>
            <p:ph type="body" idx="1"/>
          </p:nvPr>
        </p:nvSpPr>
        <p:spPr>
          <a:xfrm>
            <a:off x="685800" y="1752600"/>
            <a:ext cx="7772400" cy="4343400"/>
          </a:xfrm>
          <a:gradFill rotWithShape="0">
            <a:gsLst>
              <a:gs pos="0">
                <a:srgbClr val="00CC00">
                  <a:alpha val="67000"/>
                </a:srgbClr>
              </a:gs>
              <a:gs pos="100000">
                <a:schemeClr val="tx2">
                  <a:alpha val="67000"/>
                </a:schemeClr>
              </a:gs>
            </a:gsLst>
            <a:lin ang="5400000" scaled="1"/>
          </a:gradFill>
          <a:ln>
            <a:pattFill prst="smGrid">
              <a:fgClr>
                <a:schemeClr val="tx1"/>
              </a:fgClr>
              <a:bgClr>
                <a:srgbClr val="FFFFFF"/>
              </a:bgClr>
            </a:pattFill>
          </a:ln>
        </p:spPr>
        <p:txBody>
          <a:bodyPr/>
          <a:lstStyle/>
          <a:p>
            <a:pPr eaLnBrk="1" hangingPunct="1">
              <a:lnSpc>
                <a:spcPct val="90000"/>
              </a:lnSpc>
              <a:buClr>
                <a:srgbClr val="FF00FF"/>
              </a:buClr>
              <a:buFont typeface="Wingdings" pitchFamily="2" charset="2"/>
              <a:buChar char="Ø"/>
            </a:pPr>
            <a:r>
              <a:rPr lang="en-US">
                <a:solidFill>
                  <a:schemeClr val="bg1"/>
                </a:solidFill>
                <a:latin typeface="Rockwell Condensed" pitchFamily="18" charset="0"/>
              </a:rPr>
              <a:t>Secara epitemologis kebenaran </a:t>
            </a:r>
            <a:r>
              <a:rPr lang="en-US" i="1">
                <a:solidFill>
                  <a:srgbClr val="FF0066"/>
                </a:solidFill>
                <a:latin typeface="Rockwell Condensed" pitchFamily="18" charset="0"/>
              </a:rPr>
              <a:t>adalah</a:t>
            </a:r>
            <a:r>
              <a:rPr lang="en-US">
                <a:solidFill>
                  <a:schemeClr val="bg1"/>
                </a:solidFill>
                <a:latin typeface="Rockwell Condensed" pitchFamily="18" charset="0"/>
              </a:rPr>
              <a:t>, kesesuaian antara apa yg diklaim sbg yg diketahui dg kenyataan yg sebnarnya yg mjd objek pengamatan.</a:t>
            </a:r>
          </a:p>
          <a:p>
            <a:pPr eaLnBrk="1" hangingPunct="1">
              <a:lnSpc>
                <a:spcPct val="90000"/>
              </a:lnSpc>
              <a:buClr>
                <a:srgbClr val="FF00FF"/>
              </a:buClr>
              <a:buFont typeface="Wingdings" pitchFamily="2" charset="2"/>
              <a:buChar char="Ø"/>
            </a:pPr>
            <a:r>
              <a:rPr lang="en-US">
                <a:solidFill>
                  <a:schemeClr val="bg1"/>
                </a:solidFill>
                <a:latin typeface="Rockwell Condensed" pitchFamily="18" charset="0"/>
              </a:rPr>
              <a:t>Kebenrana t’letk pd kesesuaian antara subjek &amp; objek, yaitu apa yg diklaim subjek dg realitas sebgmn adanya (Sony Keraf, 2002: 66)</a:t>
            </a:r>
          </a:p>
          <a:p>
            <a:pPr eaLnBrk="1" hangingPunct="1">
              <a:lnSpc>
                <a:spcPct val="90000"/>
              </a:lnSpc>
              <a:buClr>
                <a:srgbClr val="FF00FF"/>
              </a:buClr>
              <a:buFont typeface="Wingdings" pitchFamily="2" charset="2"/>
              <a:buChar char="Ø"/>
            </a:pPr>
            <a:r>
              <a:rPr lang="en-US">
                <a:solidFill>
                  <a:schemeClr val="bg1"/>
                </a:solidFill>
                <a:latin typeface="Rockwell Condensed" pitchFamily="18" charset="0"/>
              </a:rPr>
              <a:t>Setiap tradisi epistemologi b’anggpn bhw kebenrn suatu pengetahuan dpt diproleh berkat metode yg digunakannya.</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b="1">
                <a:solidFill>
                  <a:srgbClr val="00CC00"/>
                </a:solidFill>
                <a:latin typeface="Georgia" pitchFamily="18" charset="0"/>
              </a:rPr>
              <a:t>Aliran Empirisme</a:t>
            </a:r>
          </a:p>
        </p:txBody>
      </p:sp>
      <p:sp>
        <p:nvSpPr>
          <p:cNvPr id="10244" name="Rectangle 3"/>
          <p:cNvSpPr>
            <a:spLocks noGrp="1" noChangeArrowheads="1"/>
          </p:cNvSpPr>
          <p:nvPr>
            <p:ph type="body" idx="1"/>
          </p:nvPr>
        </p:nvSpPr>
        <p:spPr>
          <a:xfrm>
            <a:off x="685800" y="1676400"/>
            <a:ext cx="7772400" cy="4419600"/>
          </a:xfrm>
          <a:solidFill>
            <a:srgbClr val="4D4D4D">
              <a:alpha val="78038"/>
            </a:srgbClr>
          </a:solidFill>
          <a:ln>
            <a:pattFill prst="pct90">
              <a:fgClr>
                <a:schemeClr val="tx1"/>
              </a:fgClr>
              <a:bgClr>
                <a:srgbClr val="FFFFFF"/>
              </a:bgClr>
            </a:pattFill>
          </a:ln>
        </p:spPr>
        <p:txBody>
          <a:bodyPr/>
          <a:lstStyle/>
          <a:p>
            <a:pPr eaLnBrk="1" hangingPunct="1">
              <a:buClr>
                <a:srgbClr val="FF00FF"/>
              </a:buClr>
              <a:buFont typeface="Wingdings" pitchFamily="2" charset="2"/>
              <a:buChar char="q"/>
            </a:pPr>
            <a:r>
              <a:rPr lang="en-US" sz="2800">
                <a:solidFill>
                  <a:schemeClr val="bg1"/>
                </a:solidFill>
                <a:latin typeface="Rockwell Condensed" pitchFamily="18" charset="0"/>
              </a:rPr>
              <a:t>Teori kebenaran Korespondensi </a:t>
            </a:r>
            <a:r>
              <a:rPr lang="en-US" sz="2800" i="1">
                <a:solidFill>
                  <a:srgbClr val="FF0066"/>
                </a:solidFill>
                <a:latin typeface="Rockwell Condensed" pitchFamily="18" charset="0"/>
              </a:rPr>
              <a:t>adalah,</a:t>
            </a:r>
            <a:r>
              <a:rPr lang="en-US" sz="2800">
                <a:solidFill>
                  <a:schemeClr val="bg1"/>
                </a:solidFill>
                <a:latin typeface="Rockwell Condensed" pitchFamily="18" charset="0"/>
              </a:rPr>
              <a:t> sarana bagi mereka untuk menguji hasil pengetahuan, menurut teori ini suatu pernyataan dikatakan benar bila sesuai dg fakta empiris yg menjadi objeknya.</a:t>
            </a:r>
          </a:p>
          <a:p>
            <a:pPr eaLnBrk="1" hangingPunct="1">
              <a:buClr>
                <a:srgbClr val="FF00FF"/>
              </a:buClr>
              <a:buFont typeface="Wingdings" pitchFamily="2" charset="2"/>
              <a:buChar char="q"/>
            </a:pPr>
            <a:r>
              <a:rPr lang="en-US" sz="2800">
                <a:solidFill>
                  <a:schemeClr val="bg1"/>
                </a:solidFill>
                <a:latin typeface="Rockwell Condensed" pitchFamily="18" charset="0"/>
              </a:rPr>
              <a:t>Menurut Abbas, teori Kebenran Korespondensi </a:t>
            </a:r>
            <a:r>
              <a:rPr lang="en-US" sz="2800" i="1">
                <a:solidFill>
                  <a:srgbClr val="FF0066"/>
                </a:solidFill>
                <a:latin typeface="Rockwell Condensed" pitchFamily="18" charset="0"/>
              </a:rPr>
              <a:t>adalah,</a:t>
            </a:r>
            <a:r>
              <a:rPr lang="en-US" sz="2800" i="1">
                <a:solidFill>
                  <a:schemeClr val="bg1"/>
                </a:solidFill>
                <a:latin typeface="Rockwell Condensed" pitchFamily="18" charset="0"/>
              </a:rPr>
              <a:t> </a:t>
            </a:r>
            <a:r>
              <a:rPr lang="en-US" sz="2800">
                <a:solidFill>
                  <a:schemeClr val="bg1"/>
                </a:solidFill>
                <a:latin typeface="Rockwell Condensed" pitchFamily="18" charset="0"/>
              </a:rPr>
              <a:t>kebenran paling awl, shg dpt digolongkan ke dlm teori kebenran tradisional krn sjk awal Aristoteles (sblm abd modrn) mensyaratkan kbnrn pengetahuan hrs sesuai dg kenyataan yg diketahuinya (Abass, 1997: 87)</a:t>
            </a:r>
            <a:endParaRPr lang="en-US" sz="2800">
              <a:solidFill>
                <a:srgbClr val="FF0066"/>
              </a:solidFill>
              <a:latin typeface="Rockwell Condensed" pitchFamily="18"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z="2800" b="1">
                <a:solidFill>
                  <a:srgbClr val="00CC00"/>
                </a:solidFill>
                <a:latin typeface="Georgia" pitchFamily="18" charset="0"/>
              </a:rPr>
              <a:t>Kelemahan &amp; Kesukaran Teori Kebenran Korespondensi</a:t>
            </a:r>
          </a:p>
        </p:txBody>
      </p:sp>
      <p:sp>
        <p:nvSpPr>
          <p:cNvPr id="11268" name="Rectangle 3"/>
          <p:cNvSpPr>
            <a:spLocks noGrp="1" noChangeArrowheads="1"/>
          </p:cNvSpPr>
          <p:nvPr>
            <p:ph type="body" idx="1"/>
          </p:nvPr>
        </p:nvSpPr>
        <p:spPr/>
        <p:txBody>
          <a:bodyPr/>
          <a:lstStyle/>
          <a:p>
            <a:pPr marL="609600" indent="-609600" eaLnBrk="1" hangingPunct="1">
              <a:buClr>
                <a:srgbClr val="FF0066"/>
              </a:buClr>
              <a:buFont typeface="Wingdings" pitchFamily="2" charset="2"/>
              <a:buChar char="v"/>
            </a:pPr>
            <a:r>
              <a:rPr lang="en-US">
                <a:solidFill>
                  <a:srgbClr val="FF00FF"/>
                </a:solidFill>
                <a:latin typeface="Rockwell Condensed" pitchFamily="18" charset="0"/>
              </a:rPr>
              <a:t>Kelemahan Teori Kebenaran Korespondensi, adalah :</a:t>
            </a:r>
          </a:p>
          <a:p>
            <a:pPr marL="990600" lvl="1" indent="-533400" eaLnBrk="1" hangingPunct="1">
              <a:buClr>
                <a:srgbClr val="FFFF00"/>
              </a:buClr>
              <a:buFont typeface="Wingdings" pitchFamily="2" charset="2"/>
              <a:buAutoNum type="alphaLcPeriod"/>
            </a:pPr>
            <a:r>
              <a:rPr lang="en-US">
                <a:solidFill>
                  <a:schemeClr val="bg1"/>
                </a:solidFill>
                <a:latin typeface="Rockwell Condensed" pitchFamily="18" charset="0"/>
              </a:rPr>
              <a:t>Munculnya kekhilafan karena kurang cermatnya penginderaan atau indera tidak normal lagi.</a:t>
            </a:r>
          </a:p>
          <a:p>
            <a:pPr marL="990600" lvl="1" indent="-533400" eaLnBrk="1" hangingPunct="1">
              <a:buClr>
                <a:srgbClr val="FFFF00"/>
              </a:buClr>
              <a:buFont typeface="Wingdings" pitchFamily="2" charset="2"/>
              <a:buAutoNum type="alphaLcPeriod"/>
            </a:pPr>
            <a:r>
              <a:rPr lang="en-US">
                <a:solidFill>
                  <a:schemeClr val="bg1"/>
                </a:solidFill>
                <a:latin typeface="Rockwell Condensed" pitchFamily="18" charset="0"/>
              </a:rPr>
              <a:t>Teori Kebenran Korespondensi tidak berlaku pada objek/bidang non-empiris atau objek yang tidak dapat diindera.</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10600" cy="6172200"/>
          </a:xfrm>
        </p:spPr>
        <p:txBody>
          <a:bodyPr/>
          <a:lstStyle/>
          <a:p>
            <a:pPr>
              <a:spcBef>
                <a:spcPts val="1500"/>
              </a:spcBef>
            </a:pPr>
            <a:r>
              <a:rPr lang="id-ID" sz="2800" dirty="0">
                <a:solidFill>
                  <a:schemeClr val="bg1"/>
                </a:solidFill>
                <a:latin typeface="Arial" pitchFamily="34" charset="0"/>
                <a:cs typeface="Arial" pitchFamily="34" charset="0"/>
              </a:rPr>
              <a:t>Pengetahuan dikatakan benar, jika ada kesesuaian antara </a:t>
            </a:r>
            <a:r>
              <a:rPr lang="id-ID" sz="2800" i="1" dirty="0">
                <a:solidFill>
                  <a:schemeClr val="bg1"/>
                </a:solidFill>
                <a:latin typeface="Arial" pitchFamily="34" charset="0"/>
                <a:cs typeface="Arial" pitchFamily="34" charset="0"/>
              </a:rPr>
              <a:t>statement</a:t>
            </a:r>
            <a:r>
              <a:rPr lang="id-ID" sz="2800" dirty="0">
                <a:solidFill>
                  <a:schemeClr val="bg1"/>
                </a:solidFill>
                <a:latin typeface="Arial" pitchFamily="34" charset="0"/>
                <a:cs typeface="Arial" pitchFamily="34" charset="0"/>
              </a:rPr>
              <a:t> dg </a:t>
            </a:r>
            <a:r>
              <a:rPr lang="id-ID" sz="2800" i="1" dirty="0">
                <a:solidFill>
                  <a:schemeClr val="bg1"/>
                </a:solidFill>
                <a:latin typeface="Arial" pitchFamily="34" charset="0"/>
                <a:cs typeface="Arial" pitchFamily="34" charset="0"/>
              </a:rPr>
              <a:t>reality</a:t>
            </a: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a:t>
            </a:r>
            <a:r>
              <a:rPr lang="id-ID" sz="2800" dirty="0">
                <a:solidFill>
                  <a:schemeClr val="bg1"/>
                </a:solidFill>
                <a:latin typeface="Arial" pitchFamily="34" charset="0"/>
                <a:cs typeface="Arial" pitchFamily="34" charset="0"/>
              </a:rPr>
              <a:t>Siapakah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menentukan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kesesuaian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tersebut</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spcBef>
                <a:spcPts val="1500"/>
              </a:spcBef>
            </a:pPr>
            <a:r>
              <a:rPr lang="en-US" sz="2800" b="1" i="1" dirty="0" err="1">
                <a:solidFill>
                  <a:srgbClr val="7BEBF1"/>
                </a:solidFill>
                <a:latin typeface="Arial" pitchFamily="34" charset="0"/>
                <a:cs typeface="Arial" pitchFamily="34" charset="0"/>
              </a:rPr>
              <a:t>Aliran</a:t>
            </a:r>
            <a:r>
              <a:rPr lang="en-US" sz="2800" b="1" i="1" dirty="0">
                <a:solidFill>
                  <a:srgbClr val="7BEBF1"/>
                </a:solidFill>
                <a:latin typeface="Arial" pitchFamily="34" charset="0"/>
                <a:cs typeface="Arial" pitchFamily="34" charset="0"/>
              </a:rPr>
              <a:t> </a:t>
            </a:r>
            <a:r>
              <a:rPr lang="en-US" sz="2800" b="1" i="1" dirty="0" err="1">
                <a:solidFill>
                  <a:srgbClr val="7BEBF1"/>
                </a:solidFill>
                <a:latin typeface="Arial" pitchFamily="34" charset="0"/>
                <a:cs typeface="Arial" pitchFamily="34" charset="0"/>
              </a:rPr>
              <a:t>Phenomenisme</a:t>
            </a:r>
            <a:r>
              <a:rPr lang="en-US" sz="2800" i="1" dirty="0">
                <a:solidFill>
                  <a:srgbClr val="FFFF00"/>
                </a:solidFill>
                <a:latin typeface="Arial" pitchFamily="34" charset="0"/>
                <a:cs typeface="Arial" pitchFamily="34" charset="0"/>
              </a:rPr>
              <a:t> </a:t>
            </a:r>
            <a:r>
              <a:rPr lang="id-ID" sz="2800" dirty="0">
                <a:solidFill>
                  <a:srgbClr val="FFFF00"/>
                </a:solidFill>
                <a:latin typeface="Arial" pitchFamily="34" charset="0"/>
                <a:cs typeface="Arial" pitchFamily="34" charset="0"/>
              </a:rPr>
              <a:t>menjawabnya,</a:t>
            </a:r>
            <a:r>
              <a:rPr lang="id-ID" sz="2800" i="1"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bahwa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pengetahuan</a:t>
            </a:r>
            <a:r>
              <a:rPr lang="en-US" sz="2800" dirty="0">
                <a:solidFill>
                  <a:srgbClr val="FFFF00"/>
                </a:solidFill>
                <a:latin typeface="Arial" pitchFamily="34" charset="0"/>
                <a:cs typeface="Arial" pitchFamily="34" charset="0"/>
              </a:rPr>
              <a:t> </a:t>
            </a:r>
            <a:r>
              <a:rPr lang="id-ID" sz="2800" dirty="0">
                <a:solidFill>
                  <a:srgbClr val="FFFF00"/>
                </a:solidFill>
                <a:latin typeface="Arial" pitchFamily="34" charset="0"/>
                <a:cs typeface="Arial" pitchFamily="34" charset="0"/>
              </a:rPr>
              <a:t>muncul ketika terjadi </a:t>
            </a:r>
            <a:r>
              <a:rPr lang="en-US" sz="2800" dirty="0" err="1">
                <a:solidFill>
                  <a:srgbClr val="FFFF00"/>
                </a:solidFill>
                <a:latin typeface="Arial" pitchFamily="34" charset="0"/>
                <a:cs typeface="Arial" pitchFamily="34" charset="0"/>
              </a:rPr>
              <a:t>hubungan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antara</a:t>
            </a:r>
            <a:r>
              <a:rPr lang="en-US" sz="2800"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noumenon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apa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yg</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ada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di</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dalam</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objek</a:t>
            </a:r>
            <a:r>
              <a:rPr lang="en-US" sz="2800" dirty="0">
                <a:solidFill>
                  <a:srgbClr val="FFFF00"/>
                </a:solidFill>
                <a:latin typeface="Arial" pitchFamily="34" charset="0"/>
                <a:cs typeface="Arial" pitchFamily="34" charset="0"/>
              </a:rPr>
              <a:t>) </a:t>
            </a:r>
            <a:r>
              <a:rPr lang="id-ID" sz="2800" dirty="0">
                <a:solidFill>
                  <a:srgbClr val="FFFF00"/>
                </a:solidFill>
                <a:latin typeface="Arial" pitchFamily="34" charset="0"/>
                <a:cs typeface="Arial" pitchFamily="34" charset="0"/>
              </a:rPr>
              <a:t>dg </a:t>
            </a:r>
            <a:r>
              <a:rPr lang="en-US" sz="2800" i="1" dirty="0">
                <a:solidFill>
                  <a:srgbClr val="FFFF00"/>
                </a:solidFill>
                <a:latin typeface="Arial" pitchFamily="34" charset="0"/>
                <a:cs typeface="Arial" pitchFamily="34" charset="0"/>
              </a:rPr>
              <a:t>phenomenon </a:t>
            </a:r>
            <a:r>
              <a:rPr lang="en-US" sz="2800" dirty="0">
                <a:solidFill>
                  <a:srgbClr val="FFFF00"/>
                </a:solidFill>
                <a:latin typeface="Arial" pitchFamily="34" charset="0"/>
                <a:cs typeface="Arial" pitchFamily="34" charset="0"/>
              </a:rPr>
              <a:t>(</a:t>
            </a:r>
            <a:r>
              <a:rPr lang="en-US" sz="2800" dirty="0" err="1">
                <a:solidFill>
                  <a:srgbClr val="FFFF00"/>
                </a:solidFill>
                <a:latin typeface="Arial" pitchFamily="34" charset="0"/>
                <a:cs typeface="Arial" pitchFamily="34" charset="0"/>
              </a:rPr>
              <a:t>bayangan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kesan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yg</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ada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dannyang</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ditangkap</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tumbuh</a:t>
            </a:r>
            <a:r>
              <a:rPr lang="en-US" sz="2800" dirty="0">
                <a:solidFill>
                  <a:srgbClr val="FFFF00"/>
                </a:solidFill>
                <a:latin typeface="Arial" pitchFamily="34" charset="0"/>
                <a:cs typeface="Arial" pitchFamily="34" charset="0"/>
              </a:rPr>
              <a:t> di </a:t>
            </a:r>
            <a:r>
              <a:rPr lang="en-US" sz="2800" dirty="0" err="1">
                <a:solidFill>
                  <a:srgbClr val="FFFF00"/>
                </a:solidFill>
                <a:latin typeface="Arial" pitchFamily="34" charset="0"/>
                <a:cs typeface="Arial" pitchFamily="34" charset="0"/>
              </a:rPr>
              <a:t>dalam</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subjek</a:t>
            </a:r>
            <a:r>
              <a:rPr lang="en-US" sz="2800" dirty="0">
                <a:solidFill>
                  <a:srgbClr val="FFFF00"/>
                </a:solidFill>
                <a:latin typeface="Arial" pitchFamily="34" charset="0"/>
                <a:cs typeface="Arial" pitchFamily="34" charset="0"/>
              </a:rPr>
              <a:t>). </a:t>
            </a:r>
            <a:endParaRPr lang="id-ID" sz="2800" dirty="0">
              <a:solidFill>
                <a:srgbClr val="FFFF00"/>
              </a:solidFill>
              <a:latin typeface="Arial" pitchFamily="34" charset="0"/>
              <a:cs typeface="Arial" pitchFamily="34" charset="0"/>
            </a:endParaRPr>
          </a:p>
          <a:p>
            <a:pPr>
              <a:spcBef>
                <a:spcPts val="1500"/>
              </a:spcBef>
            </a:pPr>
            <a:r>
              <a:rPr lang="id-ID" sz="2800" dirty="0">
                <a:solidFill>
                  <a:schemeClr val="bg1"/>
                </a:solidFill>
                <a:latin typeface="Arial" pitchFamily="34" charset="0"/>
                <a:cs typeface="Arial" pitchFamily="34" charset="0"/>
              </a:rPr>
              <a:t>P</a:t>
            </a:r>
            <a:r>
              <a:rPr lang="en-US" sz="2800" dirty="0" err="1">
                <a:solidFill>
                  <a:schemeClr val="bg1"/>
                </a:solidFill>
                <a:latin typeface="Arial" pitchFamily="34" charset="0"/>
                <a:cs typeface="Arial" pitchFamily="34" charset="0"/>
              </a:rPr>
              <a:t>engetahuan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sepenuhnya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terletak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dalam</a:t>
            </a:r>
            <a:r>
              <a:rPr lang="en-US" sz="2800" dirty="0">
                <a:solidFill>
                  <a:schemeClr val="bg1"/>
                </a:solidFill>
                <a:latin typeface="Arial" pitchFamily="34" charset="0"/>
                <a:cs typeface="Arial" pitchFamily="34" charset="0"/>
              </a:rPr>
              <a:t> </a:t>
            </a:r>
            <a:r>
              <a:rPr lang="en-US" sz="2800" i="1" dirty="0">
                <a:solidFill>
                  <a:schemeClr val="bg1"/>
                </a:solidFill>
                <a:latin typeface="Arial" pitchFamily="34" charset="0"/>
                <a:cs typeface="Arial" pitchFamily="34" charset="0"/>
              </a:rPr>
              <a:t>phenomenon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karena</a:t>
            </a:r>
            <a:r>
              <a:rPr lang="en-US" sz="2800"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noumenon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itu</a:t>
            </a:r>
            <a:r>
              <a:rPr lang="en-US" sz="2800" dirty="0">
                <a:solidFill>
                  <a:schemeClr val="bg1"/>
                </a:solidFill>
                <a:latin typeface="Arial" pitchFamily="34" charset="0"/>
                <a:cs typeface="Arial" pitchFamily="34" charset="0"/>
              </a:rPr>
              <a:t> (</a:t>
            </a:r>
            <a:r>
              <a:rPr lang="en-US" sz="2800" i="1" dirty="0">
                <a:solidFill>
                  <a:schemeClr val="bg1"/>
                </a:solidFill>
                <a:latin typeface="Arial" pitchFamily="34" charset="0"/>
                <a:cs typeface="Arial" pitchFamily="34" charset="0"/>
              </a:rPr>
              <a:t>das</a:t>
            </a:r>
            <a:r>
              <a:rPr lang="en-US" sz="2800" dirty="0">
                <a:solidFill>
                  <a:schemeClr val="bg1"/>
                </a:solidFill>
                <a:latin typeface="Arial" pitchFamily="34" charset="0"/>
                <a:cs typeface="Arial" pitchFamily="34" charset="0"/>
              </a:rPr>
              <a:t> </a:t>
            </a:r>
            <a:r>
              <a:rPr lang="en-US" sz="2800" i="1" dirty="0">
                <a:solidFill>
                  <a:schemeClr val="bg1"/>
                </a:solidFill>
                <a:latin typeface="Arial" pitchFamily="34" charset="0"/>
                <a:cs typeface="Arial" pitchFamily="34" charset="0"/>
              </a:rPr>
              <a:t>Ding an </a:t>
            </a:r>
            <a:r>
              <a:rPr lang="en-US" sz="2800" i="1" dirty="0" err="1">
                <a:solidFill>
                  <a:schemeClr val="bg1"/>
                </a:solidFill>
                <a:latin typeface="Arial" pitchFamily="34" charset="0"/>
                <a:cs typeface="Arial" pitchFamily="34" charset="0"/>
              </a:rPr>
              <a:t>Sich</a:t>
            </a:r>
            <a:r>
              <a:rPr lang="en-US" sz="2800" i="1"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tidak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pernah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dapat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diketahui</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spcBef>
                <a:spcPts val="1500"/>
              </a:spcBef>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P</a:t>
            </a:r>
            <a:r>
              <a:rPr lang="en-US" sz="2800" dirty="0" err="1">
                <a:solidFill>
                  <a:schemeClr val="bg1"/>
                </a:solidFill>
                <a:latin typeface="Arial" pitchFamily="34" charset="0"/>
                <a:cs typeface="Arial" pitchFamily="34" charset="0"/>
              </a:rPr>
              <a:t>engetahuan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benar</a:t>
            </a:r>
            <a:r>
              <a:rPr lang="id-ID"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hanya</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ada </a:t>
            </a:r>
            <a:r>
              <a:rPr lang="en-US" sz="2800" dirty="0" err="1">
                <a:solidFill>
                  <a:schemeClr val="bg1"/>
                </a:solidFill>
                <a:latin typeface="Arial" pitchFamily="34" charset="0"/>
                <a:cs typeface="Arial" pitchFamily="34" charset="0"/>
              </a:rPr>
              <a:t>dalam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dunia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konsep</a:t>
            </a:r>
            <a:r>
              <a:rPr lang="en-US" sz="2800" dirty="0">
                <a:solidFill>
                  <a:schemeClr val="bg1"/>
                </a:solidFill>
                <a:latin typeface="Arial" pitchFamily="34" charset="0"/>
                <a:cs typeface="Arial" pitchFamily="34" charset="0"/>
              </a:rPr>
              <a:t>.</a:t>
            </a:r>
            <a:endParaRPr lang="id-ID" sz="2800" dirty="0">
              <a:solidFill>
                <a:schemeClr val="bg1"/>
              </a:solidFill>
              <a:latin typeface="Arial" pitchFamily="34" charset="0"/>
              <a:cs typeface="Arial"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a:xfrm>
            <a:off x="381000" y="381000"/>
            <a:ext cx="8382000" cy="5486400"/>
          </a:xfrm>
          <a:gradFill rotWithShape="0">
            <a:gsLst>
              <a:gs pos="0">
                <a:srgbClr val="663300">
                  <a:alpha val="67000"/>
                </a:srgbClr>
              </a:gs>
              <a:gs pos="100000">
                <a:srgbClr val="8B643D">
                  <a:alpha val="60001"/>
                </a:srgbClr>
              </a:gs>
            </a:gsLst>
            <a:lin ang="5400000" scaled="1"/>
          </a:gradFill>
          <a:ln>
            <a:pattFill prst="pct50">
              <a:fgClr>
                <a:schemeClr val="tx1"/>
              </a:fgClr>
              <a:bgClr>
                <a:srgbClr val="FFFFFF"/>
              </a:bgClr>
            </a:pattFill>
          </a:ln>
        </p:spPr>
        <p:txBody>
          <a:bodyPr/>
          <a:lstStyle/>
          <a:p>
            <a:pPr marL="609600" indent="-609600" eaLnBrk="1" hangingPunct="1">
              <a:lnSpc>
                <a:spcPct val="90000"/>
              </a:lnSpc>
              <a:buClr>
                <a:srgbClr val="FF0066"/>
              </a:buClr>
              <a:buFont typeface="Wingdings" pitchFamily="2" charset="2"/>
              <a:buChar char="v"/>
              <a:tabLst>
                <a:tab pos="6821488" algn="l"/>
              </a:tabLst>
            </a:pPr>
            <a:r>
              <a:rPr lang="en-US" sz="3600" b="1" dirty="0" err="1">
                <a:solidFill>
                  <a:srgbClr val="FFFF00"/>
                </a:solidFill>
                <a:latin typeface="Rockwell Condensed" pitchFamily="18" charset="0"/>
              </a:rPr>
              <a:t>Kesukaran</a:t>
            </a:r>
            <a:r>
              <a:rPr lang="en-US" sz="3600" b="1" dirty="0">
                <a:solidFill>
                  <a:srgbClr val="FFFF00"/>
                </a:solidFill>
                <a:latin typeface="Rockwell Condensed" pitchFamily="18" charset="0"/>
              </a:rPr>
              <a:t> </a:t>
            </a:r>
            <a:r>
              <a:rPr lang="en-US" sz="3600" b="1" dirty="0" err="1">
                <a:solidFill>
                  <a:srgbClr val="FFFF00"/>
                </a:solidFill>
                <a:latin typeface="Rockwell Condensed" pitchFamily="18" charset="0"/>
              </a:rPr>
              <a:t>utama</a:t>
            </a:r>
            <a:r>
              <a:rPr lang="en-US" sz="3600" b="1" dirty="0">
                <a:solidFill>
                  <a:srgbClr val="FFFF00"/>
                </a:solidFill>
                <a:latin typeface="Rockwell Condensed" pitchFamily="18" charset="0"/>
              </a:rPr>
              <a:t> </a:t>
            </a:r>
            <a:r>
              <a:rPr lang="en-US" sz="3600" b="1" dirty="0" err="1">
                <a:solidFill>
                  <a:srgbClr val="FFFF00"/>
                </a:solidFill>
                <a:latin typeface="Rockwell Condensed" pitchFamily="18" charset="0"/>
              </a:rPr>
              <a:t>dari</a:t>
            </a:r>
            <a:r>
              <a:rPr lang="en-US" sz="3600" b="1" dirty="0">
                <a:solidFill>
                  <a:srgbClr val="FFFF00"/>
                </a:solidFill>
                <a:latin typeface="Rockwell Condensed" pitchFamily="18" charset="0"/>
              </a:rPr>
              <a:t> </a:t>
            </a:r>
            <a:r>
              <a:rPr lang="en-US" sz="3600" b="1" dirty="0" err="1">
                <a:solidFill>
                  <a:srgbClr val="FFFF00"/>
                </a:solidFill>
                <a:latin typeface="Rockwell Condensed" pitchFamily="18" charset="0"/>
              </a:rPr>
              <a:t>Teori</a:t>
            </a:r>
            <a:r>
              <a:rPr lang="en-US" sz="3600" b="1" dirty="0">
                <a:solidFill>
                  <a:srgbClr val="FFFF00"/>
                </a:solidFill>
                <a:latin typeface="Rockwell Condensed" pitchFamily="18" charset="0"/>
              </a:rPr>
              <a:t> </a:t>
            </a:r>
            <a:r>
              <a:rPr lang="en-US" sz="3600" b="1" dirty="0" err="1">
                <a:solidFill>
                  <a:srgbClr val="FFFF00"/>
                </a:solidFill>
                <a:latin typeface="Rockwell Condensed" pitchFamily="18" charset="0"/>
              </a:rPr>
              <a:t>Kebenaran</a:t>
            </a:r>
            <a:r>
              <a:rPr lang="en-US" sz="3600" b="1" dirty="0">
                <a:solidFill>
                  <a:srgbClr val="FFFF00"/>
                </a:solidFill>
                <a:latin typeface="Rockwell Condensed" pitchFamily="18" charset="0"/>
              </a:rPr>
              <a:t> </a:t>
            </a:r>
            <a:r>
              <a:rPr lang="en-US" sz="3600" b="1" dirty="0" err="1">
                <a:solidFill>
                  <a:srgbClr val="FFFF00"/>
                </a:solidFill>
                <a:latin typeface="Rockwell Condensed" pitchFamily="18" charset="0"/>
              </a:rPr>
              <a:t>Korespondensi</a:t>
            </a:r>
            <a:r>
              <a:rPr lang="en-US" sz="3600" b="1" dirty="0">
                <a:solidFill>
                  <a:srgbClr val="FFFF00"/>
                </a:solidFill>
                <a:latin typeface="Rockwell Condensed" pitchFamily="18" charset="0"/>
              </a:rPr>
              <a:t>, </a:t>
            </a:r>
            <a:r>
              <a:rPr lang="en-US" sz="3600" b="1" dirty="0" err="1">
                <a:solidFill>
                  <a:srgbClr val="FFFF00"/>
                </a:solidFill>
                <a:latin typeface="Rockwell Condensed" pitchFamily="18" charset="0"/>
              </a:rPr>
              <a:t>adalah</a:t>
            </a:r>
            <a:r>
              <a:rPr lang="en-US" sz="3600" b="1" dirty="0">
                <a:solidFill>
                  <a:srgbClr val="FFFF00"/>
                </a:solidFill>
                <a:latin typeface="Rockwell Condensed" pitchFamily="18" charset="0"/>
              </a:rPr>
              <a:t>:</a:t>
            </a:r>
          </a:p>
          <a:p>
            <a:pPr marL="990600" lvl="1" indent="-533400" eaLnBrk="1" hangingPunct="1">
              <a:lnSpc>
                <a:spcPct val="90000"/>
              </a:lnSpc>
              <a:buClr>
                <a:srgbClr val="FFFF00"/>
              </a:buClr>
              <a:buFont typeface="Wingdings" pitchFamily="2" charset="2"/>
              <a:buAutoNum type="alphaLcPeriod"/>
              <a:tabLst>
                <a:tab pos="6821488" algn="l"/>
              </a:tabLst>
            </a:pPr>
            <a:r>
              <a:rPr lang="en-US" sz="3600" dirty="0" err="1">
                <a:solidFill>
                  <a:schemeClr val="bg1"/>
                </a:solidFill>
                <a:latin typeface="Rockwell Condensed" pitchFamily="18" charset="0"/>
              </a:rPr>
              <a:t>Teori</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Korespondensi</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memberikan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gambaran</a:t>
            </a:r>
            <a:r>
              <a:rPr lang="en-US" sz="3600" dirty="0">
                <a:solidFill>
                  <a:schemeClr val="bg1"/>
                </a:solidFill>
                <a:latin typeface="Rockwell Condensed" pitchFamily="18" charset="0"/>
              </a:rPr>
              <a:t> yang </a:t>
            </a:r>
            <a:r>
              <a:rPr lang="en-US" sz="3600" dirty="0" err="1">
                <a:solidFill>
                  <a:schemeClr val="bg1"/>
                </a:solidFill>
                <a:latin typeface="Rockwell Condensed" pitchFamily="18" charset="0"/>
              </a:rPr>
              <a:t>menyesatkan</a:t>
            </a:r>
            <a:r>
              <a:rPr lang="en-US" sz="3600" dirty="0">
                <a:solidFill>
                  <a:schemeClr val="bg1"/>
                </a:solidFill>
                <a:latin typeface="Rockwell Condensed" pitchFamily="18" charset="0"/>
              </a:rPr>
              <a:t> &amp; </a:t>
            </a:r>
            <a:r>
              <a:rPr lang="en-US" sz="3600" dirty="0" err="1">
                <a:solidFill>
                  <a:schemeClr val="bg1"/>
                </a:solidFill>
                <a:latin typeface="Rockwell Condensed" pitchFamily="18" charset="0"/>
              </a:rPr>
              <a:t>yg</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terlalu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sdrhn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mengenai</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bgmn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kita</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menentukan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suatu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kebenaran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atau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kekeliruan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dr</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suatu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pernyataan</a:t>
            </a:r>
            <a:r>
              <a:rPr lang="en-US" sz="3600" dirty="0">
                <a:solidFill>
                  <a:schemeClr val="bg1"/>
                </a:solidFill>
                <a:latin typeface="Rockwell Condensed" pitchFamily="18" charset="0"/>
              </a:rPr>
              <a:t>.</a:t>
            </a:r>
          </a:p>
          <a:p>
            <a:pPr marL="990600" lvl="1" indent="-533400" eaLnBrk="1" hangingPunct="1">
              <a:lnSpc>
                <a:spcPct val="90000"/>
              </a:lnSpc>
              <a:buClr>
                <a:srgbClr val="FFFF00"/>
              </a:buClr>
              <a:buFont typeface="Wingdings" pitchFamily="2" charset="2"/>
              <a:buAutoNum type="alphaLcPeriod"/>
              <a:tabLst>
                <a:tab pos="6821488" algn="l"/>
              </a:tabLst>
            </a:pPr>
            <a:r>
              <a:rPr lang="en-US" sz="3600" dirty="0" err="1">
                <a:solidFill>
                  <a:schemeClr val="bg1"/>
                </a:solidFill>
                <a:latin typeface="Rockwell Condensed" pitchFamily="18" charset="0"/>
              </a:rPr>
              <a:t>Teori</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Korespondensi</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bekerja</a:t>
            </a:r>
            <a:r>
              <a:rPr lang="en-US" sz="3600" dirty="0">
                <a:solidFill>
                  <a:schemeClr val="bg1"/>
                </a:solidFill>
                <a:latin typeface="Rockwell Condensed" pitchFamily="18" charset="0"/>
              </a:rPr>
              <a:t> dg idea, “</a:t>
            </a:r>
            <a:r>
              <a:rPr lang="en-US" sz="3600" dirty="0" err="1">
                <a:solidFill>
                  <a:schemeClr val="bg1"/>
                </a:solidFill>
                <a:latin typeface="Rockwell Condensed" pitchFamily="18" charset="0"/>
              </a:rPr>
              <a:t>bhw</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dlm</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mengukur</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suatu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kebenran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kita</a:t>
            </a:r>
            <a:r>
              <a:rPr lang="en-US" sz="3600" dirty="0">
                <a:solidFill>
                  <a:schemeClr val="bg1"/>
                </a:solidFill>
                <a:latin typeface="Rockwell Condensed" pitchFamily="18" charset="0"/>
              </a:rPr>
              <a:t> hrs </a:t>
            </a:r>
            <a:r>
              <a:rPr lang="en-US" sz="3600" dirty="0" err="1">
                <a:solidFill>
                  <a:schemeClr val="bg1"/>
                </a:solidFill>
                <a:latin typeface="Rockwell Condensed" pitchFamily="18" charset="0"/>
              </a:rPr>
              <a:t>mlhat</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setiap</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pernyataan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satu</a:t>
            </a:r>
            <a:r>
              <a:rPr lang="en-US" sz="3600" dirty="0">
                <a:solidFill>
                  <a:schemeClr val="bg1"/>
                </a:solidFill>
                <a:latin typeface="Rockwell Condensed" pitchFamily="18" charset="0"/>
              </a:rPr>
              <a:t> per </a:t>
            </a:r>
            <a:r>
              <a:rPr lang="en-US" sz="3600" dirty="0" err="1">
                <a:solidFill>
                  <a:schemeClr val="bg1"/>
                </a:solidFill>
                <a:latin typeface="Rockwell Condensed" pitchFamily="18" charset="0"/>
              </a:rPr>
              <a:t>satu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apakah</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pernyataan</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tsb</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b’hbngn</a:t>
            </a:r>
            <a:r>
              <a:rPr lang="en-US" sz="3600" dirty="0">
                <a:solidFill>
                  <a:schemeClr val="bg1"/>
                </a:solidFill>
                <a:latin typeface="Rockwell Condensed" pitchFamily="18" charset="0"/>
              </a:rPr>
              <a:t> dg </a:t>
            </a:r>
            <a:r>
              <a:rPr lang="en-US" sz="3600" dirty="0" err="1">
                <a:solidFill>
                  <a:schemeClr val="bg1"/>
                </a:solidFill>
                <a:latin typeface="Rockwell Condensed" pitchFamily="18" charset="0"/>
              </a:rPr>
              <a:t>realitasnya</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atau</a:t>
            </a:r>
            <a:r>
              <a:rPr lang="en-US" sz="3600" dirty="0">
                <a:solidFill>
                  <a:schemeClr val="bg1"/>
                </a:solidFill>
                <a:latin typeface="Rockwell Condensed" pitchFamily="18" charset="0"/>
              </a:rPr>
              <a:t> </a:t>
            </a:r>
            <a:r>
              <a:rPr lang="en-US" sz="3600" dirty="0" err="1">
                <a:solidFill>
                  <a:schemeClr val="bg1"/>
                </a:solidFill>
                <a:latin typeface="Rockwell Condensed" pitchFamily="18" charset="0"/>
              </a:rPr>
              <a:t>tidak</a:t>
            </a:r>
            <a:r>
              <a:rPr lang="en-US" sz="3600" dirty="0">
                <a:solidFill>
                  <a:schemeClr val="bg1"/>
                </a:solidFill>
                <a:latin typeface="Rockwell Condensed" pitchFamily="18" charset="0"/>
              </a:rPr>
              <a:t>. </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100_466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052" name="WordArt 4"/>
          <p:cNvSpPr>
            <a:spLocks noChangeArrowheads="1" noChangeShapeType="1" noTextEdit="1"/>
          </p:cNvSpPr>
          <p:nvPr/>
        </p:nvSpPr>
        <p:spPr bwMode="auto">
          <a:xfrm>
            <a:off x="1295400" y="762000"/>
            <a:ext cx="7543801" cy="1066800"/>
          </a:xfrm>
          <a:prstGeom prst="rect">
            <a:avLst/>
          </a:prstGeom>
        </p:spPr>
        <p:txBody>
          <a:bodyPr wrap="none" fromWordArt="1">
            <a:prstTxWarp prst="textPlain">
              <a:avLst>
                <a:gd name="adj" fmla="val 49762"/>
              </a:avLst>
            </a:prstTxWarp>
          </a:bodyPr>
          <a:lstStyle/>
          <a:p>
            <a:pPr algn="ctr"/>
            <a:r>
              <a:rPr lang="en-US" sz="3600" kern="10" dirty="0">
                <a:ln w="9525">
                  <a:noFill/>
                  <a:round/>
                  <a:headEnd/>
                  <a:tailEnd/>
                </a:ln>
                <a:solidFill>
                  <a:srgbClr val="FFFF00"/>
                </a:solidFill>
                <a:effectLst>
                  <a:outerShdw dist="35921" dir="2700000" algn="ctr" rotWithShape="0">
                    <a:srgbClr val="C0C0C0">
                      <a:alpha val="80000"/>
                    </a:srgbClr>
                  </a:outerShdw>
                </a:effectLst>
                <a:latin typeface="Arial Narrow" pitchFamily="34" charset="0"/>
              </a:rPr>
              <a:t>TEORI </a:t>
            </a:r>
            <a:r>
              <a:rPr lang="en-US" sz="3600" kern="10" dirty="0">
                <a:ln w="9525">
                  <a:noFill/>
                  <a:round/>
                  <a:headEnd/>
                  <a:tailEnd/>
                </a:ln>
                <a:solidFill>
                  <a:srgbClr val="C00000"/>
                </a:solidFill>
                <a:effectLst>
                  <a:outerShdw dist="35921" dir="2700000" algn="ctr" rotWithShape="0">
                    <a:srgbClr val="C0C0C0">
                      <a:alpha val="80000"/>
                    </a:srgbClr>
                  </a:outerShdw>
                </a:effectLst>
                <a:latin typeface="Arial Narrow" pitchFamily="34" charset="0"/>
              </a:rPr>
              <a:t>KEBENARAN</a:t>
            </a:r>
            <a:endParaRPr lang="id-ID" sz="3600" kern="10" dirty="0">
              <a:ln w="9525">
                <a:noFill/>
                <a:round/>
                <a:headEnd/>
                <a:tailEnd/>
              </a:ln>
              <a:solidFill>
                <a:srgbClr val="C00000"/>
              </a:solidFill>
              <a:effectLst>
                <a:outerShdw dist="35921" dir="2700000" algn="ctr" rotWithShape="0">
                  <a:srgbClr val="C0C0C0">
                    <a:alpha val="80000"/>
                  </a:srgbClr>
                </a:outerShdw>
              </a:effectLst>
              <a:latin typeface="Arial Narrow" pitchFamily="34" charset="0"/>
            </a:endParaRPr>
          </a:p>
          <a:p>
            <a:pPr algn="ctr"/>
            <a:r>
              <a:rPr lang="en-US" sz="3600" kern="10" dirty="0">
                <a:ln w="9525">
                  <a:noFill/>
                  <a:round/>
                  <a:headEnd/>
                  <a:tailEnd/>
                </a:ln>
                <a:solidFill>
                  <a:srgbClr val="C00000"/>
                </a:solidFill>
                <a:effectLst>
                  <a:outerShdw dist="35921" dir="2700000" algn="ctr" rotWithShape="0">
                    <a:srgbClr val="C0C0C0">
                      <a:alpha val="80000"/>
                    </a:srgbClr>
                  </a:outerShdw>
                </a:effectLst>
                <a:latin typeface="Arial Narrow" pitchFamily="34" charset="0"/>
              </a:rPr>
              <a:t> </a:t>
            </a:r>
            <a:r>
              <a:rPr lang="en-US" sz="3600" kern="10" dirty="0">
                <a:ln w="9525">
                  <a:noFill/>
                  <a:round/>
                  <a:headEnd/>
                  <a:tailEnd/>
                </a:ln>
                <a:solidFill>
                  <a:srgbClr val="FFFF00"/>
                </a:solidFill>
                <a:effectLst>
                  <a:outerShdw dist="35921" dir="2700000" algn="ctr" rotWithShape="0">
                    <a:srgbClr val="C0C0C0">
                      <a:alpha val="80000"/>
                    </a:srgbClr>
                  </a:outerShdw>
                </a:effectLst>
                <a:latin typeface="Arial Narrow" pitchFamily="34" charset="0"/>
              </a:rPr>
              <a:t>PRA</a:t>
            </a:r>
            <a:r>
              <a:rPr lang="en-US" sz="3600" kern="10" dirty="0">
                <a:ln w="9525">
                  <a:noFill/>
                  <a:round/>
                  <a:headEnd/>
                  <a:tailEnd/>
                </a:ln>
                <a:solidFill>
                  <a:srgbClr val="C00000"/>
                </a:solidFill>
                <a:effectLst>
                  <a:outerShdw dist="35921" dir="2700000" algn="ctr" rotWithShape="0">
                    <a:srgbClr val="C0C0C0">
                      <a:alpha val="80000"/>
                    </a:srgbClr>
                  </a:outerShdw>
                </a:effectLst>
                <a:latin typeface="Arial Narrow" pitchFamily="34" charset="0"/>
              </a:rPr>
              <a:t>GMATIS</a:t>
            </a:r>
            <a:endParaRPr lang="id-ID" sz="3600" kern="10" dirty="0">
              <a:ln w="9525">
                <a:noFill/>
                <a:round/>
                <a:headEnd/>
                <a:tailEnd/>
              </a:ln>
              <a:solidFill>
                <a:srgbClr val="C00000"/>
              </a:solidFill>
              <a:effectLst>
                <a:outerShdw dist="35921" dir="2700000" algn="ctr" rotWithShape="0">
                  <a:srgbClr val="C0C0C0">
                    <a:alpha val="80000"/>
                  </a:srgbClr>
                </a:outerShdw>
              </a:effectLst>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00_4647"/>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098" name="Rectangle 2"/>
          <p:cNvSpPr>
            <a:spLocks noGrp="1" noChangeArrowheads="1"/>
          </p:cNvSpPr>
          <p:nvPr>
            <p:ph type="title"/>
          </p:nvPr>
        </p:nvSpPr>
        <p:spPr>
          <a:xfrm>
            <a:off x="1142976" y="357174"/>
            <a:ext cx="7015122" cy="1143000"/>
          </a:xfrm>
        </p:spPr>
        <p:txBody>
          <a:bodyPr/>
          <a:lstStyle/>
          <a:p>
            <a:r>
              <a:rPr lang="en-US" sz="6600" b="1" dirty="0">
                <a:solidFill>
                  <a:srgbClr val="C00000"/>
                </a:solidFill>
                <a:latin typeface="Comic Sans MS" pitchFamily="66" charset="0"/>
              </a:rPr>
              <a:t>PENGERTIAN</a:t>
            </a:r>
          </a:p>
        </p:txBody>
      </p:sp>
      <p:sp>
        <p:nvSpPr>
          <p:cNvPr id="4099" name="Rectangle 3"/>
          <p:cNvSpPr>
            <a:spLocks noGrp="1" noChangeArrowheads="1"/>
          </p:cNvSpPr>
          <p:nvPr>
            <p:ph type="body" idx="1"/>
          </p:nvPr>
        </p:nvSpPr>
        <p:spPr>
          <a:xfrm>
            <a:off x="231805" y="1785926"/>
            <a:ext cx="8697913" cy="5214974"/>
          </a:xfrm>
        </p:spPr>
        <p:txBody>
          <a:bodyPr/>
          <a:lstStyle/>
          <a:p>
            <a:pPr>
              <a:buFont typeface="Wingdings" pitchFamily="2" charset="2"/>
              <a:buChar char="§"/>
            </a:pPr>
            <a:r>
              <a:rPr lang="en-US" b="1" dirty="0" err="1">
                <a:solidFill>
                  <a:srgbClr val="003399"/>
                </a:solidFill>
                <a:latin typeface="Comic Sans MS" pitchFamily="66" charset="0"/>
              </a:rPr>
              <a:t>Pragmatis</a:t>
            </a:r>
            <a:r>
              <a:rPr lang="en-US" b="1" dirty="0">
                <a:solidFill>
                  <a:srgbClr val="003399"/>
                </a:solidFill>
                <a:latin typeface="Comic Sans MS" pitchFamily="66" charset="0"/>
              </a:rPr>
              <a:t> </a:t>
            </a:r>
            <a:r>
              <a:rPr lang="en-US" b="1" dirty="0" err="1">
                <a:solidFill>
                  <a:srgbClr val="003399"/>
                </a:solidFill>
                <a:latin typeface="Comic Sans MS" pitchFamily="66" charset="0"/>
              </a:rPr>
              <a:t>berasal</a:t>
            </a:r>
            <a:r>
              <a:rPr lang="en-US" b="1" dirty="0">
                <a:solidFill>
                  <a:srgbClr val="003399"/>
                </a:solidFill>
                <a:latin typeface="Comic Sans MS" pitchFamily="66" charset="0"/>
              </a:rPr>
              <a:t> </a:t>
            </a:r>
            <a:r>
              <a:rPr lang="en-US" b="1" dirty="0" err="1">
                <a:solidFill>
                  <a:srgbClr val="003399"/>
                </a:solidFill>
                <a:latin typeface="Comic Sans MS" pitchFamily="66" charset="0"/>
              </a:rPr>
              <a:t>dari</a:t>
            </a:r>
            <a:r>
              <a:rPr lang="en-US" b="1" dirty="0">
                <a:solidFill>
                  <a:srgbClr val="003399"/>
                </a:solidFill>
                <a:latin typeface="Comic Sans MS" pitchFamily="66" charset="0"/>
              </a:rPr>
              <a:t> </a:t>
            </a:r>
            <a:r>
              <a:rPr lang="en-US" b="1" dirty="0" err="1">
                <a:solidFill>
                  <a:srgbClr val="003399"/>
                </a:solidFill>
                <a:latin typeface="Comic Sans MS" pitchFamily="66" charset="0"/>
              </a:rPr>
              <a:t>kata</a:t>
            </a:r>
            <a:r>
              <a:rPr lang="en-US" b="1" dirty="0">
                <a:solidFill>
                  <a:srgbClr val="003399"/>
                </a:solidFill>
                <a:latin typeface="Comic Sans MS" pitchFamily="66" charset="0"/>
              </a:rPr>
              <a:t> </a:t>
            </a:r>
            <a:r>
              <a:rPr lang="en-US" b="1" dirty="0" err="1">
                <a:solidFill>
                  <a:srgbClr val="003399"/>
                </a:solidFill>
                <a:latin typeface="Comic Sans MS" pitchFamily="66" charset="0"/>
              </a:rPr>
              <a:t>Yunani</a:t>
            </a:r>
            <a:endParaRPr lang="en-US" b="1" dirty="0">
              <a:solidFill>
                <a:srgbClr val="003399"/>
              </a:solidFill>
              <a:latin typeface="Comic Sans MS" pitchFamily="66" charset="0"/>
            </a:endParaRPr>
          </a:p>
          <a:p>
            <a:pPr>
              <a:buFont typeface="Wingdings" pitchFamily="2" charset="2"/>
              <a:buChar char="§"/>
            </a:pPr>
            <a:r>
              <a:rPr lang="en-US" b="1" i="1" dirty="0" err="1">
                <a:solidFill>
                  <a:srgbClr val="003399"/>
                </a:solidFill>
                <a:latin typeface="Comic Sans MS" pitchFamily="66" charset="0"/>
              </a:rPr>
              <a:t>Pragma</a:t>
            </a:r>
            <a:r>
              <a:rPr lang="en-US" b="1" dirty="0">
                <a:solidFill>
                  <a:srgbClr val="003399"/>
                </a:solidFill>
                <a:latin typeface="Comic Sans MS" pitchFamily="66" charset="0"/>
              </a:rPr>
              <a:t> </a:t>
            </a:r>
            <a:r>
              <a:rPr lang="en-US" b="1" dirty="0" err="1">
                <a:solidFill>
                  <a:srgbClr val="003399"/>
                </a:solidFill>
                <a:latin typeface="Comic Sans MS" pitchFamily="66" charset="0"/>
              </a:rPr>
              <a:t>artinya</a:t>
            </a:r>
            <a:r>
              <a:rPr lang="en-US" b="1" dirty="0">
                <a:solidFill>
                  <a:srgbClr val="003399"/>
                </a:solidFill>
                <a:latin typeface="Comic Sans MS" pitchFamily="66" charset="0"/>
              </a:rPr>
              <a:t> </a:t>
            </a:r>
            <a:r>
              <a:rPr lang="en-US" b="1" dirty="0" err="1">
                <a:solidFill>
                  <a:srgbClr val="003399"/>
                </a:solidFill>
                <a:latin typeface="Comic Sans MS" pitchFamily="66" charset="0"/>
              </a:rPr>
              <a:t>perbuatan</a:t>
            </a:r>
            <a:r>
              <a:rPr lang="en-US" b="1" dirty="0">
                <a:solidFill>
                  <a:srgbClr val="003399"/>
                </a:solidFill>
                <a:latin typeface="Comic Sans MS" pitchFamily="66" charset="0"/>
              </a:rPr>
              <a:t> (</a:t>
            </a:r>
            <a:r>
              <a:rPr lang="en-US" b="1" i="1" dirty="0">
                <a:solidFill>
                  <a:srgbClr val="003399"/>
                </a:solidFill>
                <a:latin typeface="Comic Sans MS" pitchFamily="66" charset="0"/>
              </a:rPr>
              <a:t>action</a:t>
            </a:r>
            <a:r>
              <a:rPr lang="en-US" b="1" dirty="0">
                <a:solidFill>
                  <a:srgbClr val="003399"/>
                </a:solidFill>
                <a:latin typeface="Comic Sans MS" pitchFamily="66" charset="0"/>
              </a:rPr>
              <a:t>) </a:t>
            </a:r>
            <a:r>
              <a:rPr lang="en-US" b="1" dirty="0" err="1">
                <a:solidFill>
                  <a:srgbClr val="003399"/>
                </a:solidFill>
                <a:latin typeface="Comic Sans MS" pitchFamily="66" charset="0"/>
              </a:rPr>
              <a:t>atau</a:t>
            </a:r>
            <a:r>
              <a:rPr lang="en-US" b="1" dirty="0">
                <a:solidFill>
                  <a:srgbClr val="003399"/>
                </a:solidFill>
                <a:latin typeface="Comic Sans MS" pitchFamily="66" charset="0"/>
              </a:rPr>
              <a:t> </a:t>
            </a:r>
            <a:r>
              <a:rPr lang="en-US" b="1" dirty="0" err="1">
                <a:solidFill>
                  <a:srgbClr val="003399"/>
                </a:solidFill>
                <a:latin typeface="Comic Sans MS" pitchFamily="66" charset="0"/>
              </a:rPr>
              <a:t>tindakan</a:t>
            </a:r>
            <a:r>
              <a:rPr lang="en-US" b="1" dirty="0">
                <a:solidFill>
                  <a:srgbClr val="003399"/>
                </a:solidFill>
                <a:latin typeface="Comic Sans MS" pitchFamily="66" charset="0"/>
              </a:rPr>
              <a:t> (</a:t>
            </a:r>
            <a:r>
              <a:rPr lang="en-US" b="1" i="1" dirty="0">
                <a:solidFill>
                  <a:srgbClr val="003399"/>
                </a:solidFill>
                <a:latin typeface="Comic Sans MS" pitchFamily="66" charset="0"/>
              </a:rPr>
              <a:t>practic</a:t>
            </a:r>
            <a:r>
              <a:rPr lang="en-US" b="1" dirty="0">
                <a:solidFill>
                  <a:srgbClr val="003399"/>
                </a:solidFill>
                <a:latin typeface="Comic Sans MS" pitchFamily="66" charset="0"/>
              </a:rPr>
              <a:t>e), </a:t>
            </a:r>
            <a:r>
              <a:rPr lang="en-US" b="1" i="1" dirty="0" err="1">
                <a:solidFill>
                  <a:srgbClr val="003399"/>
                </a:solidFill>
                <a:latin typeface="Comic Sans MS" pitchFamily="66" charset="0"/>
              </a:rPr>
              <a:t>Isme</a:t>
            </a:r>
            <a:r>
              <a:rPr lang="en-US" b="1" i="1" dirty="0">
                <a:solidFill>
                  <a:srgbClr val="003399"/>
                </a:solidFill>
                <a:latin typeface="Comic Sans MS" pitchFamily="66" charset="0"/>
              </a:rPr>
              <a:t> </a:t>
            </a:r>
            <a:r>
              <a:rPr lang="en-US" b="1" dirty="0" err="1">
                <a:solidFill>
                  <a:srgbClr val="003399"/>
                </a:solidFill>
                <a:latin typeface="Comic Sans MS" pitchFamily="66" charset="0"/>
              </a:rPr>
              <a:t>berarti</a:t>
            </a:r>
            <a:r>
              <a:rPr lang="en-US" b="1" dirty="0">
                <a:solidFill>
                  <a:srgbClr val="003399"/>
                </a:solidFill>
                <a:latin typeface="Comic Sans MS" pitchFamily="66" charset="0"/>
              </a:rPr>
              <a:t> </a:t>
            </a:r>
            <a:r>
              <a:rPr lang="en-US" b="1" dirty="0" err="1">
                <a:solidFill>
                  <a:srgbClr val="003399"/>
                </a:solidFill>
                <a:latin typeface="Comic Sans MS" pitchFamily="66" charset="0"/>
              </a:rPr>
              <a:t>aliran</a:t>
            </a:r>
            <a:r>
              <a:rPr lang="en-US" b="1" dirty="0">
                <a:solidFill>
                  <a:srgbClr val="003399"/>
                </a:solidFill>
                <a:latin typeface="Comic Sans MS" pitchFamily="66" charset="0"/>
              </a:rPr>
              <a:t> </a:t>
            </a:r>
            <a:r>
              <a:rPr lang="en-US" b="1" dirty="0" err="1">
                <a:solidFill>
                  <a:srgbClr val="003399"/>
                </a:solidFill>
                <a:latin typeface="Comic Sans MS" pitchFamily="66" charset="0"/>
              </a:rPr>
              <a:t>atau</a:t>
            </a:r>
            <a:r>
              <a:rPr lang="en-US" b="1" dirty="0">
                <a:solidFill>
                  <a:srgbClr val="003399"/>
                </a:solidFill>
                <a:latin typeface="Comic Sans MS" pitchFamily="66" charset="0"/>
              </a:rPr>
              <a:t> </a:t>
            </a:r>
            <a:r>
              <a:rPr lang="en-US" b="1" dirty="0" err="1">
                <a:solidFill>
                  <a:srgbClr val="003399"/>
                </a:solidFill>
                <a:latin typeface="Comic Sans MS" pitchFamily="66" charset="0"/>
              </a:rPr>
              <a:t>ajaran</a:t>
            </a:r>
            <a:r>
              <a:rPr lang="en-US" b="1" dirty="0">
                <a:solidFill>
                  <a:srgbClr val="003399"/>
                </a:solidFill>
                <a:latin typeface="Comic Sans MS" pitchFamily="66" charset="0"/>
              </a:rPr>
              <a:t> </a:t>
            </a:r>
            <a:r>
              <a:rPr lang="en-US" b="1" dirty="0" err="1">
                <a:solidFill>
                  <a:srgbClr val="003399"/>
                </a:solidFill>
                <a:latin typeface="Comic Sans MS" pitchFamily="66" charset="0"/>
              </a:rPr>
              <a:t>atau</a:t>
            </a:r>
            <a:r>
              <a:rPr lang="en-US" b="1" dirty="0">
                <a:solidFill>
                  <a:srgbClr val="003399"/>
                </a:solidFill>
                <a:latin typeface="Comic Sans MS" pitchFamily="66" charset="0"/>
              </a:rPr>
              <a:t> </a:t>
            </a:r>
            <a:r>
              <a:rPr lang="en-US" b="1" dirty="0" err="1">
                <a:solidFill>
                  <a:srgbClr val="003399"/>
                </a:solidFill>
                <a:latin typeface="Comic Sans MS" pitchFamily="66" charset="0"/>
              </a:rPr>
              <a:t>paham</a:t>
            </a:r>
            <a:endParaRPr lang="en-US" b="1" dirty="0">
              <a:solidFill>
                <a:srgbClr val="003399"/>
              </a:solidFill>
              <a:latin typeface="Comic Sans MS" pitchFamily="66" charset="0"/>
            </a:endParaRPr>
          </a:p>
          <a:p>
            <a:pPr>
              <a:buFont typeface="Wingdings" pitchFamily="2" charset="2"/>
              <a:buChar char="§"/>
            </a:pPr>
            <a:r>
              <a:rPr lang="en-US" b="1" dirty="0" err="1">
                <a:solidFill>
                  <a:srgbClr val="003399"/>
                </a:solidFill>
                <a:latin typeface="Comic Sans MS" pitchFamily="66" charset="0"/>
              </a:rPr>
              <a:t>Teori</a:t>
            </a:r>
            <a:r>
              <a:rPr lang="en-US" b="1" dirty="0">
                <a:solidFill>
                  <a:srgbClr val="003399"/>
                </a:solidFill>
                <a:latin typeface="Comic Sans MS" pitchFamily="66" charset="0"/>
              </a:rPr>
              <a:t> </a:t>
            </a:r>
            <a:r>
              <a:rPr lang="en-US" b="1" dirty="0" err="1">
                <a:solidFill>
                  <a:srgbClr val="003399"/>
                </a:solidFill>
                <a:latin typeface="Comic Sans MS" pitchFamily="66" charset="0"/>
              </a:rPr>
              <a:t>Kebenaran</a:t>
            </a:r>
            <a:r>
              <a:rPr lang="en-US" b="1" dirty="0">
                <a:solidFill>
                  <a:srgbClr val="003399"/>
                </a:solidFill>
                <a:latin typeface="Comic Sans MS" pitchFamily="66" charset="0"/>
              </a:rPr>
              <a:t> </a:t>
            </a:r>
            <a:r>
              <a:rPr lang="en-US" b="1" dirty="0" err="1">
                <a:solidFill>
                  <a:srgbClr val="003399"/>
                </a:solidFill>
                <a:latin typeface="Comic Sans MS" pitchFamily="66" charset="0"/>
              </a:rPr>
              <a:t>Pragmatis</a:t>
            </a:r>
            <a:endParaRPr lang="en-US" b="1" dirty="0">
              <a:solidFill>
                <a:srgbClr val="003399"/>
              </a:solidFill>
              <a:latin typeface="Comic Sans MS" pitchFamily="66" charset="0"/>
            </a:endParaRPr>
          </a:p>
          <a:p>
            <a:pPr>
              <a:buNone/>
            </a:pPr>
            <a:r>
              <a:rPr lang="en-US" b="1" dirty="0">
                <a:solidFill>
                  <a:srgbClr val="003399"/>
                </a:solidFill>
                <a:latin typeface="Comic Sans MS" pitchFamily="66" charset="0"/>
              </a:rPr>
              <a:t>	</a:t>
            </a:r>
            <a:r>
              <a:rPr lang="en-US" b="1" dirty="0" err="1">
                <a:solidFill>
                  <a:srgbClr val="003399"/>
                </a:solidFill>
                <a:latin typeface="Comic Sans MS" pitchFamily="66" charset="0"/>
              </a:rPr>
              <a:t>Adalah</a:t>
            </a:r>
            <a:r>
              <a:rPr lang="en-US" b="1" dirty="0">
                <a:solidFill>
                  <a:srgbClr val="003399"/>
                </a:solidFill>
                <a:latin typeface="Comic Sans MS" pitchFamily="66" charset="0"/>
              </a:rPr>
              <a:t> </a:t>
            </a:r>
            <a:r>
              <a:rPr lang="en-US" b="1" dirty="0" err="1">
                <a:solidFill>
                  <a:srgbClr val="003399"/>
                </a:solidFill>
                <a:latin typeface="Comic Sans MS" pitchFamily="66" charset="0"/>
              </a:rPr>
              <a:t>teori</a:t>
            </a:r>
            <a:r>
              <a:rPr lang="en-US" b="1" dirty="0">
                <a:solidFill>
                  <a:srgbClr val="003399"/>
                </a:solidFill>
                <a:latin typeface="Comic Sans MS" pitchFamily="66" charset="0"/>
              </a:rPr>
              <a:t> yang </a:t>
            </a:r>
            <a:r>
              <a:rPr lang="en-US" b="1" dirty="0" err="1">
                <a:solidFill>
                  <a:srgbClr val="003399"/>
                </a:solidFill>
                <a:latin typeface="Comic Sans MS" pitchFamily="66" charset="0"/>
              </a:rPr>
              <a:t>berpandangan</a:t>
            </a:r>
            <a:r>
              <a:rPr lang="en-US" b="1" dirty="0">
                <a:solidFill>
                  <a:srgbClr val="003399"/>
                </a:solidFill>
                <a:latin typeface="Comic Sans MS" pitchFamily="66" charset="0"/>
              </a:rPr>
              <a:t> </a:t>
            </a:r>
            <a:r>
              <a:rPr lang="en-US" b="1" dirty="0" err="1">
                <a:solidFill>
                  <a:srgbClr val="003399"/>
                </a:solidFill>
                <a:latin typeface="Comic Sans MS" pitchFamily="66" charset="0"/>
              </a:rPr>
              <a:t>bahwa</a:t>
            </a:r>
            <a:r>
              <a:rPr lang="en-US" b="1" dirty="0">
                <a:solidFill>
                  <a:srgbClr val="003399"/>
                </a:solidFill>
                <a:latin typeface="Comic Sans MS" pitchFamily="66" charset="0"/>
              </a:rPr>
              <a:t> </a:t>
            </a:r>
            <a:r>
              <a:rPr lang="en-US" b="1" dirty="0" err="1">
                <a:solidFill>
                  <a:srgbClr val="003399"/>
                </a:solidFill>
                <a:latin typeface="Comic Sans MS" pitchFamily="66" charset="0"/>
              </a:rPr>
              <a:t>kebenaran</a:t>
            </a:r>
            <a:r>
              <a:rPr lang="en-US" b="1" dirty="0">
                <a:solidFill>
                  <a:srgbClr val="003399"/>
                </a:solidFill>
                <a:latin typeface="Comic Sans MS" pitchFamily="66" charset="0"/>
              </a:rPr>
              <a:t> </a:t>
            </a:r>
            <a:r>
              <a:rPr lang="en-US" b="1" dirty="0" err="1">
                <a:solidFill>
                  <a:srgbClr val="003399"/>
                </a:solidFill>
                <a:latin typeface="Comic Sans MS" pitchFamily="66" charset="0"/>
              </a:rPr>
              <a:t>suatu</a:t>
            </a:r>
            <a:r>
              <a:rPr lang="en-US" b="1" dirty="0">
                <a:solidFill>
                  <a:srgbClr val="003399"/>
                </a:solidFill>
                <a:latin typeface="Comic Sans MS" pitchFamily="66" charset="0"/>
              </a:rPr>
              <a:t> </a:t>
            </a:r>
            <a:r>
              <a:rPr lang="en-US" b="1" dirty="0" err="1">
                <a:solidFill>
                  <a:srgbClr val="003399"/>
                </a:solidFill>
                <a:latin typeface="Comic Sans MS" pitchFamily="66" charset="0"/>
              </a:rPr>
              <a:t>pernyataan</a:t>
            </a:r>
            <a:r>
              <a:rPr lang="en-US" b="1" dirty="0">
                <a:solidFill>
                  <a:srgbClr val="003399"/>
                </a:solidFill>
                <a:latin typeface="Comic Sans MS" pitchFamily="66" charset="0"/>
              </a:rPr>
              <a:t> </a:t>
            </a:r>
            <a:r>
              <a:rPr lang="en-US" b="1" dirty="0" err="1">
                <a:solidFill>
                  <a:srgbClr val="003399"/>
                </a:solidFill>
                <a:latin typeface="Comic Sans MS" pitchFamily="66" charset="0"/>
              </a:rPr>
              <a:t>harus</a:t>
            </a:r>
            <a:r>
              <a:rPr lang="en-US" b="1" dirty="0">
                <a:solidFill>
                  <a:srgbClr val="003399"/>
                </a:solidFill>
                <a:latin typeface="Comic Sans MS" pitchFamily="66" charset="0"/>
              </a:rPr>
              <a:t> </a:t>
            </a:r>
            <a:r>
              <a:rPr lang="en-US" b="1" dirty="0" err="1">
                <a:solidFill>
                  <a:srgbClr val="003399"/>
                </a:solidFill>
                <a:latin typeface="Comic Sans MS" pitchFamily="66" charset="0"/>
              </a:rPr>
              <a:t>bersifat</a:t>
            </a:r>
            <a:r>
              <a:rPr lang="en-US" b="1" dirty="0">
                <a:solidFill>
                  <a:srgbClr val="003399"/>
                </a:solidFill>
                <a:latin typeface="Comic Sans MS" pitchFamily="66" charset="0"/>
              </a:rPr>
              <a:t> </a:t>
            </a:r>
            <a:r>
              <a:rPr lang="en-US" b="1" dirty="0" err="1">
                <a:solidFill>
                  <a:srgbClr val="003399"/>
                </a:solidFill>
                <a:latin typeface="Comic Sans MS" pitchFamily="66" charset="0"/>
              </a:rPr>
              <a:t>fungsional</a:t>
            </a:r>
            <a:r>
              <a:rPr lang="en-US" b="1" dirty="0">
                <a:solidFill>
                  <a:srgbClr val="003399"/>
                </a:solidFill>
                <a:latin typeface="Comic Sans MS" pitchFamily="66" charset="0"/>
              </a:rPr>
              <a:t> </a:t>
            </a:r>
            <a:r>
              <a:rPr lang="en-US" b="1" dirty="0" err="1">
                <a:solidFill>
                  <a:srgbClr val="003399"/>
                </a:solidFill>
                <a:latin typeface="Comic Sans MS" pitchFamily="66" charset="0"/>
              </a:rPr>
              <a:t>dalam</a:t>
            </a:r>
            <a:r>
              <a:rPr lang="en-US" b="1" dirty="0">
                <a:solidFill>
                  <a:srgbClr val="003399"/>
                </a:solidFill>
                <a:latin typeface="Comic Sans MS" pitchFamily="66" charset="0"/>
              </a:rPr>
              <a:t> </a:t>
            </a:r>
            <a:r>
              <a:rPr lang="en-US" b="1" dirty="0" err="1">
                <a:solidFill>
                  <a:srgbClr val="003399"/>
                </a:solidFill>
                <a:latin typeface="Comic Sans MS" pitchFamily="66" charset="0"/>
              </a:rPr>
              <a:t>kehidupan</a:t>
            </a:r>
            <a:r>
              <a:rPr lang="en-US" b="1" dirty="0">
                <a:solidFill>
                  <a:srgbClr val="003399"/>
                </a:solidFill>
                <a:latin typeface="Comic Sans MS" pitchFamily="66" charset="0"/>
              </a:rPr>
              <a:t> </a:t>
            </a:r>
            <a:r>
              <a:rPr lang="en-US" b="1" dirty="0" err="1">
                <a:solidFill>
                  <a:srgbClr val="003399"/>
                </a:solidFill>
                <a:latin typeface="Comic Sans MS" pitchFamily="66" charset="0"/>
              </a:rPr>
              <a:t>praktis</a:t>
            </a:r>
            <a:r>
              <a:rPr lang="en-US" b="1" dirty="0">
                <a:solidFill>
                  <a:srgbClr val="003399"/>
                </a:solidFill>
                <a:latin typeface="Comic Sans MS" pitchFamily="66" charset="0"/>
              </a:rPr>
              <a:t>.</a:t>
            </a:r>
          </a:p>
          <a:p>
            <a:pPr>
              <a:buFont typeface="Wingdings" pitchFamily="2" charset="2"/>
              <a:buChar char="§"/>
            </a:pPr>
            <a:endParaRPr lang="en-US" b="1" dirty="0">
              <a:solidFill>
                <a:srgbClr val="003399"/>
              </a:solidFill>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SC02554"/>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a:xfrm>
            <a:off x="-42866" y="274638"/>
            <a:ext cx="9186898" cy="1143000"/>
          </a:xfrm>
        </p:spPr>
        <p:txBody>
          <a:bodyPr/>
          <a:lstStyle/>
          <a:p>
            <a:r>
              <a:rPr lang="en-US" sz="4800" b="1" dirty="0" err="1">
                <a:solidFill>
                  <a:srgbClr val="FFFF00"/>
                </a:solidFill>
              </a:rPr>
              <a:t>Latar</a:t>
            </a:r>
            <a:r>
              <a:rPr lang="en-US" sz="4800" b="1" dirty="0">
                <a:solidFill>
                  <a:srgbClr val="FFFF00"/>
                </a:solidFill>
              </a:rPr>
              <a:t> </a:t>
            </a:r>
            <a:r>
              <a:rPr lang="en-US" sz="4800" b="1" dirty="0" err="1">
                <a:solidFill>
                  <a:srgbClr val="FFFF00"/>
                </a:solidFill>
              </a:rPr>
              <a:t>Belakang</a:t>
            </a:r>
            <a:r>
              <a:rPr lang="en-US" sz="4800" b="1" dirty="0">
                <a:solidFill>
                  <a:srgbClr val="FFFF00"/>
                </a:solidFill>
              </a:rPr>
              <a:t> </a:t>
            </a:r>
            <a:r>
              <a:rPr lang="en-US" sz="4800" b="1" dirty="0" err="1">
                <a:solidFill>
                  <a:srgbClr val="FFFF00"/>
                </a:solidFill>
              </a:rPr>
              <a:t>Munculnya</a:t>
            </a:r>
            <a:endParaRPr lang="en-US" sz="4800" b="1" dirty="0">
              <a:solidFill>
                <a:srgbClr val="FFFF00"/>
              </a:solidFill>
            </a:endParaRPr>
          </a:p>
        </p:txBody>
      </p:sp>
      <p:sp>
        <p:nvSpPr>
          <p:cNvPr id="5123" name="Rectangle 3"/>
          <p:cNvSpPr>
            <a:spLocks noGrp="1" noChangeArrowheads="1"/>
          </p:cNvSpPr>
          <p:nvPr>
            <p:ph type="body" idx="1"/>
          </p:nvPr>
        </p:nvSpPr>
        <p:spPr>
          <a:xfrm>
            <a:off x="304800" y="1524000"/>
            <a:ext cx="8458200" cy="4876800"/>
          </a:xfrm>
          <a:solidFill>
            <a:srgbClr val="00261D"/>
          </a:solidFill>
        </p:spPr>
        <p:txBody>
          <a:bodyPr/>
          <a:lstStyle/>
          <a:p>
            <a:pPr>
              <a:spcBef>
                <a:spcPts val="1200"/>
              </a:spcBef>
              <a:buSzPct val="132000"/>
            </a:pPr>
            <a:r>
              <a:rPr lang="en-US" sz="2800" dirty="0" err="1">
                <a:solidFill>
                  <a:schemeClr val="bg1"/>
                </a:solidFill>
                <a:latin typeface="Arial" pitchFamily="34" charset="0"/>
                <a:cs typeface="Arial" pitchFamily="34" charset="0"/>
              </a:rPr>
              <a:t>Teori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ini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bukanlah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hal</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baru</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karena</a:t>
            </a:r>
            <a:r>
              <a:rPr lang="en-US" sz="2800" dirty="0">
                <a:solidFill>
                  <a:schemeClr val="bg1"/>
                </a:solidFill>
                <a:latin typeface="Arial" pitchFamily="34" charset="0"/>
                <a:cs typeface="Arial" pitchFamily="34" charset="0"/>
              </a:rPr>
              <a:t> Socrates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Aristoteles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menggunakannya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secara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metodis</a:t>
            </a:r>
            <a:r>
              <a:rPr lang="en-US" sz="2800" dirty="0">
                <a:solidFill>
                  <a:schemeClr val="bg1"/>
                </a:solidFill>
                <a:latin typeface="Arial" pitchFamily="34" charset="0"/>
                <a:cs typeface="Arial" pitchFamily="34" charset="0"/>
              </a:rPr>
              <a:t>.</a:t>
            </a:r>
          </a:p>
          <a:p>
            <a:pPr>
              <a:spcBef>
                <a:spcPts val="1200"/>
              </a:spcBef>
              <a:buSzPct val="132000"/>
            </a:pPr>
            <a:r>
              <a:rPr lang="en-US" sz="2800" dirty="0">
                <a:solidFill>
                  <a:schemeClr val="bg1"/>
                </a:solidFill>
                <a:latin typeface="Arial" pitchFamily="34" charset="0"/>
                <a:cs typeface="Arial" pitchFamily="34" charset="0"/>
              </a:rPr>
              <a:t>Peirce </a:t>
            </a:r>
            <a:r>
              <a:rPr lang="en-US" sz="2800" dirty="0" err="1">
                <a:solidFill>
                  <a:schemeClr val="bg1"/>
                </a:solidFill>
                <a:latin typeface="Arial" pitchFamily="34" charset="0"/>
                <a:cs typeface="Arial" pitchFamily="34" charset="0"/>
              </a:rPr>
              <a:t>mencoba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merintis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suatu</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pemikiran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filosofis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baru</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diberi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nama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pragmatisme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Pragmatisme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muncul</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sbg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usaha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refleksi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analitis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filosofis</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tentang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kehidupan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amerika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sbg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pengalaman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mendasar</a:t>
            </a:r>
            <a:r>
              <a:rPr lang="en-US" sz="2800" dirty="0">
                <a:solidFill>
                  <a:schemeClr val="bg1"/>
                </a:solidFill>
                <a:latin typeface="Arial" pitchFamily="34" charset="0"/>
                <a:cs typeface="Arial" pitchFamily="34" charset="0"/>
              </a:rPr>
              <a:t>.</a:t>
            </a:r>
          </a:p>
          <a:p>
            <a:pPr>
              <a:spcBef>
                <a:spcPts val="1200"/>
              </a:spcBef>
              <a:buSzPct val="132000"/>
            </a:pPr>
            <a:r>
              <a:rPr lang="en-US" sz="2800" dirty="0" err="1">
                <a:solidFill>
                  <a:schemeClr val="bg1"/>
                </a:solidFill>
                <a:latin typeface="Arial" pitchFamily="34" charset="0"/>
                <a:cs typeface="Arial" pitchFamily="34" charset="0"/>
              </a:rPr>
              <a:t>Pragmatisme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mengkristalisasikan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keyakinan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sikap</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telah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menentukan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perkemb</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amerika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dalam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kehidupannya</a:t>
            </a:r>
            <a:r>
              <a:rPr lang="en-US" sz="2800" dirty="0">
                <a:solidFill>
                  <a:schemeClr val="bg1"/>
                </a:solidFill>
                <a:latin typeface="Arial" pitchFamily="34" charset="0"/>
                <a:cs typeface="Arial"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SC0255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solidFill>
            <a:srgbClr val="00261D"/>
          </a:solidFill>
        </p:spPr>
      </p:pic>
      <p:sp>
        <p:nvSpPr>
          <p:cNvPr id="6146" name="Rectangle 2"/>
          <p:cNvSpPr>
            <a:spLocks noGrp="1" noChangeArrowheads="1"/>
          </p:cNvSpPr>
          <p:nvPr>
            <p:ph type="title"/>
          </p:nvPr>
        </p:nvSpPr>
        <p:spPr/>
        <p:txBody>
          <a:bodyPr/>
          <a:lstStyle/>
          <a:p>
            <a:r>
              <a:rPr lang="en-US" sz="6600" b="1" dirty="0" err="1">
                <a:solidFill>
                  <a:srgbClr val="FFFF00"/>
                </a:solidFill>
              </a:rPr>
              <a:t>Tokoh</a:t>
            </a:r>
            <a:r>
              <a:rPr lang="en-US" sz="6600" b="1" dirty="0">
                <a:solidFill>
                  <a:srgbClr val="FFFF00"/>
                </a:solidFill>
              </a:rPr>
              <a:t> </a:t>
            </a:r>
            <a:r>
              <a:rPr lang="en-US" sz="6600" b="1" dirty="0" err="1">
                <a:solidFill>
                  <a:srgbClr val="FFFF00"/>
                </a:solidFill>
              </a:rPr>
              <a:t>Pencetus</a:t>
            </a:r>
            <a:r>
              <a:rPr lang="en-US" sz="6600" b="1" dirty="0">
                <a:solidFill>
                  <a:srgbClr val="FFFF00"/>
                </a:solidFill>
              </a:rPr>
              <a:t> </a:t>
            </a:r>
          </a:p>
        </p:txBody>
      </p:sp>
      <p:sp>
        <p:nvSpPr>
          <p:cNvPr id="6147" name="Rectangle 3"/>
          <p:cNvSpPr>
            <a:spLocks noGrp="1" noChangeArrowheads="1"/>
          </p:cNvSpPr>
          <p:nvPr>
            <p:ph type="body" idx="1"/>
          </p:nvPr>
        </p:nvSpPr>
        <p:spPr>
          <a:xfrm>
            <a:off x="485804" y="2208233"/>
            <a:ext cx="8229600" cy="3887767"/>
          </a:xfrm>
          <a:solidFill>
            <a:srgbClr val="00261D"/>
          </a:solidFill>
        </p:spPr>
        <p:txBody>
          <a:bodyPr/>
          <a:lstStyle/>
          <a:p>
            <a:pPr>
              <a:lnSpc>
                <a:spcPts val="3900"/>
              </a:lnSpc>
              <a:buSzPct val="136000"/>
            </a:pPr>
            <a:r>
              <a:rPr lang="en-US" b="1" dirty="0" err="1">
                <a:solidFill>
                  <a:schemeClr val="bg1"/>
                </a:solidFill>
                <a:latin typeface="Arial Narrow" pitchFamily="34" charset="0"/>
                <a:cs typeface="Arial" pitchFamily="34" charset="0"/>
              </a:rPr>
              <a:t>Menurut</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Copleston</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dalam</a:t>
            </a:r>
            <a:r>
              <a:rPr lang="en-US" b="1" dirty="0">
                <a:solidFill>
                  <a:schemeClr val="bg1"/>
                </a:solidFill>
                <a:latin typeface="Arial Narrow" pitchFamily="34" charset="0"/>
                <a:cs typeface="Arial" pitchFamily="34" charset="0"/>
              </a:rPr>
              <a:t> History of Philosophy (Vol. VIII), London, 1966, part (IV), </a:t>
            </a:r>
            <a:r>
              <a:rPr lang="en-US" b="1" dirty="0" err="1">
                <a:solidFill>
                  <a:schemeClr val="bg1"/>
                </a:solidFill>
                <a:latin typeface="Arial Narrow" pitchFamily="34" charset="0"/>
                <a:cs typeface="Arial" pitchFamily="34" charset="0"/>
              </a:rPr>
              <a:t>pemula</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aliran</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pragmatis</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di</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Amerika</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Serikat</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dalam</a:t>
            </a:r>
            <a:r>
              <a:rPr lang="en-US" b="1" dirty="0">
                <a:solidFill>
                  <a:schemeClr val="bg1"/>
                </a:solidFill>
                <a:latin typeface="Arial Narrow" pitchFamily="34" charset="0"/>
                <a:cs typeface="Arial" pitchFamily="34" charset="0"/>
              </a:rPr>
              <a:t> C.S Peirce (1839-1914).</a:t>
            </a:r>
          </a:p>
          <a:p>
            <a:pPr>
              <a:lnSpc>
                <a:spcPts val="3900"/>
              </a:lnSpc>
              <a:buSzPct val="136000"/>
            </a:pPr>
            <a:r>
              <a:rPr lang="en-US" b="1" dirty="0" err="1">
                <a:solidFill>
                  <a:schemeClr val="bg1"/>
                </a:solidFill>
                <a:latin typeface="Arial Narrow" pitchFamily="34" charset="0"/>
                <a:cs typeface="Arial" pitchFamily="34" charset="0"/>
              </a:rPr>
              <a:t>Secara</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pasti</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Pragmatisme</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lebih</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populer</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dan</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selalu</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dikaitkan</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dengan</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nama</a:t>
            </a:r>
            <a:r>
              <a:rPr lang="en-US" b="1" dirty="0">
                <a:solidFill>
                  <a:schemeClr val="bg1"/>
                </a:solidFill>
                <a:latin typeface="Arial Narrow" pitchFamily="34" charset="0"/>
                <a:cs typeface="Arial" pitchFamily="34" charset="0"/>
              </a:rPr>
              <a:t> William James, </a:t>
            </a:r>
            <a:r>
              <a:rPr lang="en-US" b="1" dirty="0" err="1">
                <a:solidFill>
                  <a:schemeClr val="bg1"/>
                </a:solidFill>
                <a:latin typeface="Arial Narrow" pitchFamily="34" charset="0"/>
                <a:cs typeface="Arial" pitchFamily="34" charset="0"/>
              </a:rPr>
              <a:t>karena</a:t>
            </a:r>
            <a:r>
              <a:rPr lang="en-US" b="1" dirty="0">
                <a:solidFill>
                  <a:schemeClr val="bg1"/>
                </a:solidFill>
                <a:latin typeface="Arial Narrow" pitchFamily="34" charset="0"/>
                <a:cs typeface="Arial" pitchFamily="34" charset="0"/>
              </a:rPr>
              <a:t> </a:t>
            </a:r>
            <a:r>
              <a:rPr lang="en-US" b="1" dirty="0" err="1">
                <a:solidFill>
                  <a:schemeClr val="bg1"/>
                </a:solidFill>
                <a:latin typeface="Arial Narrow" pitchFamily="34" charset="0"/>
                <a:cs typeface="Arial" pitchFamily="34" charset="0"/>
              </a:rPr>
              <a:t>dialah</a:t>
            </a:r>
            <a:r>
              <a:rPr lang="en-US" b="1" dirty="0">
                <a:solidFill>
                  <a:schemeClr val="bg1"/>
                </a:solidFill>
                <a:latin typeface="Arial Narrow" pitchFamily="34" charset="0"/>
                <a:cs typeface="Arial" pitchFamily="34" charset="0"/>
              </a:rPr>
              <a:t> yang </a:t>
            </a:r>
            <a:r>
              <a:rPr lang="en-US" b="1" dirty="0" err="1">
                <a:solidFill>
                  <a:schemeClr val="bg1"/>
                </a:solidFill>
                <a:latin typeface="Arial Narrow" pitchFamily="34" charset="0"/>
                <a:cs typeface="Arial" pitchFamily="34" charset="0"/>
              </a:rPr>
              <a:t>mempopulerkannya</a:t>
            </a:r>
            <a:r>
              <a:rPr lang="en-US" b="1" dirty="0">
                <a:solidFill>
                  <a:schemeClr val="bg1"/>
                </a:solidFill>
                <a:latin typeface="Arial Narrow" pitchFamily="34" charset="0"/>
                <a:cs typeface="Arial" pitchFamily="34"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SC02592"/>
          <p:cNvPicPr>
            <a:picLocks noChangeAspect="1" noChangeArrowheads="1"/>
          </p:cNvPicPr>
          <p:nvPr/>
        </p:nvPicPr>
        <p:blipFill>
          <a:blip r:embed="rId3" cstate="print">
            <a:lum bright="-30000"/>
          </a:blip>
          <a:srcRect/>
          <a:stretch>
            <a:fillRect/>
          </a:stretch>
        </p:blipFill>
        <p:spPr bwMode="auto">
          <a:xfrm>
            <a:off x="0" y="0"/>
            <a:ext cx="9144000" cy="6858000"/>
          </a:xfrm>
          <a:prstGeom prst="rect">
            <a:avLst/>
          </a:prstGeom>
          <a:noFill/>
        </p:spPr>
      </p:pic>
      <p:sp>
        <p:nvSpPr>
          <p:cNvPr id="7171" name="Rectangle 3"/>
          <p:cNvSpPr>
            <a:spLocks noGrp="1" noChangeArrowheads="1"/>
          </p:cNvSpPr>
          <p:nvPr>
            <p:ph type="body" idx="1"/>
          </p:nvPr>
        </p:nvSpPr>
        <p:spPr>
          <a:xfrm>
            <a:off x="214282" y="1428736"/>
            <a:ext cx="8686800" cy="4784725"/>
          </a:xfrm>
          <a:solidFill>
            <a:srgbClr val="00261D"/>
          </a:solidFill>
        </p:spPr>
        <p:txBody>
          <a:bodyPr/>
          <a:lstStyle/>
          <a:p>
            <a:pPr>
              <a:lnSpc>
                <a:spcPts val="3200"/>
              </a:lnSpc>
              <a:spcBef>
                <a:spcPts val="1800"/>
              </a:spcBef>
              <a:buSzPct val="130000"/>
              <a:buFont typeface="Wingdings" pitchFamily="2" charset="2"/>
              <a:buChar char="§"/>
            </a:pPr>
            <a:r>
              <a:rPr lang="en-US" sz="2800" b="1" dirty="0">
                <a:solidFill>
                  <a:schemeClr val="bg1"/>
                </a:solidFill>
                <a:latin typeface="Arial" pitchFamily="34" charset="0"/>
                <a:cs typeface="Arial" pitchFamily="34" charset="0"/>
              </a:rPr>
              <a:t>William James </a:t>
            </a:r>
            <a:r>
              <a:rPr lang="en-US" sz="2800" b="1" dirty="0" err="1">
                <a:solidFill>
                  <a:schemeClr val="bg1"/>
                </a:solidFill>
                <a:latin typeface="Arial" pitchFamily="34" charset="0"/>
                <a:cs typeface="Arial" pitchFamily="34" charset="0"/>
              </a:rPr>
              <a:t>lebih</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terkenal</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dari</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pada</a:t>
            </a:r>
            <a:r>
              <a:rPr lang="en-US" sz="2800" b="1" dirty="0">
                <a:solidFill>
                  <a:schemeClr val="bg1"/>
                </a:solidFill>
                <a:latin typeface="Arial" pitchFamily="34" charset="0"/>
                <a:cs typeface="Arial" pitchFamily="34" charset="0"/>
              </a:rPr>
              <a:t> Peirce </a:t>
            </a:r>
            <a:r>
              <a:rPr lang="en-US" sz="2800" b="1" dirty="0" err="1">
                <a:solidFill>
                  <a:schemeClr val="bg1"/>
                </a:solidFill>
                <a:latin typeface="Arial" pitchFamily="34" charset="0"/>
                <a:cs typeface="Arial" pitchFamily="34" charset="0"/>
              </a:rPr>
              <a:t>karena</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dialah</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yg</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mempublikasikan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ajaran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Pragmatisme</a:t>
            </a:r>
            <a:r>
              <a:rPr lang="en-US" sz="2800" b="1" dirty="0">
                <a:solidFill>
                  <a:schemeClr val="bg1"/>
                </a:solidFill>
                <a:latin typeface="Arial" pitchFamily="34" charset="0"/>
                <a:cs typeface="Arial" pitchFamily="34" charset="0"/>
              </a:rPr>
              <a:t>. </a:t>
            </a:r>
          </a:p>
          <a:p>
            <a:pPr>
              <a:lnSpc>
                <a:spcPts val="3200"/>
              </a:lnSpc>
              <a:spcBef>
                <a:spcPts val="1800"/>
              </a:spcBef>
              <a:buSzPct val="130000"/>
              <a:buFont typeface="Wingdings" pitchFamily="2" charset="2"/>
              <a:buChar char="§"/>
            </a:pPr>
            <a:r>
              <a:rPr lang="en-US" sz="2800" b="1" dirty="0" err="1">
                <a:solidFill>
                  <a:schemeClr val="bg1"/>
                </a:solidFill>
                <a:latin typeface="Arial" pitchFamily="34" charset="0"/>
                <a:cs typeface="Arial" pitchFamily="34" charset="0"/>
              </a:rPr>
              <a:t>Dalam</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kata</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pengantar</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buku</a:t>
            </a:r>
            <a:r>
              <a:rPr lang="en-US" sz="2800" b="1" dirty="0">
                <a:solidFill>
                  <a:schemeClr val="bg1"/>
                </a:solidFill>
                <a:latin typeface="Arial" pitchFamily="34" charset="0"/>
                <a:cs typeface="Arial" pitchFamily="34" charset="0"/>
              </a:rPr>
              <a:t> </a:t>
            </a:r>
            <a:r>
              <a:rPr lang="en-US" sz="2800" b="1" i="1" dirty="0">
                <a:solidFill>
                  <a:schemeClr val="bg1"/>
                </a:solidFill>
                <a:latin typeface="Arial" pitchFamily="34" charset="0"/>
                <a:cs typeface="Arial" pitchFamily="34" charset="0"/>
              </a:rPr>
              <a:t>The Will to Believe </a:t>
            </a:r>
            <a:r>
              <a:rPr lang="en-US" sz="2800" b="1" dirty="0">
                <a:solidFill>
                  <a:schemeClr val="bg1"/>
                </a:solidFill>
                <a:latin typeface="Arial" pitchFamily="34" charset="0"/>
                <a:cs typeface="Arial" pitchFamily="34" charset="0"/>
              </a:rPr>
              <a:t>(1903) James </a:t>
            </a:r>
            <a:r>
              <a:rPr lang="en-US" sz="2800" b="1" dirty="0" err="1">
                <a:solidFill>
                  <a:schemeClr val="bg1"/>
                </a:solidFill>
                <a:latin typeface="Arial" pitchFamily="34" charset="0"/>
                <a:cs typeface="Arial" pitchFamily="34" charset="0"/>
              </a:rPr>
              <a:t>menulis</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sikap</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filsafatnya</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sbg</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empirisme</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radikal</a:t>
            </a:r>
            <a:r>
              <a:rPr lang="en-US" sz="2800" b="1" dirty="0">
                <a:solidFill>
                  <a:schemeClr val="bg1"/>
                </a:solidFill>
                <a:latin typeface="Arial" pitchFamily="34" charset="0"/>
                <a:cs typeface="Arial" pitchFamily="34" charset="0"/>
              </a:rPr>
              <a:t>.</a:t>
            </a:r>
          </a:p>
          <a:p>
            <a:pPr>
              <a:lnSpc>
                <a:spcPts val="3200"/>
              </a:lnSpc>
              <a:spcBef>
                <a:spcPts val="1800"/>
              </a:spcBef>
              <a:buSzPct val="130000"/>
              <a:buFont typeface="Wingdings" pitchFamily="2" charset="2"/>
              <a:buChar char="§"/>
            </a:pPr>
            <a:r>
              <a:rPr lang="en-US" sz="2800" b="1" dirty="0" err="1">
                <a:solidFill>
                  <a:schemeClr val="bg1"/>
                </a:solidFill>
                <a:latin typeface="Arial" pitchFamily="34" charset="0"/>
                <a:cs typeface="Arial" pitchFamily="34" charset="0"/>
              </a:rPr>
              <a:t>Dengan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empirismenya</a:t>
            </a:r>
            <a:r>
              <a:rPr lang="en-US" sz="2800" b="1" dirty="0">
                <a:solidFill>
                  <a:schemeClr val="bg1"/>
                </a:solidFill>
                <a:latin typeface="Arial" pitchFamily="34" charset="0"/>
                <a:cs typeface="Arial" pitchFamily="34" charset="0"/>
              </a:rPr>
              <a:t> James </a:t>
            </a:r>
            <a:r>
              <a:rPr lang="en-US" sz="2800" b="1" dirty="0" err="1">
                <a:solidFill>
                  <a:schemeClr val="bg1"/>
                </a:solidFill>
                <a:latin typeface="Arial" pitchFamily="34" charset="0"/>
                <a:cs typeface="Arial" pitchFamily="34" charset="0"/>
              </a:rPr>
              <a:t>memaksudkan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sbg</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pandangan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yg</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memuaskan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utk</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memperoleh</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kebenaran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yg</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terjamin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berkaitan</a:t>
            </a:r>
            <a:r>
              <a:rPr lang="en-US" sz="2800" b="1" dirty="0">
                <a:solidFill>
                  <a:schemeClr val="bg1"/>
                </a:solidFill>
                <a:latin typeface="Arial" pitchFamily="34" charset="0"/>
                <a:cs typeface="Arial" pitchFamily="34" charset="0"/>
              </a:rPr>
              <a:t> dg </a:t>
            </a:r>
            <a:r>
              <a:rPr lang="en-US" sz="2800" b="1" dirty="0" err="1">
                <a:solidFill>
                  <a:schemeClr val="bg1"/>
                </a:solidFill>
                <a:latin typeface="Arial" pitchFamily="34" charset="0"/>
                <a:cs typeface="Arial" pitchFamily="34" charset="0"/>
              </a:rPr>
              <a:t>pengalaman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di</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masa</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depan</a:t>
            </a:r>
            <a:r>
              <a:rPr lang="en-US" sz="2800" b="1" dirty="0">
                <a:solidFill>
                  <a:schemeClr val="bg1"/>
                </a:solidFill>
                <a:latin typeface="Arial" pitchFamily="34" charset="0"/>
                <a:cs typeface="Arial" pitchFamily="34" charset="0"/>
              </a:rPr>
              <a:t>.</a:t>
            </a:r>
            <a:endParaRPr lang="en-US" sz="2800" b="1" i="1" dirty="0">
              <a:solidFill>
                <a:schemeClr val="bg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28612"/>
            <a:ext cx="8229600" cy="1143000"/>
          </a:xfrm>
        </p:spPr>
        <p:txBody>
          <a:bodyPr/>
          <a:lstStyle/>
          <a:p>
            <a:pPr eaLnBrk="1" hangingPunct="1"/>
            <a:r>
              <a:rPr lang="en-US" sz="5400" b="1" dirty="0">
                <a:solidFill>
                  <a:srgbClr val="FFFF00"/>
                </a:solidFill>
              </a:rPr>
              <a:t>TOKOH PRAGMATISME</a:t>
            </a:r>
          </a:p>
        </p:txBody>
      </p:sp>
      <p:sp>
        <p:nvSpPr>
          <p:cNvPr id="11267" name="Rectangle 3"/>
          <p:cNvSpPr>
            <a:spLocks noGrp="1" noChangeArrowheads="1"/>
          </p:cNvSpPr>
          <p:nvPr>
            <p:ph type="body" idx="1"/>
          </p:nvPr>
        </p:nvSpPr>
        <p:spPr>
          <a:xfrm>
            <a:off x="762000" y="2819401"/>
            <a:ext cx="7543800" cy="2514600"/>
          </a:xfrm>
        </p:spPr>
        <p:txBody>
          <a:bodyPr/>
          <a:lstStyle/>
          <a:p>
            <a:pPr eaLnBrk="1" hangingPunct="1"/>
            <a:r>
              <a:rPr lang="en-US" sz="4400" b="1" dirty="0">
                <a:solidFill>
                  <a:schemeClr val="bg1"/>
                </a:solidFill>
              </a:rPr>
              <a:t>JOHN DEWEY</a:t>
            </a:r>
          </a:p>
          <a:p>
            <a:pPr eaLnBrk="1" hangingPunct="1"/>
            <a:r>
              <a:rPr lang="en-US" sz="4400" b="1" dirty="0">
                <a:solidFill>
                  <a:schemeClr val="bg1"/>
                </a:solidFill>
              </a:rPr>
              <a:t>CHARLES S. PIERCE</a:t>
            </a:r>
          </a:p>
          <a:p>
            <a:pPr eaLnBrk="1" hangingPunct="1"/>
            <a:r>
              <a:rPr lang="en-US" sz="4400" b="1" dirty="0">
                <a:solidFill>
                  <a:schemeClr val="bg1"/>
                </a:solidFill>
              </a:rPr>
              <a:t>WILLIAM JAMESS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10" dur="1000" fill="hold"/>
                                        <p:tgtEl>
                                          <p:spTgt spid="112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6"/>
                                        </p:tgtEl>
                                      </p:cBhvr>
                                    </p:animEffect>
                                  </p:child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11267">
                                            <p:txEl>
                                              <p:pRg st="0" end="0"/>
                                            </p:txEl>
                                          </p:spTgt>
                                        </p:tgtEl>
                                        <p:attrNameLst>
                                          <p:attrName>style.visibility</p:attrName>
                                        </p:attrNameLst>
                                      </p:cBhvr>
                                      <p:to>
                                        <p:strVal val="visible"/>
                                      </p:to>
                                    </p:set>
                                    <p:animEffect transition="in" filter="fade">
                                      <p:cBhvr>
                                        <p:cTn id="18" dur="1000"/>
                                        <p:tgtEl>
                                          <p:spTgt spid="11267">
                                            <p:txEl>
                                              <p:pRg st="0" end="0"/>
                                            </p:txEl>
                                          </p:spTgt>
                                        </p:tgtEl>
                                      </p:cBhvr>
                                    </p:animEffect>
                                    <p:anim calcmode="lin" valueType="num">
                                      <p:cBhvr>
                                        <p:cTn id="19"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11267">
                                            <p:txEl>
                                              <p:pRg st="1" end="1"/>
                                            </p:txEl>
                                          </p:spTgt>
                                        </p:tgtEl>
                                        <p:attrNameLst>
                                          <p:attrName>style.visibility</p:attrName>
                                        </p:attrNameLst>
                                      </p:cBhvr>
                                      <p:to>
                                        <p:strVal val="visible"/>
                                      </p:to>
                                    </p:set>
                                    <p:animEffect transition="in" filter="fade">
                                      <p:cBhvr>
                                        <p:cTn id="25" dur="1000"/>
                                        <p:tgtEl>
                                          <p:spTgt spid="11267">
                                            <p:txEl>
                                              <p:pRg st="1" end="1"/>
                                            </p:txEl>
                                          </p:spTgt>
                                        </p:tgtEl>
                                      </p:cBhvr>
                                    </p:animEffect>
                                    <p:anim calcmode="lin" valueType="num">
                                      <p:cBhvr>
                                        <p:cTn id="26"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11267">
                                            <p:txEl>
                                              <p:pRg st="2" end="2"/>
                                            </p:txEl>
                                          </p:spTgt>
                                        </p:tgtEl>
                                        <p:attrNameLst>
                                          <p:attrName>style.visibility</p:attrName>
                                        </p:attrNameLst>
                                      </p:cBhvr>
                                      <p:to>
                                        <p:strVal val="visible"/>
                                      </p:to>
                                    </p:set>
                                    <p:animEffect transition="in" filter="fade">
                                      <p:cBhvr>
                                        <p:cTn id="32" dur="1000"/>
                                        <p:tgtEl>
                                          <p:spTgt spid="11267">
                                            <p:txEl>
                                              <p:pRg st="2" end="2"/>
                                            </p:txEl>
                                          </p:spTgt>
                                        </p:tgtEl>
                                      </p:cBhvr>
                                    </p:animEffect>
                                    <p:anim calcmode="lin" valueType="num">
                                      <p:cBhvr>
                                        <p:cTn id="33"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8229600" cy="1143000"/>
          </a:xfrm>
        </p:spPr>
        <p:txBody>
          <a:bodyPr/>
          <a:lstStyle/>
          <a:p>
            <a:pPr eaLnBrk="1" hangingPunct="1"/>
            <a:r>
              <a:rPr lang="en-US" b="1" dirty="0" err="1">
                <a:solidFill>
                  <a:srgbClr val="FFFF81"/>
                </a:solidFill>
                <a:latin typeface="Verdana" pitchFamily="34" charset="0"/>
              </a:rPr>
              <a:t>Secara</a:t>
            </a:r>
            <a:r>
              <a:rPr lang="en-US" b="1" dirty="0">
                <a:solidFill>
                  <a:srgbClr val="FFFF81"/>
                </a:solidFill>
                <a:latin typeface="Verdana" pitchFamily="34" charset="0"/>
              </a:rPr>
              <a:t> </a:t>
            </a:r>
            <a:r>
              <a:rPr lang="en-US" b="1" dirty="0" err="1">
                <a:solidFill>
                  <a:srgbClr val="FFFF81"/>
                </a:solidFill>
                <a:latin typeface="Verdana" pitchFamily="34" charset="0"/>
              </a:rPr>
              <a:t>umum</a:t>
            </a:r>
            <a:endParaRPr lang="en-US" b="1" dirty="0">
              <a:solidFill>
                <a:srgbClr val="FFFF81"/>
              </a:solidFill>
              <a:latin typeface="Verdana" pitchFamily="34" charset="0"/>
            </a:endParaRPr>
          </a:p>
        </p:txBody>
      </p:sp>
      <p:sp>
        <p:nvSpPr>
          <p:cNvPr id="49155" name="Rectangle 3"/>
          <p:cNvSpPr>
            <a:spLocks noGrp="1" noChangeArrowheads="1"/>
          </p:cNvSpPr>
          <p:nvPr>
            <p:ph type="body" idx="1"/>
          </p:nvPr>
        </p:nvSpPr>
        <p:spPr>
          <a:xfrm>
            <a:off x="457200" y="2362200"/>
            <a:ext cx="8229600" cy="3429000"/>
          </a:xfrm>
        </p:spPr>
        <p:txBody>
          <a:bodyPr/>
          <a:lstStyle/>
          <a:p>
            <a:pPr eaLnBrk="1" hangingPunct="1"/>
            <a:r>
              <a:rPr lang="en-US" sz="3600" dirty="0" err="1">
                <a:solidFill>
                  <a:srgbClr val="FFFF81"/>
                </a:solidFill>
                <a:latin typeface="Verdana" pitchFamily="34" charset="0"/>
              </a:rPr>
              <a:t>Pragmatisme</a:t>
            </a:r>
            <a:r>
              <a:rPr lang="en-US" sz="3600" dirty="0">
                <a:solidFill>
                  <a:srgbClr val="FFFF81"/>
                </a:solidFill>
                <a:latin typeface="Verdana" pitchFamily="34" charset="0"/>
              </a:rPr>
              <a:t> </a:t>
            </a:r>
            <a:r>
              <a:rPr lang="en-US" sz="3600" dirty="0" err="1">
                <a:solidFill>
                  <a:srgbClr val="FFFF81"/>
                </a:solidFill>
                <a:latin typeface="Verdana" pitchFamily="34" charset="0"/>
              </a:rPr>
              <a:t>adalah</a:t>
            </a:r>
            <a:r>
              <a:rPr lang="en-US" sz="3600" dirty="0">
                <a:solidFill>
                  <a:srgbClr val="FFFF81"/>
                </a:solidFill>
                <a:latin typeface="Verdana" pitchFamily="34" charset="0"/>
              </a:rPr>
              <a:t> </a:t>
            </a:r>
            <a:r>
              <a:rPr lang="en-US" sz="3600" dirty="0" err="1">
                <a:solidFill>
                  <a:srgbClr val="FFFF81"/>
                </a:solidFill>
                <a:latin typeface="Verdana" pitchFamily="34" charset="0"/>
              </a:rPr>
              <a:t>aliran</a:t>
            </a:r>
            <a:r>
              <a:rPr lang="en-US" sz="3600" dirty="0">
                <a:solidFill>
                  <a:srgbClr val="FFFF81"/>
                </a:solidFill>
                <a:latin typeface="Verdana" pitchFamily="34" charset="0"/>
              </a:rPr>
              <a:t> yang </a:t>
            </a:r>
            <a:r>
              <a:rPr lang="en-US" sz="3600" dirty="0" err="1">
                <a:solidFill>
                  <a:srgbClr val="FFFF81"/>
                </a:solidFill>
                <a:latin typeface="Verdana" pitchFamily="34" charset="0"/>
              </a:rPr>
              <a:t>mengukur</a:t>
            </a:r>
            <a:r>
              <a:rPr lang="en-US" sz="3600" dirty="0">
                <a:solidFill>
                  <a:srgbClr val="FFFF81"/>
                </a:solidFill>
                <a:latin typeface="Verdana" pitchFamily="34" charset="0"/>
              </a:rPr>
              <a:t> </a:t>
            </a:r>
            <a:r>
              <a:rPr lang="en-US" sz="3600" dirty="0" err="1">
                <a:solidFill>
                  <a:srgbClr val="FFFF81"/>
                </a:solidFill>
                <a:latin typeface="Verdana" pitchFamily="34" charset="0"/>
              </a:rPr>
              <a:t>kebenaran</a:t>
            </a:r>
            <a:r>
              <a:rPr lang="en-US" sz="3600" dirty="0">
                <a:solidFill>
                  <a:srgbClr val="FFFF81"/>
                </a:solidFill>
                <a:latin typeface="Verdana" pitchFamily="34" charset="0"/>
              </a:rPr>
              <a:t> </a:t>
            </a:r>
            <a:r>
              <a:rPr lang="en-US" sz="3600" dirty="0" err="1">
                <a:solidFill>
                  <a:srgbClr val="FFFF81"/>
                </a:solidFill>
                <a:latin typeface="Verdana" pitchFamily="34" charset="0"/>
              </a:rPr>
              <a:t>suatu</a:t>
            </a:r>
            <a:r>
              <a:rPr lang="en-US" sz="3600" dirty="0">
                <a:solidFill>
                  <a:srgbClr val="FFFF81"/>
                </a:solidFill>
                <a:latin typeface="Verdana" pitchFamily="34" charset="0"/>
              </a:rPr>
              <a:t> </a:t>
            </a:r>
            <a:r>
              <a:rPr lang="en-US" sz="3600" dirty="0" err="1">
                <a:solidFill>
                  <a:srgbClr val="FFFF81"/>
                </a:solidFill>
                <a:latin typeface="Verdana" pitchFamily="34" charset="0"/>
              </a:rPr>
              <a:t>ide</a:t>
            </a:r>
            <a:r>
              <a:rPr lang="en-US" sz="3600" dirty="0">
                <a:solidFill>
                  <a:srgbClr val="FFFF81"/>
                </a:solidFill>
                <a:latin typeface="Verdana" pitchFamily="34" charset="0"/>
              </a:rPr>
              <a:t> </a:t>
            </a:r>
            <a:r>
              <a:rPr lang="en-US" sz="3600" dirty="0" err="1">
                <a:solidFill>
                  <a:srgbClr val="FFFF81"/>
                </a:solidFill>
                <a:latin typeface="Verdana" pitchFamily="34" charset="0"/>
              </a:rPr>
              <a:t>dengan</a:t>
            </a:r>
            <a:r>
              <a:rPr lang="en-US" sz="3600" dirty="0">
                <a:solidFill>
                  <a:srgbClr val="FFFF81"/>
                </a:solidFill>
                <a:latin typeface="Verdana" pitchFamily="34" charset="0"/>
              </a:rPr>
              <a:t> </a:t>
            </a:r>
            <a:r>
              <a:rPr lang="en-US" sz="3600" dirty="0" err="1">
                <a:solidFill>
                  <a:srgbClr val="FFFF81"/>
                </a:solidFill>
                <a:latin typeface="Verdana" pitchFamily="34" charset="0"/>
              </a:rPr>
              <a:t>kegunan</a:t>
            </a:r>
            <a:r>
              <a:rPr lang="en-US" sz="3600" dirty="0">
                <a:solidFill>
                  <a:srgbClr val="FFFF81"/>
                </a:solidFill>
                <a:latin typeface="Verdana" pitchFamily="34" charset="0"/>
              </a:rPr>
              <a:t> </a:t>
            </a:r>
            <a:r>
              <a:rPr lang="en-US" sz="3600" dirty="0" err="1">
                <a:solidFill>
                  <a:srgbClr val="FFFF81"/>
                </a:solidFill>
                <a:latin typeface="Verdana" pitchFamily="34" charset="0"/>
              </a:rPr>
              <a:t>praktis</a:t>
            </a:r>
            <a:r>
              <a:rPr lang="en-US" sz="3600" dirty="0">
                <a:solidFill>
                  <a:srgbClr val="FFFF81"/>
                </a:solidFill>
                <a:latin typeface="Verdana" pitchFamily="34" charset="0"/>
              </a:rPr>
              <a:t> yang </a:t>
            </a:r>
            <a:r>
              <a:rPr lang="en-US" sz="3600" dirty="0" err="1">
                <a:solidFill>
                  <a:srgbClr val="FFFF81"/>
                </a:solidFill>
                <a:latin typeface="Verdana" pitchFamily="34" charset="0"/>
              </a:rPr>
              <a:t>dihsilkannya</a:t>
            </a:r>
            <a:r>
              <a:rPr lang="en-US" sz="3600" dirty="0">
                <a:solidFill>
                  <a:srgbClr val="FFFF81"/>
                </a:solidFill>
                <a:latin typeface="Verdana" pitchFamily="34" charset="0"/>
              </a:rPr>
              <a:t> </a:t>
            </a:r>
            <a:r>
              <a:rPr lang="en-US" sz="3600" dirty="0" err="1">
                <a:solidFill>
                  <a:srgbClr val="FFFF81"/>
                </a:solidFill>
                <a:latin typeface="Verdana" pitchFamily="34" charset="0"/>
              </a:rPr>
              <a:t>untuk</a:t>
            </a:r>
            <a:r>
              <a:rPr lang="en-US" sz="3600" dirty="0">
                <a:solidFill>
                  <a:srgbClr val="FFFF81"/>
                </a:solidFill>
                <a:latin typeface="Verdana" pitchFamily="34" charset="0"/>
              </a:rPr>
              <a:t> </a:t>
            </a:r>
            <a:r>
              <a:rPr lang="en-US" sz="3600" dirty="0" err="1">
                <a:solidFill>
                  <a:srgbClr val="FFFF81"/>
                </a:solidFill>
                <a:latin typeface="Verdana" pitchFamily="34" charset="0"/>
              </a:rPr>
              <a:t>memenuhi</a:t>
            </a:r>
            <a:r>
              <a:rPr lang="en-US" sz="3600" dirty="0">
                <a:solidFill>
                  <a:srgbClr val="FFFF81"/>
                </a:solidFill>
                <a:latin typeface="Verdana" pitchFamily="34" charset="0"/>
              </a:rPr>
              <a:t> </a:t>
            </a:r>
            <a:r>
              <a:rPr lang="en-US" sz="3600" dirty="0" err="1">
                <a:solidFill>
                  <a:srgbClr val="FFFF81"/>
                </a:solidFill>
                <a:latin typeface="Verdana" pitchFamily="34" charset="0"/>
              </a:rPr>
              <a:t>kebutuhan</a:t>
            </a:r>
            <a:r>
              <a:rPr lang="en-US" sz="3600" dirty="0">
                <a:solidFill>
                  <a:srgbClr val="FFFF81"/>
                </a:solidFill>
                <a:latin typeface="Verdana" pitchFamily="34" charset="0"/>
              </a:rPr>
              <a:t> </a:t>
            </a:r>
            <a:r>
              <a:rPr lang="en-US" sz="3600" dirty="0" err="1">
                <a:solidFill>
                  <a:srgbClr val="FFFF81"/>
                </a:solidFill>
                <a:latin typeface="Verdana" pitchFamily="34" charset="0"/>
              </a:rPr>
              <a:t>manusia</a:t>
            </a:r>
            <a:endParaRPr lang="en-US" sz="3600" dirty="0">
              <a:solidFill>
                <a:srgbClr val="FFFF8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strVal val="#ppt_w*0.05"/>
                                          </p:val>
                                        </p:tav>
                                        <p:tav tm="100000">
                                          <p:val>
                                            <p:strVal val="#ppt_w"/>
                                          </p:val>
                                        </p:tav>
                                      </p:tavLst>
                                    </p:anim>
                                    <p:anim calcmode="lin" valueType="num">
                                      <p:cBhvr>
                                        <p:cTn id="8" dur="500" fill="hold"/>
                                        <p:tgtEl>
                                          <p:spTgt spid="49154"/>
                                        </p:tgtEl>
                                        <p:attrNameLst>
                                          <p:attrName>ppt_h</p:attrName>
                                        </p:attrNameLst>
                                      </p:cBhvr>
                                      <p:tavLst>
                                        <p:tav tm="0">
                                          <p:val>
                                            <p:strVal val="#ppt_h"/>
                                          </p:val>
                                        </p:tav>
                                        <p:tav tm="100000">
                                          <p:val>
                                            <p:strVal val="#ppt_h"/>
                                          </p:val>
                                        </p:tav>
                                      </p:tavLst>
                                    </p:anim>
                                    <p:anim calcmode="lin" valueType="num">
                                      <p:cBhvr>
                                        <p:cTn id="9" dur="500" fill="hold"/>
                                        <p:tgtEl>
                                          <p:spTgt spid="49154"/>
                                        </p:tgtEl>
                                        <p:attrNameLst>
                                          <p:attrName>ppt_x</p:attrName>
                                        </p:attrNameLst>
                                      </p:cBhvr>
                                      <p:tavLst>
                                        <p:tav tm="0">
                                          <p:val>
                                            <p:strVal val="#ppt_x-.2"/>
                                          </p:val>
                                        </p:tav>
                                        <p:tav tm="100000">
                                          <p:val>
                                            <p:strVal val="#ppt_x"/>
                                          </p:val>
                                        </p:tav>
                                      </p:tavLst>
                                    </p:anim>
                                    <p:anim calcmode="lin" valueType="num">
                                      <p:cBhvr>
                                        <p:cTn id="10" dur="500" fill="hold"/>
                                        <p:tgtEl>
                                          <p:spTgt spid="49154"/>
                                        </p:tgtEl>
                                        <p:attrNameLst>
                                          <p:attrName>ppt_y</p:attrName>
                                        </p:attrNameLst>
                                      </p:cBhvr>
                                      <p:tavLst>
                                        <p:tav tm="0">
                                          <p:val>
                                            <p:strVal val="#ppt_y"/>
                                          </p:val>
                                        </p:tav>
                                        <p:tav tm="100000">
                                          <p:val>
                                            <p:strVal val="#ppt_y"/>
                                          </p:val>
                                        </p:tav>
                                      </p:tavLst>
                                    </p:anim>
                                    <p:animEffect transition="in" filter="fade">
                                      <p:cBhvr>
                                        <p:cTn id="11" dur="500"/>
                                        <p:tgtEl>
                                          <p:spTgt spid="491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9155">
                                            <p:txEl>
                                              <p:pRg st="0" end="0"/>
                                            </p:txEl>
                                          </p:spTgt>
                                        </p:tgtEl>
                                        <p:attrNameLst>
                                          <p:attrName>style.visibility</p:attrName>
                                        </p:attrNameLst>
                                      </p:cBhvr>
                                      <p:to>
                                        <p:strVal val="visible"/>
                                      </p:to>
                                    </p:set>
                                    <p:anim calcmode="lin" valueType="num">
                                      <p:cBhvr>
                                        <p:cTn id="15" dur="500" fill="hold"/>
                                        <p:tgtEl>
                                          <p:spTgt spid="491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915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91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91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100_4745"/>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8195" name="Rectangle 3"/>
          <p:cNvSpPr>
            <a:spLocks noGrp="1" noChangeArrowheads="1"/>
          </p:cNvSpPr>
          <p:nvPr>
            <p:ph type="body" idx="1"/>
          </p:nvPr>
        </p:nvSpPr>
        <p:spPr>
          <a:xfrm>
            <a:off x="242918" y="571480"/>
            <a:ext cx="8686800" cy="5768973"/>
          </a:xfrm>
        </p:spPr>
        <p:txBody>
          <a:bodyPr/>
          <a:lstStyle/>
          <a:p>
            <a:pPr>
              <a:lnSpc>
                <a:spcPct val="90000"/>
              </a:lnSpc>
              <a:spcBef>
                <a:spcPts val="2400"/>
              </a:spcBef>
              <a:buSzPct val="126000"/>
              <a:buNone/>
            </a:pPr>
            <a:r>
              <a:rPr lang="en-US" sz="4400" b="1" dirty="0">
                <a:solidFill>
                  <a:srgbClr val="FFC000"/>
                </a:solidFill>
              </a:rPr>
              <a:t>John Dewey (1859-1952)</a:t>
            </a:r>
          </a:p>
          <a:p>
            <a:pPr>
              <a:lnSpc>
                <a:spcPct val="90000"/>
              </a:lnSpc>
              <a:spcBef>
                <a:spcPts val="1800"/>
              </a:spcBef>
              <a:buSzPct val="126000"/>
              <a:buFont typeface="Wingdings" pitchFamily="2" charset="2"/>
              <a:buChar char="§"/>
            </a:pPr>
            <a:r>
              <a:rPr lang="en-US" b="1" dirty="0" err="1">
                <a:solidFill>
                  <a:srgbClr val="FFFF00"/>
                </a:solidFill>
              </a:rPr>
              <a:t>Menurutnya</a:t>
            </a:r>
            <a:r>
              <a:rPr lang="en-US" b="1" dirty="0">
                <a:solidFill>
                  <a:srgbClr val="FFFF00"/>
                </a:solidFill>
              </a:rPr>
              <a:t>, </a:t>
            </a:r>
            <a:r>
              <a:rPr lang="en-US" b="1" dirty="0" err="1">
                <a:solidFill>
                  <a:srgbClr val="FFFF00"/>
                </a:solidFill>
              </a:rPr>
              <a:t>akal</a:t>
            </a:r>
            <a:r>
              <a:rPr lang="en-US" b="1" dirty="0">
                <a:solidFill>
                  <a:srgbClr val="FFFF00"/>
                </a:solidFill>
              </a:rPr>
              <a:t> </a:t>
            </a:r>
            <a:r>
              <a:rPr lang="en-US" b="1" dirty="0" err="1">
                <a:solidFill>
                  <a:srgbClr val="FFFF00"/>
                </a:solidFill>
              </a:rPr>
              <a:t>budi</a:t>
            </a:r>
            <a:r>
              <a:rPr lang="en-US" b="1" dirty="0">
                <a:solidFill>
                  <a:srgbClr val="FFFF00"/>
                </a:solidFill>
              </a:rPr>
              <a:t> </a:t>
            </a:r>
            <a:r>
              <a:rPr lang="en-US" b="1" dirty="0" err="1">
                <a:solidFill>
                  <a:srgbClr val="FFFF00"/>
                </a:solidFill>
              </a:rPr>
              <a:t>adalah</a:t>
            </a:r>
            <a:r>
              <a:rPr lang="en-US" b="1" dirty="0">
                <a:solidFill>
                  <a:srgbClr val="FFFF00"/>
                </a:solidFill>
              </a:rPr>
              <a:t> </a:t>
            </a:r>
            <a:r>
              <a:rPr lang="en-US" b="1" dirty="0" err="1">
                <a:solidFill>
                  <a:srgbClr val="FFFF00"/>
                </a:solidFill>
              </a:rPr>
              <a:t>perwujudan</a:t>
            </a:r>
            <a:r>
              <a:rPr lang="en-US" b="1" dirty="0">
                <a:solidFill>
                  <a:srgbClr val="FFFF00"/>
                </a:solidFill>
              </a:rPr>
              <a:t> </a:t>
            </a:r>
            <a:r>
              <a:rPr lang="en-US" b="1" dirty="0" err="1">
                <a:solidFill>
                  <a:srgbClr val="FFFF00"/>
                </a:solidFill>
              </a:rPr>
              <a:t>proses</a:t>
            </a:r>
            <a:r>
              <a:rPr lang="en-US" b="1" dirty="0">
                <a:solidFill>
                  <a:srgbClr val="FFFF00"/>
                </a:solidFill>
              </a:rPr>
              <a:t> </a:t>
            </a:r>
            <a:r>
              <a:rPr lang="en-US" b="1" dirty="0" err="1">
                <a:solidFill>
                  <a:srgbClr val="FFFF00"/>
                </a:solidFill>
              </a:rPr>
              <a:t>tanggap</a:t>
            </a:r>
            <a:r>
              <a:rPr lang="en-US" b="1" dirty="0">
                <a:solidFill>
                  <a:srgbClr val="FFFF00"/>
                </a:solidFill>
              </a:rPr>
              <a:t> </a:t>
            </a:r>
            <a:r>
              <a:rPr lang="en-US" b="1" dirty="0" err="1">
                <a:solidFill>
                  <a:srgbClr val="FFFF00"/>
                </a:solidFill>
              </a:rPr>
              <a:t>antara</a:t>
            </a:r>
            <a:r>
              <a:rPr lang="en-US" b="1" dirty="0">
                <a:solidFill>
                  <a:srgbClr val="FFFF00"/>
                </a:solidFill>
              </a:rPr>
              <a:t> </a:t>
            </a:r>
            <a:r>
              <a:rPr lang="en-US" b="1" dirty="0" err="1">
                <a:solidFill>
                  <a:srgbClr val="FFFF00"/>
                </a:solidFill>
              </a:rPr>
              <a:t>rangsangan</a:t>
            </a:r>
            <a:r>
              <a:rPr lang="en-US" b="1" dirty="0">
                <a:solidFill>
                  <a:srgbClr val="FFFF00"/>
                </a:solidFill>
              </a:rPr>
              <a:t> </a:t>
            </a:r>
            <a:r>
              <a:rPr lang="en-US" b="1" dirty="0" err="1">
                <a:solidFill>
                  <a:srgbClr val="FFFF00"/>
                </a:solidFill>
              </a:rPr>
              <a:t>dengan</a:t>
            </a:r>
            <a:r>
              <a:rPr lang="en-US" b="1" dirty="0">
                <a:solidFill>
                  <a:srgbClr val="FFFF00"/>
                </a:solidFill>
              </a:rPr>
              <a:t> </a:t>
            </a:r>
            <a:r>
              <a:rPr lang="en-US" b="1" dirty="0" err="1">
                <a:solidFill>
                  <a:srgbClr val="FFFF00"/>
                </a:solidFill>
              </a:rPr>
              <a:t>tanggapan</a:t>
            </a:r>
            <a:r>
              <a:rPr lang="en-US" b="1" dirty="0">
                <a:solidFill>
                  <a:srgbClr val="FFFF00"/>
                </a:solidFill>
              </a:rPr>
              <a:t> </a:t>
            </a:r>
            <a:r>
              <a:rPr lang="en-US" b="1" dirty="0" err="1">
                <a:solidFill>
                  <a:srgbClr val="FFFF00"/>
                </a:solidFill>
              </a:rPr>
              <a:t>panca</a:t>
            </a:r>
            <a:r>
              <a:rPr lang="en-US" b="1" dirty="0">
                <a:solidFill>
                  <a:srgbClr val="FFFF00"/>
                </a:solidFill>
              </a:rPr>
              <a:t> </a:t>
            </a:r>
            <a:r>
              <a:rPr lang="en-US" b="1" dirty="0" err="1">
                <a:solidFill>
                  <a:srgbClr val="FFFF00"/>
                </a:solidFill>
              </a:rPr>
              <a:t>indera</a:t>
            </a:r>
            <a:r>
              <a:rPr lang="en-US" b="1" dirty="0">
                <a:solidFill>
                  <a:srgbClr val="FFFF00"/>
                </a:solidFill>
              </a:rPr>
              <a:t> </a:t>
            </a:r>
            <a:r>
              <a:rPr lang="en-US" b="1" dirty="0" err="1">
                <a:solidFill>
                  <a:srgbClr val="FFFF00"/>
                </a:solidFill>
              </a:rPr>
              <a:t>pada</a:t>
            </a:r>
            <a:r>
              <a:rPr lang="en-US" b="1" dirty="0">
                <a:solidFill>
                  <a:srgbClr val="FFFF00"/>
                </a:solidFill>
              </a:rPr>
              <a:t> </a:t>
            </a:r>
            <a:r>
              <a:rPr lang="en-US" b="1" dirty="0" err="1">
                <a:solidFill>
                  <a:srgbClr val="FFFF00"/>
                </a:solidFill>
              </a:rPr>
              <a:t>tingkat</a:t>
            </a:r>
            <a:r>
              <a:rPr lang="en-US" b="1" dirty="0">
                <a:solidFill>
                  <a:srgbClr val="FFFF00"/>
                </a:solidFill>
              </a:rPr>
              <a:t> </a:t>
            </a:r>
            <a:r>
              <a:rPr lang="en-US" b="1" dirty="0" err="1">
                <a:solidFill>
                  <a:srgbClr val="FFFF00"/>
                </a:solidFill>
              </a:rPr>
              <a:t>biologis</a:t>
            </a:r>
            <a:r>
              <a:rPr lang="en-US" b="1" dirty="0">
                <a:solidFill>
                  <a:srgbClr val="FFFF00"/>
                </a:solidFill>
              </a:rPr>
              <a:t>.</a:t>
            </a:r>
          </a:p>
          <a:p>
            <a:pPr>
              <a:lnSpc>
                <a:spcPct val="90000"/>
              </a:lnSpc>
              <a:spcBef>
                <a:spcPts val="1800"/>
              </a:spcBef>
              <a:buSzPct val="126000"/>
              <a:buFont typeface="Wingdings" pitchFamily="2" charset="2"/>
              <a:buChar char="§"/>
            </a:pPr>
            <a:r>
              <a:rPr lang="en-US" b="1" dirty="0" err="1">
                <a:solidFill>
                  <a:srgbClr val="FFFF00"/>
                </a:solidFill>
              </a:rPr>
              <a:t>Rangsangan</a:t>
            </a:r>
            <a:r>
              <a:rPr lang="en-US" b="1" dirty="0">
                <a:solidFill>
                  <a:srgbClr val="FFFF00"/>
                </a:solidFill>
              </a:rPr>
              <a:t> </a:t>
            </a:r>
            <a:r>
              <a:rPr lang="en-US" b="1" dirty="0" err="1">
                <a:solidFill>
                  <a:srgbClr val="FFFF00"/>
                </a:solidFill>
              </a:rPr>
              <a:t>tersebut</a:t>
            </a:r>
            <a:r>
              <a:rPr lang="en-US" b="1" dirty="0">
                <a:solidFill>
                  <a:srgbClr val="FFFF00"/>
                </a:solidFill>
              </a:rPr>
              <a:t> </a:t>
            </a:r>
            <a:r>
              <a:rPr lang="en-US" b="1" dirty="0" err="1">
                <a:solidFill>
                  <a:srgbClr val="FFFF00"/>
                </a:solidFill>
              </a:rPr>
              <a:t>aslinya</a:t>
            </a:r>
            <a:r>
              <a:rPr lang="en-US" b="1" dirty="0">
                <a:solidFill>
                  <a:srgbClr val="FFFF00"/>
                </a:solidFill>
              </a:rPr>
              <a:t> </a:t>
            </a:r>
            <a:r>
              <a:rPr lang="en-US" b="1" dirty="0" err="1">
                <a:solidFill>
                  <a:srgbClr val="FFFF00"/>
                </a:solidFill>
              </a:rPr>
              <a:t>dari</a:t>
            </a:r>
            <a:r>
              <a:rPr lang="en-US" b="1" dirty="0">
                <a:solidFill>
                  <a:srgbClr val="FFFF00"/>
                </a:solidFill>
              </a:rPr>
              <a:t> </a:t>
            </a:r>
            <a:r>
              <a:rPr lang="en-US" b="1" dirty="0" err="1">
                <a:solidFill>
                  <a:srgbClr val="FFFF00"/>
                </a:solidFill>
              </a:rPr>
              <a:t>alam</a:t>
            </a:r>
            <a:r>
              <a:rPr lang="en-US" b="1" dirty="0">
                <a:solidFill>
                  <a:srgbClr val="FFFF00"/>
                </a:solidFill>
              </a:rPr>
              <a:t>, </a:t>
            </a:r>
            <a:r>
              <a:rPr lang="en-US" b="1" dirty="0" err="1">
                <a:solidFill>
                  <a:srgbClr val="FFFF00"/>
                </a:solidFill>
              </a:rPr>
              <a:t>manusia</a:t>
            </a:r>
            <a:r>
              <a:rPr lang="en-US" b="1" dirty="0">
                <a:solidFill>
                  <a:srgbClr val="FFFF00"/>
                </a:solidFill>
              </a:rPr>
              <a:t> </a:t>
            </a:r>
            <a:r>
              <a:rPr lang="en-US" b="1" dirty="0" err="1">
                <a:solidFill>
                  <a:srgbClr val="FFFF00"/>
                </a:solidFill>
              </a:rPr>
              <a:t>mula-mula</a:t>
            </a:r>
            <a:r>
              <a:rPr lang="en-US" b="1" dirty="0">
                <a:solidFill>
                  <a:srgbClr val="FFFF00"/>
                </a:solidFill>
              </a:rPr>
              <a:t> </a:t>
            </a:r>
            <a:r>
              <a:rPr lang="en-US" b="1" dirty="0" err="1">
                <a:solidFill>
                  <a:srgbClr val="FFFF00"/>
                </a:solidFill>
              </a:rPr>
              <a:t>bertindak</a:t>
            </a:r>
            <a:r>
              <a:rPr lang="en-US" b="1" dirty="0">
                <a:solidFill>
                  <a:srgbClr val="FFFF00"/>
                </a:solidFill>
              </a:rPr>
              <a:t> </a:t>
            </a:r>
            <a:r>
              <a:rPr lang="en-US" b="1" dirty="0" err="1">
                <a:solidFill>
                  <a:srgbClr val="FFFF00"/>
                </a:solidFill>
              </a:rPr>
              <a:t>menurut</a:t>
            </a:r>
            <a:r>
              <a:rPr lang="en-US" b="1" dirty="0">
                <a:solidFill>
                  <a:srgbClr val="FFFF00"/>
                </a:solidFill>
              </a:rPr>
              <a:t> </a:t>
            </a:r>
            <a:r>
              <a:rPr lang="en-US" b="1" dirty="0" err="1">
                <a:solidFill>
                  <a:srgbClr val="FFFF00"/>
                </a:solidFill>
              </a:rPr>
              <a:t>kebiasaan</a:t>
            </a:r>
            <a:r>
              <a:rPr lang="en-US" b="1" dirty="0">
                <a:solidFill>
                  <a:srgbClr val="FFFF00"/>
                </a:solidFill>
              </a:rPr>
              <a:t> yang </a:t>
            </a:r>
            <a:r>
              <a:rPr lang="en-US" b="1" dirty="0" err="1">
                <a:solidFill>
                  <a:srgbClr val="FFFF00"/>
                </a:solidFill>
              </a:rPr>
              <a:t>telah</a:t>
            </a:r>
            <a:r>
              <a:rPr lang="en-US" b="1" dirty="0">
                <a:solidFill>
                  <a:srgbClr val="FFFF00"/>
                </a:solidFill>
              </a:rPr>
              <a:t> </a:t>
            </a:r>
            <a:r>
              <a:rPr lang="en-US" b="1" dirty="0" err="1">
                <a:solidFill>
                  <a:srgbClr val="FFFF00"/>
                </a:solidFill>
              </a:rPr>
              <a:t>ada</a:t>
            </a:r>
            <a:r>
              <a:rPr lang="en-US" b="1" dirty="0">
                <a:solidFill>
                  <a:srgbClr val="FFFF00"/>
                </a:solidFill>
              </a:rPr>
              <a:t>.</a:t>
            </a:r>
          </a:p>
          <a:p>
            <a:pPr>
              <a:lnSpc>
                <a:spcPct val="90000"/>
              </a:lnSpc>
              <a:spcBef>
                <a:spcPts val="1800"/>
              </a:spcBef>
              <a:buSzPct val="126000"/>
              <a:buFont typeface="Wingdings" pitchFamily="2" charset="2"/>
              <a:buChar char="§"/>
            </a:pPr>
            <a:r>
              <a:rPr lang="en-US" b="1" dirty="0" err="1">
                <a:solidFill>
                  <a:srgbClr val="FFFF00"/>
                </a:solidFill>
              </a:rPr>
              <a:t>Setelah</a:t>
            </a:r>
            <a:r>
              <a:rPr lang="en-US" b="1" dirty="0">
                <a:solidFill>
                  <a:srgbClr val="FFFF00"/>
                </a:solidFill>
              </a:rPr>
              <a:t> </a:t>
            </a:r>
            <a:r>
              <a:rPr lang="en-US" b="1" dirty="0" err="1">
                <a:solidFill>
                  <a:srgbClr val="FFFF00"/>
                </a:solidFill>
              </a:rPr>
              <a:t>refleksinya</a:t>
            </a:r>
            <a:r>
              <a:rPr lang="en-US" b="1" dirty="0">
                <a:solidFill>
                  <a:srgbClr val="FFFF00"/>
                </a:solidFill>
              </a:rPr>
              <a:t> </a:t>
            </a:r>
            <a:r>
              <a:rPr lang="en-US" b="1" dirty="0" err="1">
                <a:solidFill>
                  <a:srgbClr val="FFFF00"/>
                </a:solidFill>
              </a:rPr>
              <a:t>bekerja</a:t>
            </a:r>
            <a:r>
              <a:rPr lang="en-US" b="1" dirty="0">
                <a:solidFill>
                  <a:srgbClr val="FFFF00"/>
                </a:solidFill>
              </a:rPr>
              <a:t> yang </a:t>
            </a:r>
            <a:r>
              <a:rPr lang="en-US" b="1" dirty="0" err="1">
                <a:solidFill>
                  <a:srgbClr val="FFFF00"/>
                </a:solidFill>
              </a:rPr>
              <a:t>mulai</a:t>
            </a:r>
            <a:r>
              <a:rPr lang="en-US" b="1" dirty="0">
                <a:solidFill>
                  <a:srgbClr val="FFFF00"/>
                </a:solidFill>
              </a:rPr>
              <a:t> </a:t>
            </a:r>
            <a:r>
              <a:rPr lang="en-US" b="1" dirty="0" err="1">
                <a:solidFill>
                  <a:srgbClr val="FFFF00"/>
                </a:solidFill>
              </a:rPr>
              <a:t>berhenti</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tidak</a:t>
            </a:r>
            <a:r>
              <a:rPr lang="en-US" b="1" dirty="0">
                <a:solidFill>
                  <a:srgbClr val="FFFF00"/>
                </a:solidFill>
              </a:rPr>
              <a:t> </a:t>
            </a:r>
            <a:r>
              <a:rPr lang="en-US" b="1" dirty="0" err="1">
                <a:solidFill>
                  <a:srgbClr val="FFFF00"/>
                </a:solidFill>
              </a:rPr>
              <a:t>mau</a:t>
            </a:r>
            <a:r>
              <a:rPr lang="en-US" b="1" dirty="0">
                <a:solidFill>
                  <a:srgbClr val="FFFF00"/>
                </a:solidFill>
              </a:rPr>
              <a:t> </a:t>
            </a:r>
            <a:r>
              <a:rPr lang="en-US" b="1" dirty="0" err="1">
                <a:solidFill>
                  <a:srgbClr val="FFFF00"/>
                </a:solidFill>
              </a:rPr>
              <a:t>hanya</a:t>
            </a:r>
            <a:r>
              <a:rPr lang="en-US" b="1" dirty="0">
                <a:solidFill>
                  <a:srgbClr val="FFFF00"/>
                </a:solidFill>
              </a:rPr>
              <a:t> </a:t>
            </a:r>
            <a:r>
              <a:rPr lang="en-US" b="1" dirty="0" err="1">
                <a:solidFill>
                  <a:srgbClr val="FFFF00"/>
                </a:solidFill>
              </a:rPr>
              <a:t>asal</a:t>
            </a:r>
            <a:r>
              <a:rPr lang="en-US" b="1" dirty="0">
                <a:solidFill>
                  <a:srgbClr val="FFFF00"/>
                </a:solidFill>
              </a:rPr>
              <a:t> </a:t>
            </a:r>
            <a:r>
              <a:rPr lang="en-US" b="1" dirty="0" err="1">
                <a:solidFill>
                  <a:srgbClr val="FFFF00"/>
                </a:solidFill>
              </a:rPr>
              <a:t>bereaksi</a:t>
            </a:r>
            <a:r>
              <a:rPr lang="en-US" b="1" dirty="0">
                <a:solidFill>
                  <a:srgbClr val="FFFF00"/>
                </a:solidFill>
              </a:rPr>
              <a:t> </a:t>
            </a:r>
            <a:r>
              <a:rPr lang="en-US" b="1" dirty="0" err="1">
                <a:solidFill>
                  <a:srgbClr val="FFFF00"/>
                </a:solidFill>
              </a:rPr>
              <a:t>terhadap</a:t>
            </a:r>
            <a:r>
              <a:rPr lang="en-US" b="1" dirty="0">
                <a:solidFill>
                  <a:srgbClr val="FFFF00"/>
                </a:solidFill>
              </a:rPr>
              <a:t> </a:t>
            </a:r>
            <a:r>
              <a:rPr lang="en-US" b="1" dirty="0" err="1">
                <a:solidFill>
                  <a:srgbClr val="FFFF00"/>
                </a:solidFill>
              </a:rPr>
              <a:t>lingkungan</a:t>
            </a:r>
            <a:r>
              <a:rPr lang="en-US" b="1" dirty="0">
                <a:solidFill>
                  <a:srgbClr val="FFFF00"/>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P1010045"/>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4582" name="Picture 6" descr="P1010046"/>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24583" name="Picture 7" descr="P1010058"/>
          <p:cNvPicPr>
            <a:picLocks noChangeAspect="1" noChangeArrowheads="1"/>
          </p:cNvPicPr>
          <p:nvPr/>
        </p:nvPicPr>
        <p:blipFill>
          <a:blip r:embed="rId5">
            <a:lum bright="-30000"/>
          </a:blip>
          <a:srcRect/>
          <a:stretch>
            <a:fillRect/>
          </a:stretch>
        </p:blipFill>
        <p:spPr bwMode="auto">
          <a:xfrm>
            <a:off x="0" y="0"/>
            <a:ext cx="9144000" cy="6858000"/>
          </a:xfrm>
          <a:prstGeom prst="rect">
            <a:avLst/>
          </a:prstGeom>
          <a:noFill/>
        </p:spPr>
      </p:pic>
      <p:sp>
        <p:nvSpPr>
          <p:cNvPr id="13314" name="AutoShape 2"/>
          <p:cNvSpPr>
            <a:spLocks noGrp="1" noChangeArrowheads="1"/>
          </p:cNvSpPr>
          <p:nvPr>
            <p:ph type="title"/>
          </p:nvPr>
        </p:nvSpPr>
        <p:spPr>
          <a:xfrm>
            <a:off x="242918" y="1371600"/>
            <a:ext cx="8686800" cy="1143000"/>
          </a:xfrm>
        </p:spPr>
        <p:txBody>
          <a:bodyPr/>
          <a:lstStyle/>
          <a:p>
            <a:pPr eaLnBrk="1" hangingPunct="1"/>
            <a:r>
              <a:rPr lang="en-US" sz="5400" b="1" dirty="0">
                <a:solidFill>
                  <a:srgbClr val="FFFF00"/>
                </a:solidFill>
              </a:rPr>
              <a:t>IMPLIKASI TERAHDAP PENDIDIKAN</a:t>
            </a:r>
          </a:p>
        </p:txBody>
      </p:sp>
      <p:sp>
        <p:nvSpPr>
          <p:cNvPr id="13315" name="Rectangle 3"/>
          <p:cNvSpPr>
            <a:spLocks noGrp="1" noChangeArrowheads="1"/>
          </p:cNvSpPr>
          <p:nvPr>
            <p:ph type="body" idx="1"/>
          </p:nvPr>
        </p:nvSpPr>
        <p:spPr>
          <a:xfrm>
            <a:off x="1281090" y="3028952"/>
            <a:ext cx="7329510" cy="3143248"/>
          </a:xfrm>
        </p:spPr>
        <p:txBody>
          <a:bodyPr/>
          <a:lstStyle/>
          <a:p>
            <a:pPr eaLnBrk="1" hangingPunct="1"/>
            <a:r>
              <a:rPr lang="en-US" sz="3600" dirty="0">
                <a:solidFill>
                  <a:schemeClr val="bg1"/>
                </a:solidFill>
              </a:rPr>
              <a:t>TUJUAN PENDIDIKAN</a:t>
            </a:r>
          </a:p>
          <a:p>
            <a:pPr eaLnBrk="1" hangingPunct="1"/>
            <a:r>
              <a:rPr lang="en-US" sz="3600" dirty="0">
                <a:solidFill>
                  <a:schemeClr val="bg1"/>
                </a:solidFill>
              </a:rPr>
              <a:t>KURIKIULUM</a:t>
            </a:r>
          </a:p>
          <a:p>
            <a:pPr eaLnBrk="1" hangingPunct="1"/>
            <a:r>
              <a:rPr lang="en-US" sz="3600" dirty="0">
                <a:solidFill>
                  <a:schemeClr val="bg1"/>
                </a:solidFill>
              </a:rPr>
              <a:t>METODE PENDIDIKAN</a:t>
            </a:r>
          </a:p>
          <a:p>
            <a:pPr eaLnBrk="1" hangingPunct="1"/>
            <a:r>
              <a:rPr lang="en-US" sz="3600" dirty="0">
                <a:solidFill>
                  <a:schemeClr val="bg1"/>
                </a:solidFill>
              </a:rPr>
              <a:t>PERAN GURU DAN SISWA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p:cTn id="12"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 calcmode="lin" valueType="num">
                                      <p:cBhvr>
                                        <p:cTn id="17"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315">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 calcmode="lin" valueType="num">
                                      <p:cBhvr>
                                        <p:cTn id="22"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 calcmode="lin" valueType="num">
                                      <p:cBhvr>
                                        <p:cTn id="27"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3315">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6" presetClass="entr" presetSubtype="16" fill="hold" nodeType="after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circle(in)">
                                      <p:cBhvr>
                                        <p:cTn id="32" dur="3000"/>
                                        <p:tgtEl>
                                          <p:spTgt spid="24581"/>
                                        </p:tgtEl>
                                      </p:cBhvr>
                                    </p:animEffect>
                                  </p:childTnLst>
                                </p:cTn>
                              </p:par>
                            </p:childTnLst>
                          </p:cTn>
                        </p:par>
                        <p:par>
                          <p:cTn id="33" fill="hold">
                            <p:stCondLst>
                              <p:cond delay="5500"/>
                            </p:stCondLst>
                            <p:childTnLst>
                              <p:par>
                                <p:cTn id="34" presetID="23" presetClass="entr" presetSubtype="16" fill="hold" nodeType="afterEffect">
                                  <p:stCondLst>
                                    <p:cond delay="0"/>
                                  </p:stCondLst>
                                  <p:childTnLst>
                                    <p:set>
                                      <p:cBhvr>
                                        <p:cTn id="35" dur="1" fill="hold">
                                          <p:stCondLst>
                                            <p:cond delay="0"/>
                                          </p:stCondLst>
                                        </p:cTn>
                                        <p:tgtEl>
                                          <p:spTgt spid="24582"/>
                                        </p:tgtEl>
                                        <p:attrNameLst>
                                          <p:attrName>style.visibility</p:attrName>
                                        </p:attrNameLst>
                                      </p:cBhvr>
                                      <p:to>
                                        <p:strVal val="visible"/>
                                      </p:to>
                                    </p:set>
                                    <p:anim calcmode="lin" valueType="num">
                                      <p:cBhvr>
                                        <p:cTn id="36" dur="3000" fill="hold"/>
                                        <p:tgtEl>
                                          <p:spTgt spid="24582"/>
                                        </p:tgtEl>
                                        <p:attrNameLst>
                                          <p:attrName>ppt_w</p:attrName>
                                        </p:attrNameLst>
                                      </p:cBhvr>
                                      <p:tavLst>
                                        <p:tav tm="0">
                                          <p:val>
                                            <p:fltVal val="0"/>
                                          </p:val>
                                        </p:tav>
                                        <p:tav tm="100000">
                                          <p:val>
                                            <p:strVal val="#ppt_w"/>
                                          </p:val>
                                        </p:tav>
                                      </p:tavLst>
                                    </p:anim>
                                    <p:anim calcmode="lin" valueType="num">
                                      <p:cBhvr>
                                        <p:cTn id="37" dur="3000" fill="hold"/>
                                        <p:tgtEl>
                                          <p:spTgt spid="24582"/>
                                        </p:tgtEl>
                                        <p:attrNameLst>
                                          <p:attrName>ppt_h</p:attrName>
                                        </p:attrNameLst>
                                      </p:cBhvr>
                                      <p:tavLst>
                                        <p:tav tm="0">
                                          <p:val>
                                            <p:fltVal val="0"/>
                                          </p:val>
                                        </p:tav>
                                        <p:tav tm="100000">
                                          <p:val>
                                            <p:strVal val="#ppt_h"/>
                                          </p:val>
                                        </p:tav>
                                      </p:tavLst>
                                    </p:anim>
                                  </p:childTnLst>
                                </p:cTn>
                              </p:par>
                            </p:childTnLst>
                          </p:cTn>
                        </p:par>
                        <p:par>
                          <p:cTn id="38" fill="hold">
                            <p:stCondLst>
                              <p:cond delay="8500"/>
                            </p:stCondLst>
                            <p:childTnLst>
                              <p:par>
                                <p:cTn id="39" presetID="21" presetClass="entr" presetSubtype="4" fill="hold" nodeType="afterEffect">
                                  <p:stCondLst>
                                    <p:cond delay="0"/>
                                  </p:stCondLst>
                                  <p:childTnLst>
                                    <p:set>
                                      <p:cBhvr>
                                        <p:cTn id="40" dur="1" fill="hold">
                                          <p:stCondLst>
                                            <p:cond delay="0"/>
                                          </p:stCondLst>
                                        </p:cTn>
                                        <p:tgtEl>
                                          <p:spTgt spid="24583"/>
                                        </p:tgtEl>
                                        <p:attrNameLst>
                                          <p:attrName>style.visibility</p:attrName>
                                        </p:attrNameLst>
                                      </p:cBhvr>
                                      <p:to>
                                        <p:strVal val="visible"/>
                                      </p:to>
                                    </p:set>
                                    <p:animEffect transition="in" filter="wheel(4)">
                                      <p:cBhvr>
                                        <p:cTn id="41" dur="3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5410200"/>
          </a:xfrm>
        </p:spPr>
        <p:txBody>
          <a:bodyPr/>
          <a:lstStyle/>
          <a:p>
            <a:pPr>
              <a:spcBef>
                <a:spcPts val="1500"/>
              </a:spcBef>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 </a:t>
            </a:r>
            <a:r>
              <a:rPr lang="en-US" sz="2800" dirty="0" err="1">
                <a:solidFill>
                  <a:schemeClr val="bg1"/>
                </a:solidFill>
                <a:latin typeface="Arial" pitchFamily="34" charset="0"/>
                <a:cs typeface="Arial" pitchFamily="34" charset="0"/>
              </a:rPr>
              <a:t>Aliran</a:t>
            </a:r>
            <a:r>
              <a:rPr lang="en-US" sz="2800"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Phenomenisme</a:t>
            </a:r>
            <a:r>
              <a:rPr lang="en-US" sz="2800" i="1"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ini</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menekankan </a:t>
            </a:r>
            <a:r>
              <a:rPr lang="en-US" sz="2800" dirty="0" err="1">
                <a:solidFill>
                  <a:schemeClr val="bg1"/>
                </a:solidFill>
                <a:latin typeface="Arial" pitchFamily="34" charset="0"/>
                <a:cs typeface="Arial" pitchFamily="34" charset="0"/>
              </a:rPr>
              <a:t>subjek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mengetahui</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spcBef>
                <a:spcPts val="1500"/>
              </a:spcBef>
            </a:pPr>
            <a:r>
              <a:rPr lang="id-ID" sz="2800" b="1" i="1" dirty="0">
                <a:solidFill>
                  <a:srgbClr val="7BEBF1"/>
                </a:solidFill>
                <a:latin typeface="Arial" pitchFamily="34" charset="0"/>
                <a:cs typeface="Arial" pitchFamily="34" charset="0"/>
              </a:rPr>
              <a:t>A</a:t>
            </a:r>
            <a:r>
              <a:rPr lang="en-US" sz="2800" b="1" i="1" dirty="0" err="1">
                <a:solidFill>
                  <a:srgbClr val="7BEBF1"/>
                </a:solidFill>
                <a:latin typeface="Arial" pitchFamily="34" charset="0"/>
                <a:cs typeface="Arial" pitchFamily="34" charset="0"/>
              </a:rPr>
              <a:t>liran</a:t>
            </a:r>
            <a:r>
              <a:rPr lang="en-US" sz="2800" b="1" i="1" dirty="0">
                <a:solidFill>
                  <a:srgbClr val="7BEBF1"/>
                </a:solidFill>
                <a:latin typeface="Arial" pitchFamily="34" charset="0"/>
                <a:cs typeface="Arial" pitchFamily="34" charset="0"/>
              </a:rPr>
              <a:t> </a:t>
            </a:r>
            <a:r>
              <a:rPr lang="en-US" sz="2800" b="1" i="1" dirty="0" err="1">
                <a:solidFill>
                  <a:srgbClr val="7BEBF1"/>
                </a:solidFill>
                <a:latin typeface="Arial" pitchFamily="34" charset="0"/>
                <a:cs typeface="Arial" pitchFamily="34" charset="0"/>
              </a:rPr>
              <a:t>Idealisme</a:t>
            </a:r>
            <a:r>
              <a:rPr lang="en-US" sz="2800" b="1" i="1" dirty="0">
                <a:solidFill>
                  <a:srgbClr val="7BEBF1"/>
                </a:solidFill>
                <a:latin typeface="Arial" pitchFamily="34" charset="0"/>
                <a:cs typeface="Arial" pitchFamily="34" charset="0"/>
              </a:rPr>
              <a:t> </a:t>
            </a:r>
            <a:r>
              <a:rPr lang="id-ID" sz="2800" dirty="0">
                <a:solidFill>
                  <a:srgbClr val="FFFF00"/>
                </a:solidFill>
                <a:latin typeface="Arial" pitchFamily="34" charset="0"/>
                <a:cs typeface="Arial" pitchFamily="34" charset="0"/>
              </a:rPr>
              <a:t>membantahnya, aliran ini merupakan aliran yang memiliki pandangan dunia atau metafisik yang mengatakan bahwa realitas dasar terdiri atas, atau sangat erat hubungannya dengan ide, </a:t>
            </a:r>
            <a:r>
              <a:rPr lang="id-ID" sz="2800" dirty="0" err="1">
                <a:solidFill>
                  <a:srgbClr val="FFFF00"/>
                </a:solidFill>
                <a:latin typeface="Arial" panose="020B0604020202020204" pitchFamily="34" charset="0"/>
                <a:cs typeface="Arial" panose="020B0604020202020204" pitchFamily="34" charset="0"/>
              </a:rPr>
              <a:t>fikiran</a:t>
            </a:r>
            <a:r>
              <a:rPr lang="id-ID" sz="2800" dirty="0">
                <a:solidFill>
                  <a:srgbClr val="FFFF00"/>
                </a:solidFill>
                <a:latin typeface="Arial" panose="020B0604020202020204" pitchFamily="34" charset="0"/>
                <a:cs typeface="Arial" panose="020B0604020202020204" pitchFamily="34" charset="0"/>
              </a:rPr>
              <a:t>, atau jiwa. Dunia mempunyai arti yang berlainan dari apa yang tampak pada </a:t>
            </a:r>
            <a:r>
              <a:rPr lang="id-ID" sz="2800" dirty="0" err="1">
                <a:solidFill>
                  <a:srgbClr val="FFFF00"/>
                </a:solidFill>
                <a:latin typeface="Arial" panose="020B0604020202020204" pitchFamily="34" charset="0"/>
                <a:cs typeface="Arial" panose="020B0604020202020204" pitchFamily="34" charset="0"/>
              </a:rPr>
              <a:t>permukannya</a:t>
            </a:r>
            <a:r>
              <a:rPr lang="id-ID" sz="2800" dirty="0">
                <a:solidFill>
                  <a:srgbClr val="FFFF00"/>
                </a:solidFill>
                <a:latin typeface="Arial" panose="020B0604020202020204" pitchFamily="34" charset="0"/>
                <a:cs typeface="Arial" panose="020B0604020202020204" pitchFamily="34" charset="0"/>
              </a:rPr>
              <a:t>. Menurut idealisme dunia </a:t>
            </a:r>
            <a:r>
              <a:rPr lang="id-ID" sz="2800" dirty="0" err="1">
                <a:solidFill>
                  <a:srgbClr val="FFFF00"/>
                </a:solidFill>
                <a:latin typeface="Arial" panose="020B0604020202020204" pitchFamily="34" charset="0"/>
                <a:cs typeface="Arial" panose="020B0604020202020204" pitchFamily="34" charset="0"/>
              </a:rPr>
              <a:t>difahami</a:t>
            </a:r>
            <a:r>
              <a:rPr lang="id-ID" sz="2800" dirty="0">
                <a:solidFill>
                  <a:srgbClr val="FFFF00"/>
                </a:solidFill>
                <a:latin typeface="Arial" panose="020B0604020202020204" pitchFamily="34" charset="0"/>
                <a:cs typeface="Arial" panose="020B0604020202020204" pitchFamily="34" charset="0"/>
              </a:rPr>
              <a:t> dan ditafsirkan oleh penyelidikan tentang hukum-hukum </a:t>
            </a:r>
            <a:r>
              <a:rPr lang="id-ID" sz="2800" dirty="0" err="1">
                <a:solidFill>
                  <a:srgbClr val="FFFF00"/>
                </a:solidFill>
                <a:latin typeface="Arial" panose="020B0604020202020204" pitchFamily="34" charset="0"/>
                <a:cs typeface="Arial" panose="020B0604020202020204" pitchFamily="34" charset="0"/>
              </a:rPr>
              <a:t>fikiran</a:t>
            </a:r>
            <a:r>
              <a:rPr lang="id-ID" sz="2800" dirty="0">
                <a:solidFill>
                  <a:srgbClr val="FFFF00"/>
                </a:solidFill>
                <a:latin typeface="Arial" panose="020B0604020202020204" pitchFamily="34" charset="0"/>
                <a:cs typeface="Arial" panose="020B0604020202020204" pitchFamily="34" charset="0"/>
              </a:rPr>
              <a:t> dan kesadaran, dan tidak hanya oleh </a:t>
            </a:r>
            <a:r>
              <a:rPr lang="id-ID" sz="2800" dirty="0" err="1">
                <a:solidFill>
                  <a:srgbClr val="FFFF00"/>
                </a:solidFill>
                <a:latin typeface="Arial" panose="020B0604020202020204" pitchFamily="34" charset="0"/>
                <a:cs typeface="Arial" panose="020B0604020202020204" pitchFamily="34" charset="0"/>
              </a:rPr>
              <a:t>metoda</a:t>
            </a:r>
            <a:r>
              <a:rPr lang="id-ID" sz="2800" dirty="0">
                <a:solidFill>
                  <a:srgbClr val="FFFF00"/>
                </a:solidFill>
                <a:latin typeface="Arial" pitchFamily="34" charset="0"/>
                <a:cs typeface="Arial" pitchFamily="34" charset="0"/>
              </a:rPr>
              <a:t> ilmu obyektif semata-mata.</a:t>
            </a:r>
          </a:p>
        </p:txBody>
      </p:sp>
      <p:sp>
        <p:nvSpPr>
          <p:cNvPr id="4" name="Footer Placeholder 3"/>
          <p:cNvSpPr>
            <a:spLocks noGrp="1"/>
          </p:cNvSpPr>
          <p:nvPr>
            <p:ph type="ftr" sz="quarter" idx="11"/>
          </p:nvPr>
        </p:nvSpPr>
        <p:spPr/>
        <p:txBody>
          <a:bodyPr/>
          <a:lstStyle/>
          <a:p>
            <a:pPr>
              <a:defRPr/>
            </a:pPr>
            <a:r>
              <a:rPr lang="en-US" dirty="0" err="1"/>
              <a:t>Kelompok</a:t>
            </a:r>
            <a:r>
              <a:rPr lang="en-US" dirty="0"/>
              <a:t> I</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00_472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218" name="Rectangle 2"/>
          <p:cNvSpPr>
            <a:spLocks noGrp="1" noChangeArrowheads="1"/>
          </p:cNvSpPr>
          <p:nvPr>
            <p:ph type="title"/>
          </p:nvPr>
        </p:nvSpPr>
        <p:spPr/>
        <p:txBody>
          <a:bodyPr/>
          <a:lstStyle/>
          <a:p>
            <a:r>
              <a:rPr lang="en-US" sz="4000" b="1" dirty="0" err="1">
                <a:solidFill>
                  <a:srgbClr val="FF0000"/>
                </a:solidFill>
              </a:rPr>
              <a:t>Kontradiksi</a:t>
            </a:r>
            <a:r>
              <a:rPr lang="en-US" sz="4000" b="1" dirty="0">
                <a:solidFill>
                  <a:srgbClr val="FF0000"/>
                </a:solidFill>
              </a:rPr>
              <a:t> </a:t>
            </a:r>
            <a:r>
              <a:rPr lang="en-US" sz="4000" b="1" dirty="0" err="1">
                <a:solidFill>
                  <a:srgbClr val="FF0000"/>
                </a:solidFill>
              </a:rPr>
              <a:t>Pragmatisme</a:t>
            </a:r>
            <a:r>
              <a:rPr lang="en-US" sz="4000" b="1" dirty="0">
                <a:solidFill>
                  <a:srgbClr val="FF0000"/>
                </a:solidFill>
              </a:rPr>
              <a:t> </a:t>
            </a:r>
            <a:r>
              <a:rPr lang="en-US" sz="4000" b="1" dirty="0" err="1">
                <a:solidFill>
                  <a:srgbClr val="FF0000"/>
                </a:solidFill>
              </a:rPr>
              <a:t>Dengan</a:t>
            </a:r>
            <a:r>
              <a:rPr lang="en-US" sz="4000" b="1" dirty="0">
                <a:solidFill>
                  <a:srgbClr val="FF0000"/>
                </a:solidFill>
              </a:rPr>
              <a:t> Islam</a:t>
            </a:r>
          </a:p>
        </p:txBody>
      </p:sp>
      <p:sp>
        <p:nvSpPr>
          <p:cNvPr id="9219" name="Rectangle 3"/>
          <p:cNvSpPr>
            <a:spLocks noGrp="1" noChangeArrowheads="1"/>
          </p:cNvSpPr>
          <p:nvPr>
            <p:ph type="body" idx="1"/>
          </p:nvPr>
        </p:nvSpPr>
        <p:spPr>
          <a:xfrm>
            <a:off x="457200" y="1974871"/>
            <a:ext cx="8229600" cy="4525963"/>
          </a:xfrm>
        </p:spPr>
        <p:txBody>
          <a:bodyPr/>
          <a:lstStyle/>
          <a:p>
            <a:pPr>
              <a:lnSpc>
                <a:spcPct val="90000"/>
              </a:lnSpc>
              <a:buClr>
                <a:srgbClr val="FFFF00"/>
              </a:buClr>
              <a:buSzPct val="130000"/>
              <a:buFont typeface="Wingdings" pitchFamily="2" charset="2"/>
              <a:buChar char="§"/>
            </a:pPr>
            <a:r>
              <a:rPr lang="en-US" b="1" dirty="0" err="1"/>
              <a:t>Pragmatisme</a:t>
            </a:r>
            <a:r>
              <a:rPr lang="en-US" b="1" dirty="0"/>
              <a:t> </a:t>
            </a:r>
            <a:r>
              <a:rPr lang="en-US" b="1" dirty="0" err="1"/>
              <a:t>sebagai</a:t>
            </a:r>
            <a:r>
              <a:rPr lang="en-US" b="1" dirty="0"/>
              <a:t> </a:t>
            </a:r>
            <a:r>
              <a:rPr lang="en-US" b="1" dirty="0" err="1"/>
              <a:t>standar</a:t>
            </a:r>
            <a:r>
              <a:rPr lang="en-US" b="1" dirty="0"/>
              <a:t> </a:t>
            </a:r>
            <a:r>
              <a:rPr lang="en-US" b="1" dirty="0" err="1"/>
              <a:t>ide</a:t>
            </a:r>
            <a:r>
              <a:rPr lang="en-US" b="1" dirty="0"/>
              <a:t> </a:t>
            </a:r>
            <a:r>
              <a:rPr lang="en-US" b="1" dirty="0" err="1"/>
              <a:t>dan</a:t>
            </a:r>
            <a:r>
              <a:rPr lang="en-US" b="1" dirty="0"/>
              <a:t> </a:t>
            </a:r>
            <a:r>
              <a:rPr lang="en-US" b="1" dirty="0" err="1"/>
              <a:t>perbuatan</a:t>
            </a:r>
            <a:r>
              <a:rPr lang="en-US" b="1" dirty="0"/>
              <a:t> </a:t>
            </a:r>
            <a:r>
              <a:rPr lang="en-US" b="1" dirty="0" err="1"/>
              <a:t>sangat</a:t>
            </a:r>
            <a:r>
              <a:rPr lang="en-US" b="1" dirty="0"/>
              <a:t> </a:t>
            </a:r>
            <a:r>
              <a:rPr lang="en-US" b="1" dirty="0" err="1"/>
              <a:t>bertentangan</a:t>
            </a:r>
            <a:r>
              <a:rPr lang="en-US" b="1" dirty="0"/>
              <a:t> </a:t>
            </a:r>
            <a:r>
              <a:rPr lang="en-US" b="1" dirty="0" err="1"/>
              <a:t>dengan</a:t>
            </a:r>
            <a:r>
              <a:rPr lang="en-US" b="1" dirty="0"/>
              <a:t> </a:t>
            </a:r>
            <a:r>
              <a:rPr lang="en-US" b="1" dirty="0" err="1"/>
              <a:t>islam</a:t>
            </a:r>
            <a:r>
              <a:rPr lang="en-US" b="1" dirty="0"/>
              <a:t> </a:t>
            </a:r>
            <a:r>
              <a:rPr lang="en-US" b="1" dirty="0" err="1"/>
              <a:t>sebab</a:t>
            </a:r>
            <a:r>
              <a:rPr lang="en-US" b="1" dirty="0"/>
              <a:t> </a:t>
            </a:r>
            <a:r>
              <a:rPr lang="en-US" b="1" dirty="0" err="1"/>
              <a:t>islam</a:t>
            </a:r>
            <a:r>
              <a:rPr lang="en-US" b="1" dirty="0"/>
              <a:t> </a:t>
            </a:r>
            <a:r>
              <a:rPr lang="en-US" b="1" dirty="0" err="1"/>
              <a:t>memandang</a:t>
            </a:r>
            <a:r>
              <a:rPr lang="en-US" b="1" dirty="0"/>
              <a:t> </a:t>
            </a:r>
            <a:r>
              <a:rPr lang="en-US" b="1" dirty="0" err="1"/>
              <a:t>bahwa</a:t>
            </a:r>
            <a:r>
              <a:rPr lang="en-US" b="1" dirty="0"/>
              <a:t> </a:t>
            </a:r>
            <a:r>
              <a:rPr lang="en-US" b="1" dirty="0" err="1">
                <a:solidFill>
                  <a:srgbClr val="FFFF00"/>
                </a:solidFill>
              </a:rPr>
              <a:t>standar</a:t>
            </a:r>
            <a:r>
              <a:rPr lang="en-US" b="1" dirty="0">
                <a:solidFill>
                  <a:srgbClr val="FFFF00"/>
                </a:solidFill>
              </a:rPr>
              <a:t> </a:t>
            </a:r>
            <a:r>
              <a:rPr lang="en-US" b="1" dirty="0" err="1">
                <a:solidFill>
                  <a:srgbClr val="FFFF00"/>
                </a:solidFill>
              </a:rPr>
              <a:t>perbuatan</a:t>
            </a:r>
            <a:r>
              <a:rPr lang="en-US" b="1" dirty="0">
                <a:solidFill>
                  <a:srgbClr val="FFFF00"/>
                </a:solidFill>
              </a:rPr>
              <a:t> </a:t>
            </a:r>
            <a:r>
              <a:rPr lang="en-US" b="1" dirty="0" err="1">
                <a:solidFill>
                  <a:srgbClr val="FFFF00"/>
                </a:solidFill>
              </a:rPr>
              <a:t>adalah</a:t>
            </a:r>
            <a:r>
              <a:rPr lang="en-US" b="1" dirty="0">
                <a:solidFill>
                  <a:srgbClr val="FFFF00"/>
                </a:solidFill>
              </a:rPr>
              <a:t> </a:t>
            </a:r>
            <a:r>
              <a:rPr lang="en-US" b="1" dirty="0" err="1">
                <a:solidFill>
                  <a:srgbClr val="FFFF00"/>
                </a:solidFill>
              </a:rPr>
              <a:t>halal</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haram</a:t>
            </a:r>
            <a:r>
              <a:rPr lang="en-US" b="1" dirty="0">
                <a:solidFill>
                  <a:srgbClr val="FFFF00"/>
                </a:solidFill>
              </a:rPr>
              <a:t> </a:t>
            </a:r>
            <a:r>
              <a:rPr lang="en-US" b="1" dirty="0" err="1">
                <a:solidFill>
                  <a:srgbClr val="FFFF00"/>
                </a:solidFill>
              </a:rPr>
              <a:t>yaitu</a:t>
            </a:r>
            <a:r>
              <a:rPr lang="en-US" b="1" dirty="0">
                <a:solidFill>
                  <a:srgbClr val="FFFF00"/>
                </a:solidFill>
              </a:rPr>
              <a:t> </a:t>
            </a:r>
            <a:r>
              <a:rPr lang="en-US" b="1" dirty="0" err="1">
                <a:solidFill>
                  <a:srgbClr val="FFFF00"/>
                </a:solidFill>
              </a:rPr>
              <a:t>perintah</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larangan</a:t>
            </a:r>
            <a:r>
              <a:rPr lang="en-US" b="1" dirty="0">
                <a:solidFill>
                  <a:srgbClr val="FFFF00"/>
                </a:solidFill>
              </a:rPr>
              <a:t> Allah SWT.</a:t>
            </a:r>
          </a:p>
          <a:p>
            <a:pPr>
              <a:lnSpc>
                <a:spcPct val="90000"/>
              </a:lnSpc>
              <a:buClr>
                <a:srgbClr val="FFFF00"/>
              </a:buClr>
              <a:buSzPct val="130000"/>
              <a:buFont typeface="Wingdings" pitchFamily="2" charset="2"/>
              <a:buChar char="§"/>
            </a:pPr>
            <a:r>
              <a:rPr lang="en-US" b="1" dirty="0" err="1">
                <a:solidFill>
                  <a:srgbClr val="FFFF00"/>
                </a:solidFill>
              </a:rPr>
              <a:t>Bukan</a:t>
            </a:r>
            <a:r>
              <a:rPr lang="en-US" b="1" dirty="0">
                <a:solidFill>
                  <a:srgbClr val="FFFF00"/>
                </a:solidFill>
              </a:rPr>
              <a:t> </a:t>
            </a:r>
            <a:r>
              <a:rPr lang="en-US" b="1" dirty="0" err="1">
                <a:solidFill>
                  <a:srgbClr val="FFFF00"/>
                </a:solidFill>
              </a:rPr>
              <a:t>kemanfaatan</a:t>
            </a:r>
            <a:r>
              <a:rPr lang="en-US" b="1" dirty="0">
                <a:solidFill>
                  <a:srgbClr val="FFFF00"/>
                </a:solidFill>
              </a:rPr>
              <a:t> </a:t>
            </a:r>
            <a:r>
              <a:rPr lang="en-US" b="1" dirty="0" err="1">
                <a:solidFill>
                  <a:srgbClr val="FFFF00"/>
                </a:solidFill>
              </a:rPr>
              <a:t>atau</a:t>
            </a:r>
            <a:r>
              <a:rPr lang="en-US" b="1" dirty="0">
                <a:solidFill>
                  <a:srgbClr val="FFFF00"/>
                </a:solidFill>
              </a:rPr>
              <a:t> </a:t>
            </a:r>
            <a:r>
              <a:rPr lang="en-US" b="1" dirty="0" err="1">
                <a:solidFill>
                  <a:srgbClr val="FFFF00"/>
                </a:solidFill>
              </a:rPr>
              <a:t>kerugian</a:t>
            </a:r>
            <a:r>
              <a:rPr lang="en-US" b="1" dirty="0">
                <a:solidFill>
                  <a:srgbClr val="FFFF00"/>
                </a:solidFill>
              </a:rPr>
              <a:t> </a:t>
            </a:r>
            <a:r>
              <a:rPr lang="en-US" b="1" dirty="0" err="1">
                <a:solidFill>
                  <a:srgbClr val="FFFF00"/>
                </a:solidFill>
              </a:rPr>
              <a:t>riil</a:t>
            </a:r>
            <a:r>
              <a:rPr lang="en-US" b="1" dirty="0">
                <a:solidFill>
                  <a:srgbClr val="FFFF00"/>
                </a:solidFill>
              </a:rPr>
              <a:t> </a:t>
            </a:r>
            <a:r>
              <a:rPr lang="en-US" b="1" dirty="0" err="1">
                <a:solidFill>
                  <a:srgbClr val="FFFF00"/>
                </a:solidFill>
              </a:rPr>
              <a:t>untuk</a:t>
            </a:r>
            <a:r>
              <a:rPr lang="en-US" b="1" dirty="0">
                <a:solidFill>
                  <a:srgbClr val="FFFF00"/>
                </a:solidFill>
              </a:rPr>
              <a:t> </a:t>
            </a:r>
            <a:r>
              <a:rPr lang="en-US" b="1" dirty="0" err="1">
                <a:solidFill>
                  <a:srgbClr val="FFFF00"/>
                </a:solidFill>
              </a:rPr>
              <a:t>memenuhi</a:t>
            </a:r>
            <a:r>
              <a:rPr lang="en-US" b="1" dirty="0">
                <a:solidFill>
                  <a:srgbClr val="FFFF00"/>
                </a:solidFill>
              </a:rPr>
              <a:t> </a:t>
            </a:r>
            <a:r>
              <a:rPr lang="en-US" b="1" dirty="0" err="1">
                <a:solidFill>
                  <a:srgbClr val="FFFF00"/>
                </a:solidFill>
              </a:rPr>
              <a:t>kebutuhan</a:t>
            </a:r>
            <a:r>
              <a:rPr lang="en-US" b="1" dirty="0">
                <a:solidFill>
                  <a:srgbClr val="FFFF00"/>
                </a:solidFill>
              </a:rPr>
              <a:t> </a:t>
            </a:r>
            <a:r>
              <a:rPr lang="en-US" b="1" dirty="0" err="1">
                <a:solidFill>
                  <a:srgbClr val="FFFF00"/>
                </a:solidFill>
              </a:rPr>
              <a:t>manusia</a:t>
            </a:r>
            <a:r>
              <a:rPr lang="en-US" b="1" dirty="0">
                <a:solidFill>
                  <a:srgbClr val="FFFF00"/>
                </a:solidFill>
              </a:rPr>
              <a:t> yang </a:t>
            </a:r>
            <a:r>
              <a:rPr lang="en-US" b="1" dirty="0" err="1">
                <a:solidFill>
                  <a:srgbClr val="FFFF00"/>
                </a:solidFill>
              </a:rPr>
              <a:t>dihasilkan</a:t>
            </a:r>
            <a:r>
              <a:rPr lang="en-US" b="1" dirty="0">
                <a:solidFill>
                  <a:srgbClr val="FFFF00"/>
                </a:solidFill>
              </a:rPr>
              <a:t> </a:t>
            </a:r>
            <a:r>
              <a:rPr lang="en-US" b="1" dirty="0" err="1">
                <a:solidFill>
                  <a:srgbClr val="FFFF00"/>
                </a:solidFill>
              </a:rPr>
              <a:t>oleh</a:t>
            </a:r>
            <a:r>
              <a:rPr lang="en-US" b="1" dirty="0">
                <a:solidFill>
                  <a:srgbClr val="FFFF00"/>
                </a:solidFill>
              </a:rPr>
              <a:t> </a:t>
            </a:r>
            <a:r>
              <a:rPr lang="en-US" b="1" dirty="0" err="1">
                <a:solidFill>
                  <a:srgbClr val="FFFF00"/>
                </a:solidFill>
              </a:rPr>
              <a:t>sebuah</a:t>
            </a:r>
            <a:r>
              <a:rPr lang="en-US" b="1" dirty="0">
                <a:solidFill>
                  <a:srgbClr val="FFFF00"/>
                </a:solidFill>
              </a:rPr>
              <a:t> </a:t>
            </a:r>
            <a:r>
              <a:rPr lang="en-US" b="1" dirty="0" err="1">
                <a:solidFill>
                  <a:srgbClr val="FFFF00"/>
                </a:solidFill>
              </a:rPr>
              <a:t>ide</a:t>
            </a:r>
            <a:r>
              <a:rPr lang="en-US" b="1" dirty="0">
                <a:solidFill>
                  <a:srgbClr val="FFFF00"/>
                </a:solidFill>
              </a:rPr>
              <a:t>, </a:t>
            </a:r>
            <a:r>
              <a:rPr lang="en-US" b="1" dirty="0" err="1">
                <a:solidFill>
                  <a:srgbClr val="FFFF00"/>
                </a:solidFill>
              </a:rPr>
              <a:t>ajaran</a:t>
            </a:r>
            <a:r>
              <a:rPr lang="en-US" b="1" dirty="0">
                <a:solidFill>
                  <a:srgbClr val="FFFF00"/>
                </a:solidFill>
              </a:rPr>
              <a:t>, </a:t>
            </a:r>
            <a:r>
              <a:rPr lang="en-US" b="1" dirty="0" err="1">
                <a:solidFill>
                  <a:srgbClr val="FFFF00"/>
                </a:solidFill>
              </a:rPr>
              <a:t>teori</a:t>
            </a:r>
            <a:r>
              <a:rPr lang="en-US" b="1" dirty="0">
                <a:solidFill>
                  <a:srgbClr val="FFFF00"/>
                </a:solidFill>
              </a:rPr>
              <a:t> </a:t>
            </a:r>
            <a:r>
              <a:rPr lang="en-US" b="1" dirty="0" err="1">
                <a:solidFill>
                  <a:srgbClr val="FFFF00"/>
                </a:solidFill>
              </a:rPr>
              <a:t>atau</a:t>
            </a:r>
            <a:r>
              <a:rPr lang="en-US" b="1" dirty="0">
                <a:solidFill>
                  <a:srgbClr val="FFFF00"/>
                </a:solidFill>
              </a:rPr>
              <a:t> </a:t>
            </a:r>
            <a:r>
              <a:rPr lang="en-US" b="1" dirty="0" err="1">
                <a:solidFill>
                  <a:srgbClr val="FFFF00"/>
                </a:solidFill>
              </a:rPr>
              <a:t>hipotesis</a:t>
            </a:r>
            <a:r>
              <a:rPr lang="en-US" b="1" dirty="0">
                <a:solidFill>
                  <a:srgbClr val="FFFF00"/>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100_4711"/>
          <p:cNvPicPr>
            <a:picLocks noChangeAspect="1" noChangeArrowheads="1"/>
          </p:cNvPicPr>
          <p:nvPr/>
        </p:nvPicPr>
        <p:blipFill>
          <a:blip r:embed="rId3" cstate="print">
            <a:lum bright="-30000"/>
          </a:blip>
          <a:srcRect/>
          <a:stretch>
            <a:fillRect/>
          </a:stretch>
        </p:blipFill>
        <p:spPr bwMode="auto">
          <a:xfrm>
            <a:off x="0" y="0"/>
            <a:ext cx="9144000" cy="6858000"/>
          </a:xfrm>
          <a:prstGeom prst="rect">
            <a:avLst/>
          </a:prstGeom>
          <a:noFill/>
        </p:spPr>
      </p:pic>
      <p:sp>
        <p:nvSpPr>
          <p:cNvPr id="10242" name="Rectangle 2"/>
          <p:cNvSpPr>
            <a:spLocks noGrp="1" noChangeArrowheads="1"/>
          </p:cNvSpPr>
          <p:nvPr>
            <p:ph type="title"/>
          </p:nvPr>
        </p:nvSpPr>
        <p:spPr>
          <a:xfrm>
            <a:off x="-32" y="928678"/>
            <a:ext cx="8686800" cy="1143000"/>
          </a:xfrm>
        </p:spPr>
        <p:txBody>
          <a:bodyPr/>
          <a:lstStyle/>
          <a:p>
            <a:pPr>
              <a:lnSpc>
                <a:spcPts val="5000"/>
              </a:lnSpc>
            </a:pPr>
            <a:r>
              <a:rPr lang="en-US" sz="6000" b="1" dirty="0" err="1">
                <a:solidFill>
                  <a:schemeClr val="bg1"/>
                </a:solidFill>
              </a:rPr>
              <a:t>Kritik</a:t>
            </a:r>
            <a:r>
              <a:rPr lang="en-US" sz="6000" b="1" dirty="0">
                <a:solidFill>
                  <a:schemeClr val="bg1"/>
                </a:solidFill>
              </a:rPr>
              <a:t> </a:t>
            </a:r>
            <a:r>
              <a:rPr lang="en-US" sz="6000" b="1" dirty="0" err="1">
                <a:solidFill>
                  <a:schemeClr val="bg1"/>
                </a:solidFill>
              </a:rPr>
              <a:t>Terhadap</a:t>
            </a:r>
            <a:r>
              <a:rPr lang="en-US" sz="6000" b="1" dirty="0">
                <a:solidFill>
                  <a:schemeClr val="bg1"/>
                </a:solidFill>
              </a:rPr>
              <a:t> </a:t>
            </a:r>
            <a:r>
              <a:rPr lang="en-US" sz="6000" b="1" dirty="0" err="1">
                <a:solidFill>
                  <a:schemeClr val="bg1"/>
                </a:solidFill>
              </a:rPr>
              <a:t>Pragmatisme</a:t>
            </a:r>
            <a:endParaRPr lang="en-US" sz="6000" b="1" dirty="0">
              <a:solidFill>
                <a:schemeClr val="bg1"/>
              </a:solidFill>
            </a:endParaRPr>
          </a:p>
        </p:txBody>
      </p:sp>
      <p:sp>
        <p:nvSpPr>
          <p:cNvPr id="10243" name="Rectangle 3"/>
          <p:cNvSpPr>
            <a:spLocks noGrp="1" noChangeArrowheads="1"/>
          </p:cNvSpPr>
          <p:nvPr>
            <p:ph type="body" idx="1"/>
          </p:nvPr>
        </p:nvSpPr>
        <p:spPr>
          <a:xfrm>
            <a:off x="214282" y="2189185"/>
            <a:ext cx="8686800" cy="4525963"/>
          </a:xfrm>
        </p:spPr>
        <p:txBody>
          <a:bodyPr/>
          <a:lstStyle/>
          <a:p>
            <a:pPr marL="609600" indent="-609600">
              <a:lnSpc>
                <a:spcPct val="80000"/>
              </a:lnSpc>
              <a:buSzPct val="130000"/>
              <a:buNone/>
            </a:pPr>
            <a:r>
              <a:rPr lang="en-US" b="1" dirty="0" err="1">
                <a:solidFill>
                  <a:srgbClr val="FFFF00"/>
                </a:solidFill>
                <a:latin typeface="Comic Sans MS" pitchFamily="66" charset="0"/>
              </a:rPr>
              <a:t>Kritik</a:t>
            </a:r>
            <a:r>
              <a:rPr lang="en-US" b="1" dirty="0">
                <a:solidFill>
                  <a:srgbClr val="FFFF00"/>
                </a:solidFill>
                <a:latin typeface="Comic Sans MS" pitchFamily="66" charset="0"/>
              </a:rPr>
              <a:t> </a:t>
            </a:r>
            <a:r>
              <a:rPr lang="en-US" b="1" dirty="0" err="1">
                <a:solidFill>
                  <a:srgbClr val="FFFF00"/>
                </a:solidFill>
                <a:latin typeface="Comic Sans MS" pitchFamily="66" charset="0"/>
              </a:rPr>
              <a:t>dari</a:t>
            </a:r>
            <a:r>
              <a:rPr lang="en-US" b="1" dirty="0">
                <a:solidFill>
                  <a:srgbClr val="FFFF00"/>
                </a:solidFill>
                <a:latin typeface="Comic Sans MS" pitchFamily="66" charset="0"/>
              </a:rPr>
              <a:t> </a:t>
            </a:r>
            <a:r>
              <a:rPr lang="en-US" b="1" dirty="0" err="1">
                <a:solidFill>
                  <a:srgbClr val="FFFF00"/>
                </a:solidFill>
                <a:latin typeface="Comic Sans MS" pitchFamily="66" charset="0"/>
              </a:rPr>
              <a:t>Segi</a:t>
            </a:r>
            <a:r>
              <a:rPr lang="en-US" b="1" dirty="0">
                <a:solidFill>
                  <a:srgbClr val="FFFF00"/>
                </a:solidFill>
                <a:latin typeface="Comic Sans MS" pitchFamily="66" charset="0"/>
              </a:rPr>
              <a:t> </a:t>
            </a:r>
            <a:r>
              <a:rPr lang="en-US" b="1" dirty="0" err="1">
                <a:solidFill>
                  <a:srgbClr val="FFFF00"/>
                </a:solidFill>
                <a:latin typeface="Comic Sans MS" pitchFamily="66" charset="0"/>
              </a:rPr>
              <a:t>Landasan</a:t>
            </a:r>
            <a:r>
              <a:rPr lang="en-US" b="1" dirty="0">
                <a:solidFill>
                  <a:srgbClr val="FFFF00"/>
                </a:solidFill>
                <a:latin typeface="Comic Sans MS" pitchFamily="66" charset="0"/>
              </a:rPr>
              <a:t> </a:t>
            </a:r>
            <a:r>
              <a:rPr lang="en-US" b="1" dirty="0" err="1">
                <a:solidFill>
                  <a:srgbClr val="FFFF00"/>
                </a:solidFill>
                <a:latin typeface="Comic Sans MS" pitchFamily="66" charset="0"/>
              </a:rPr>
              <a:t>Ideologis</a:t>
            </a:r>
            <a:endParaRPr lang="en-US" b="1" dirty="0">
              <a:solidFill>
                <a:srgbClr val="FFFF00"/>
              </a:solidFill>
              <a:latin typeface="Comic Sans MS" pitchFamily="66" charset="0"/>
            </a:endParaRPr>
          </a:p>
          <a:p>
            <a:pPr marL="609600" indent="-609600">
              <a:lnSpc>
                <a:spcPct val="80000"/>
              </a:lnSpc>
              <a:buSzPct val="130000"/>
              <a:buFont typeface="Wingdings" pitchFamily="2" charset="2"/>
              <a:buChar char="§"/>
            </a:pPr>
            <a:r>
              <a:rPr lang="en-US" b="1" dirty="0" err="1">
                <a:solidFill>
                  <a:srgbClr val="5BD4FF"/>
                </a:solidFill>
                <a:latin typeface="Comic Sans MS" pitchFamily="66" charset="0"/>
              </a:rPr>
              <a:t>Pragmatisme</a:t>
            </a:r>
            <a:r>
              <a:rPr lang="en-US" b="1" dirty="0">
                <a:solidFill>
                  <a:srgbClr val="5BD4FF"/>
                </a:solidFill>
                <a:latin typeface="Comic Sans MS" pitchFamily="66" charset="0"/>
              </a:rPr>
              <a:t> </a:t>
            </a:r>
            <a:r>
              <a:rPr lang="en-US" b="1" dirty="0" err="1">
                <a:solidFill>
                  <a:srgbClr val="5BD4FF"/>
                </a:solidFill>
                <a:latin typeface="Comic Sans MS" pitchFamily="66" charset="0"/>
              </a:rPr>
              <a:t>dilandaskan</a:t>
            </a:r>
            <a:r>
              <a:rPr lang="en-US" b="1" dirty="0">
                <a:solidFill>
                  <a:srgbClr val="5BD4FF"/>
                </a:solidFill>
                <a:latin typeface="Comic Sans MS" pitchFamily="66" charset="0"/>
              </a:rPr>
              <a:t> </a:t>
            </a:r>
            <a:r>
              <a:rPr lang="en-US" b="1" dirty="0" err="1">
                <a:solidFill>
                  <a:srgbClr val="5BD4FF"/>
                </a:solidFill>
                <a:latin typeface="Comic Sans MS" pitchFamily="66" charset="0"/>
              </a:rPr>
              <a:t>pada</a:t>
            </a:r>
            <a:r>
              <a:rPr lang="en-US" b="1" dirty="0">
                <a:solidFill>
                  <a:srgbClr val="5BD4FF"/>
                </a:solidFill>
                <a:latin typeface="Comic Sans MS" pitchFamily="66" charset="0"/>
              </a:rPr>
              <a:t> </a:t>
            </a:r>
            <a:r>
              <a:rPr lang="en-US" b="1" dirty="0" err="1">
                <a:solidFill>
                  <a:srgbClr val="5BD4FF"/>
                </a:solidFill>
                <a:latin typeface="Comic Sans MS" pitchFamily="66" charset="0"/>
              </a:rPr>
              <a:t>pemikiran</a:t>
            </a:r>
            <a:r>
              <a:rPr lang="en-US" b="1" dirty="0">
                <a:solidFill>
                  <a:srgbClr val="5BD4FF"/>
                </a:solidFill>
                <a:latin typeface="Comic Sans MS" pitchFamily="66" charset="0"/>
              </a:rPr>
              <a:t> </a:t>
            </a:r>
            <a:r>
              <a:rPr lang="en-US" b="1" dirty="0" err="1">
                <a:solidFill>
                  <a:srgbClr val="5BD4FF"/>
                </a:solidFill>
                <a:latin typeface="Comic Sans MS" pitchFamily="66" charset="0"/>
              </a:rPr>
              <a:t>dasar</a:t>
            </a:r>
            <a:r>
              <a:rPr lang="en-US" b="1" dirty="0">
                <a:solidFill>
                  <a:srgbClr val="5BD4FF"/>
                </a:solidFill>
                <a:latin typeface="Comic Sans MS" pitchFamily="66" charset="0"/>
              </a:rPr>
              <a:t> (</a:t>
            </a:r>
            <a:r>
              <a:rPr lang="en-US" b="1" dirty="0" err="1">
                <a:solidFill>
                  <a:srgbClr val="5BD4FF"/>
                </a:solidFill>
                <a:latin typeface="Comic Sans MS" pitchFamily="66" charset="0"/>
              </a:rPr>
              <a:t>aqidah</a:t>
            </a:r>
            <a:r>
              <a:rPr lang="en-US" b="1" dirty="0">
                <a:solidFill>
                  <a:srgbClr val="5BD4FF"/>
                </a:solidFill>
                <a:latin typeface="Comic Sans MS" pitchFamily="66" charset="0"/>
              </a:rPr>
              <a:t>) </a:t>
            </a:r>
            <a:r>
              <a:rPr lang="en-US" b="1" dirty="0" err="1">
                <a:solidFill>
                  <a:srgbClr val="5BD4FF"/>
                </a:solidFill>
                <a:latin typeface="Comic Sans MS" pitchFamily="66" charset="0"/>
              </a:rPr>
              <a:t>pemisah</a:t>
            </a:r>
            <a:r>
              <a:rPr lang="en-US" b="1" dirty="0">
                <a:solidFill>
                  <a:srgbClr val="5BD4FF"/>
                </a:solidFill>
                <a:latin typeface="Comic Sans MS" pitchFamily="66" charset="0"/>
              </a:rPr>
              <a:t> agama </a:t>
            </a:r>
            <a:r>
              <a:rPr lang="en-US" b="1" dirty="0" err="1">
                <a:solidFill>
                  <a:srgbClr val="5BD4FF"/>
                </a:solidFill>
                <a:latin typeface="Comic Sans MS" pitchFamily="66" charset="0"/>
              </a:rPr>
              <a:t>dari</a:t>
            </a:r>
            <a:r>
              <a:rPr lang="en-US" b="1" dirty="0">
                <a:solidFill>
                  <a:srgbClr val="5BD4FF"/>
                </a:solidFill>
                <a:latin typeface="Comic Sans MS" pitchFamily="66" charset="0"/>
              </a:rPr>
              <a:t> </a:t>
            </a:r>
            <a:r>
              <a:rPr lang="en-US" b="1" dirty="0" err="1">
                <a:solidFill>
                  <a:srgbClr val="5BD4FF"/>
                </a:solidFill>
                <a:latin typeface="Comic Sans MS" pitchFamily="66" charset="0"/>
              </a:rPr>
              <a:t>kehidupan</a:t>
            </a:r>
            <a:r>
              <a:rPr lang="en-US" b="1" dirty="0">
                <a:solidFill>
                  <a:srgbClr val="5BD4FF"/>
                </a:solidFill>
                <a:latin typeface="Comic Sans MS" pitchFamily="66" charset="0"/>
              </a:rPr>
              <a:t> (</a:t>
            </a:r>
            <a:r>
              <a:rPr lang="en-US" b="1" dirty="0" err="1">
                <a:solidFill>
                  <a:srgbClr val="5BD4FF"/>
                </a:solidFill>
                <a:latin typeface="Comic Sans MS" pitchFamily="66" charset="0"/>
              </a:rPr>
              <a:t>sekulerisme</a:t>
            </a:r>
            <a:r>
              <a:rPr lang="en-US" b="1" dirty="0">
                <a:solidFill>
                  <a:srgbClr val="5BD4FF"/>
                </a:solidFill>
                <a:latin typeface="Comic Sans MS" pitchFamily="66" charset="0"/>
              </a:rPr>
              <a:t>).</a:t>
            </a:r>
          </a:p>
          <a:p>
            <a:pPr marL="609600" indent="-609600">
              <a:lnSpc>
                <a:spcPct val="80000"/>
              </a:lnSpc>
              <a:buSzPct val="130000"/>
              <a:buNone/>
            </a:pPr>
            <a:r>
              <a:rPr lang="en-US" b="1" dirty="0" err="1">
                <a:solidFill>
                  <a:schemeClr val="bg1"/>
                </a:solidFill>
                <a:latin typeface="Comic Sans MS" pitchFamily="66" charset="0"/>
              </a:rPr>
              <a:t>Kritik</a:t>
            </a:r>
            <a:r>
              <a:rPr lang="en-US" b="1" dirty="0">
                <a:solidFill>
                  <a:schemeClr val="bg1"/>
                </a:solidFill>
                <a:latin typeface="Comic Sans MS" pitchFamily="66" charset="0"/>
              </a:rPr>
              <a:t> </a:t>
            </a:r>
            <a:r>
              <a:rPr lang="en-US" b="1" dirty="0" err="1">
                <a:solidFill>
                  <a:schemeClr val="bg1"/>
                </a:solidFill>
                <a:latin typeface="Comic Sans MS" pitchFamily="66" charset="0"/>
              </a:rPr>
              <a:t>dari</a:t>
            </a:r>
            <a:r>
              <a:rPr lang="en-US" b="1" dirty="0">
                <a:solidFill>
                  <a:schemeClr val="bg1"/>
                </a:solidFill>
                <a:latin typeface="Comic Sans MS" pitchFamily="66" charset="0"/>
              </a:rPr>
              <a:t> </a:t>
            </a:r>
            <a:r>
              <a:rPr lang="en-US" b="1" dirty="0" err="1">
                <a:solidFill>
                  <a:schemeClr val="bg1"/>
                </a:solidFill>
                <a:latin typeface="Comic Sans MS" pitchFamily="66" charset="0"/>
              </a:rPr>
              <a:t>Segi</a:t>
            </a:r>
            <a:r>
              <a:rPr lang="en-US" b="1" dirty="0">
                <a:solidFill>
                  <a:schemeClr val="bg1"/>
                </a:solidFill>
                <a:latin typeface="Comic Sans MS" pitchFamily="66" charset="0"/>
              </a:rPr>
              <a:t> </a:t>
            </a:r>
            <a:r>
              <a:rPr lang="en-US" b="1" dirty="0" err="1">
                <a:solidFill>
                  <a:schemeClr val="bg1"/>
                </a:solidFill>
                <a:latin typeface="Comic Sans MS" pitchFamily="66" charset="0"/>
              </a:rPr>
              <a:t>Metode</a:t>
            </a:r>
            <a:r>
              <a:rPr lang="en-US" b="1" dirty="0">
                <a:solidFill>
                  <a:schemeClr val="bg1"/>
                </a:solidFill>
                <a:latin typeface="Comic Sans MS" pitchFamily="66" charset="0"/>
              </a:rPr>
              <a:t> </a:t>
            </a:r>
            <a:r>
              <a:rPr lang="en-US" b="1" dirty="0" err="1">
                <a:solidFill>
                  <a:schemeClr val="bg1"/>
                </a:solidFill>
                <a:latin typeface="Comic Sans MS" pitchFamily="66" charset="0"/>
              </a:rPr>
              <a:t>Berpikir</a:t>
            </a:r>
            <a:endParaRPr lang="en-US" b="1" dirty="0">
              <a:solidFill>
                <a:schemeClr val="bg1"/>
              </a:solidFill>
              <a:latin typeface="Comic Sans MS" pitchFamily="66" charset="0"/>
            </a:endParaRPr>
          </a:p>
          <a:p>
            <a:pPr marL="609600" indent="-609600">
              <a:lnSpc>
                <a:spcPct val="80000"/>
              </a:lnSpc>
              <a:buSzPct val="130000"/>
              <a:buFont typeface="Wingdings" pitchFamily="2" charset="2"/>
              <a:buChar char="§"/>
            </a:pPr>
            <a:r>
              <a:rPr lang="en-US" b="1" dirty="0" err="1">
                <a:solidFill>
                  <a:srgbClr val="FFFF00"/>
                </a:solidFill>
                <a:latin typeface="Comic Sans MS" pitchFamily="66" charset="0"/>
              </a:rPr>
              <a:t>Bahwa</a:t>
            </a:r>
            <a:r>
              <a:rPr lang="en-US" b="1" dirty="0">
                <a:solidFill>
                  <a:srgbClr val="FFFF00"/>
                </a:solidFill>
                <a:latin typeface="Comic Sans MS" pitchFamily="66" charset="0"/>
              </a:rPr>
              <a:t> </a:t>
            </a:r>
            <a:r>
              <a:rPr lang="en-US" b="1" dirty="0" err="1">
                <a:solidFill>
                  <a:srgbClr val="FFFF00"/>
                </a:solidFill>
                <a:latin typeface="Comic Sans MS" pitchFamily="66" charset="0"/>
              </a:rPr>
              <a:t>dalam</a:t>
            </a:r>
            <a:r>
              <a:rPr lang="en-US" b="1" dirty="0">
                <a:solidFill>
                  <a:srgbClr val="FFFF00"/>
                </a:solidFill>
                <a:latin typeface="Comic Sans MS" pitchFamily="66" charset="0"/>
              </a:rPr>
              <a:t> </a:t>
            </a:r>
            <a:r>
              <a:rPr lang="en-US" b="1" dirty="0" err="1">
                <a:solidFill>
                  <a:srgbClr val="FFFF00"/>
                </a:solidFill>
                <a:latin typeface="Comic Sans MS" pitchFamily="66" charset="0"/>
              </a:rPr>
              <a:t>melaksanakan</a:t>
            </a:r>
            <a:r>
              <a:rPr lang="en-US" b="1" dirty="0">
                <a:solidFill>
                  <a:srgbClr val="FFFF00"/>
                </a:solidFill>
                <a:latin typeface="Comic Sans MS" pitchFamily="66" charset="0"/>
              </a:rPr>
              <a:t> </a:t>
            </a:r>
            <a:r>
              <a:rPr lang="en-US" b="1" dirty="0" err="1">
                <a:solidFill>
                  <a:srgbClr val="FFFF00"/>
                </a:solidFill>
                <a:latin typeface="Comic Sans MS" pitchFamily="66" charset="0"/>
              </a:rPr>
              <a:t>eksperimen</a:t>
            </a:r>
            <a:r>
              <a:rPr lang="en-US" b="1" dirty="0">
                <a:solidFill>
                  <a:srgbClr val="FFFF00"/>
                </a:solidFill>
                <a:latin typeface="Comic Sans MS" pitchFamily="66" charset="0"/>
              </a:rPr>
              <a:t> </a:t>
            </a:r>
            <a:r>
              <a:rPr lang="en-US" b="1" dirty="0" err="1">
                <a:solidFill>
                  <a:srgbClr val="FFFF00"/>
                </a:solidFill>
                <a:latin typeface="Comic Sans MS" pitchFamily="66" charset="0"/>
              </a:rPr>
              <a:t>pasti</a:t>
            </a:r>
            <a:r>
              <a:rPr lang="en-US" b="1" dirty="0">
                <a:solidFill>
                  <a:srgbClr val="FFFF00"/>
                </a:solidFill>
                <a:latin typeface="Comic Sans MS" pitchFamily="66" charset="0"/>
              </a:rPr>
              <a:t> </a:t>
            </a:r>
            <a:r>
              <a:rPr lang="en-US" b="1" dirty="0" err="1">
                <a:solidFill>
                  <a:srgbClr val="FFFF00"/>
                </a:solidFill>
                <a:latin typeface="Comic Sans MS" pitchFamily="66" charset="0"/>
              </a:rPr>
              <a:t>dibutuhkan</a:t>
            </a:r>
            <a:r>
              <a:rPr lang="en-US" b="1" dirty="0">
                <a:solidFill>
                  <a:srgbClr val="FFFF00"/>
                </a:solidFill>
                <a:latin typeface="Comic Sans MS" pitchFamily="66" charset="0"/>
              </a:rPr>
              <a:t> </a:t>
            </a:r>
            <a:r>
              <a:rPr lang="en-US" b="1" dirty="0" err="1">
                <a:solidFill>
                  <a:srgbClr val="FFFF00"/>
                </a:solidFill>
                <a:latin typeface="Comic Sans MS" pitchFamily="66" charset="0"/>
              </a:rPr>
              <a:t>informasi</a:t>
            </a:r>
            <a:r>
              <a:rPr lang="en-US" b="1" dirty="0">
                <a:solidFill>
                  <a:srgbClr val="FFFF00"/>
                </a:solidFill>
                <a:latin typeface="Comic Sans MS" pitchFamily="66" charset="0"/>
              </a:rPr>
              <a:t> </a:t>
            </a:r>
            <a:r>
              <a:rPr lang="en-US" b="1" dirty="0" err="1">
                <a:solidFill>
                  <a:srgbClr val="FFFF00"/>
                </a:solidFill>
                <a:latin typeface="Comic Sans MS" pitchFamily="66" charset="0"/>
              </a:rPr>
              <a:t>sebelumnya</a:t>
            </a:r>
            <a:endParaRPr lang="en-US" b="1" dirty="0">
              <a:solidFill>
                <a:srgbClr val="FFFF00"/>
              </a:solidFill>
              <a:latin typeface="Comic Sans MS" pitchFamily="66" charset="0"/>
            </a:endParaRPr>
          </a:p>
          <a:p>
            <a:pPr marL="609600" indent="-609600">
              <a:lnSpc>
                <a:spcPct val="80000"/>
              </a:lnSpc>
              <a:buSzPct val="130000"/>
              <a:buFont typeface="Wingdings" pitchFamily="2" charset="2"/>
              <a:buChar char="§"/>
            </a:pPr>
            <a:r>
              <a:rPr lang="en-US" b="1" dirty="0" err="1">
                <a:solidFill>
                  <a:schemeClr val="bg1"/>
                </a:solidFill>
                <a:latin typeface="Comic Sans MS" pitchFamily="66" charset="0"/>
              </a:rPr>
              <a:t>Bahwa</a:t>
            </a:r>
            <a:r>
              <a:rPr lang="en-US" b="1" dirty="0">
                <a:solidFill>
                  <a:schemeClr val="bg1"/>
                </a:solidFill>
                <a:latin typeface="Comic Sans MS" pitchFamily="66" charset="0"/>
              </a:rPr>
              <a:t> </a:t>
            </a:r>
            <a:r>
              <a:rPr lang="en-US" b="1" dirty="0" err="1">
                <a:solidFill>
                  <a:schemeClr val="bg1"/>
                </a:solidFill>
                <a:latin typeface="Comic Sans MS" pitchFamily="66" charset="0"/>
              </a:rPr>
              <a:t>metode</a:t>
            </a:r>
            <a:r>
              <a:rPr lang="en-US" b="1" dirty="0">
                <a:solidFill>
                  <a:schemeClr val="bg1"/>
                </a:solidFill>
                <a:latin typeface="Comic Sans MS" pitchFamily="66" charset="0"/>
              </a:rPr>
              <a:t> </a:t>
            </a:r>
            <a:r>
              <a:rPr lang="en-US" b="1" dirty="0" err="1">
                <a:solidFill>
                  <a:schemeClr val="bg1"/>
                </a:solidFill>
                <a:latin typeface="Comic Sans MS" pitchFamily="66" charset="0"/>
              </a:rPr>
              <a:t>ilmiah</a:t>
            </a:r>
            <a:r>
              <a:rPr lang="en-US" b="1" dirty="0">
                <a:solidFill>
                  <a:schemeClr val="bg1"/>
                </a:solidFill>
                <a:latin typeface="Comic Sans MS" pitchFamily="66" charset="0"/>
              </a:rPr>
              <a:t> </a:t>
            </a:r>
            <a:r>
              <a:rPr lang="en-US" b="1" dirty="0" err="1">
                <a:solidFill>
                  <a:schemeClr val="bg1"/>
                </a:solidFill>
                <a:latin typeface="Comic Sans MS" pitchFamily="66" charset="0"/>
              </a:rPr>
              <a:t>hanya</a:t>
            </a:r>
            <a:r>
              <a:rPr lang="en-US" b="1" dirty="0">
                <a:solidFill>
                  <a:schemeClr val="bg1"/>
                </a:solidFill>
                <a:latin typeface="Comic Sans MS" pitchFamily="66" charset="0"/>
              </a:rPr>
              <a:t> </a:t>
            </a:r>
            <a:r>
              <a:rPr lang="en-US" b="1" dirty="0" err="1">
                <a:solidFill>
                  <a:schemeClr val="bg1"/>
                </a:solidFill>
                <a:latin typeface="Comic Sans MS" pitchFamily="66" charset="0"/>
              </a:rPr>
              <a:t>bisa</a:t>
            </a:r>
            <a:r>
              <a:rPr lang="en-US" b="1" dirty="0">
                <a:solidFill>
                  <a:schemeClr val="bg1"/>
                </a:solidFill>
                <a:latin typeface="Comic Sans MS" pitchFamily="66" charset="0"/>
              </a:rPr>
              <a:t> </a:t>
            </a:r>
            <a:r>
              <a:rPr lang="en-US" b="1" dirty="0" err="1">
                <a:solidFill>
                  <a:schemeClr val="bg1"/>
                </a:solidFill>
                <a:latin typeface="Comic Sans MS" pitchFamily="66" charset="0"/>
              </a:rPr>
              <a:t>mengkaji</a:t>
            </a:r>
            <a:r>
              <a:rPr lang="en-US" b="1" dirty="0">
                <a:solidFill>
                  <a:schemeClr val="bg1"/>
                </a:solidFill>
                <a:latin typeface="Comic Sans MS" pitchFamily="66" charset="0"/>
              </a:rPr>
              <a:t> </a:t>
            </a:r>
            <a:r>
              <a:rPr lang="en-US" b="1" dirty="0" err="1">
                <a:solidFill>
                  <a:schemeClr val="bg1"/>
                </a:solidFill>
                <a:latin typeface="Comic Sans MS" pitchFamily="66" charset="0"/>
              </a:rPr>
              <a:t>objek</a:t>
            </a:r>
            <a:r>
              <a:rPr lang="en-US" b="1" dirty="0">
                <a:solidFill>
                  <a:schemeClr val="bg1"/>
                </a:solidFill>
                <a:latin typeface="Comic Sans MS" pitchFamily="66" charset="0"/>
              </a:rPr>
              <a:t> yang </a:t>
            </a:r>
            <a:r>
              <a:rPr lang="en-US" b="1" dirty="0" err="1">
                <a:solidFill>
                  <a:schemeClr val="bg1"/>
                </a:solidFill>
                <a:latin typeface="Comic Sans MS" pitchFamily="66" charset="0"/>
              </a:rPr>
              <a:t>bersifat</a:t>
            </a:r>
            <a:r>
              <a:rPr lang="en-US" b="1" dirty="0">
                <a:solidFill>
                  <a:schemeClr val="bg1"/>
                </a:solidFill>
                <a:latin typeface="Comic Sans MS" pitchFamily="66" charset="0"/>
              </a:rPr>
              <a:t> </a:t>
            </a:r>
            <a:r>
              <a:rPr lang="en-US" b="1" dirty="0" err="1">
                <a:solidFill>
                  <a:schemeClr val="bg1"/>
                </a:solidFill>
                <a:latin typeface="Comic Sans MS" pitchFamily="66" charset="0"/>
              </a:rPr>
              <a:t>fisik</a:t>
            </a:r>
            <a:r>
              <a:rPr lang="en-US" b="1" dirty="0">
                <a:solidFill>
                  <a:schemeClr val="bg1"/>
                </a:solidFill>
                <a:latin typeface="Comic Sans MS" pitchFamily="66" charset="0"/>
              </a:rPr>
              <a:t> </a:t>
            </a:r>
            <a:r>
              <a:rPr lang="en-US" b="1" dirty="0" err="1">
                <a:solidFill>
                  <a:schemeClr val="bg1"/>
                </a:solidFill>
                <a:latin typeface="Comic Sans MS" pitchFamily="66" charset="0"/>
              </a:rPr>
              <a:t>atau</a:t>
            </a:r>
            <a:r>
              <a:rPr lang="en-US" b="1" dirty="0">
                <a:solidFill>
                  <a:schemeClr val="bg1"/>
                </a:solidFill>
                <a:latin typeface="Comic Sans MS" pitchFamily="66" charset="0"/>
              </a:rPr>
              <a:t> material yang </a:t>
            </a:r>
            <a:r>
              <a:rPr lang="en-US" b="1" dirty="0" err="1">
                <a:solidFill>
                  <a:schemeClr val="bg1"/>
                </a:solidFill>
                <a:latin typeface="Comic Sans MS" pitchFamily="66" charset="0"/>
              </a:rPr>
              <a:t>dapat</a:t>
            </a:r>
            <a:r>
              <a:rPr lang="en-US" b="1" dirty="0">
                <a:solidFill>
                  <a:schemeClr val="bg1"/>
                </a:solidFill>
                <a:latin typeface="Comic Sans MS" pitchFamily="66" charset="0"/>
              </a:rPr>
              <a:t> </a:t>
            </a:r>
            <a:r>
              <a:rPr lang="en-US" b="1" dirty="0" err="1">
                <a:solidFill>
                  <a:schemeClr val="bg1"/>
                </a:solidFill>
                <a:latin typeface="Comic Sans MS" pitchFamily="66" charset="0"/>
              </a:rPr>
              <a:t>diindera</a:t>
            </a:r>
            <a:r>
              <a:rPr lang="en-US" b="1" dirty="0">
                <a:solidFill>
                  <a:schemeClr val="bg1"/>
                </a:solidFill>
                <a:latin typeface="Comic Sans MS" pitchFamily="66"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100_4676"/>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p:spPr>
      </p:pic>
      <p:sp>
        <p:nvSpPr>
          <p:cNvPr id="11267" name="Rectangle 3"/>
          <p:cNvSpPr>
            <a:spLocks noGrp="1" noChangeArrowheads="1"/>
          </p:cNvSpPr>
          <p:nvPr>
            <p:ph type="body" idx="1"/>
          </p:nvPr>
        </p:nvSpPr>
        <p:spPr>
          <a:xfrm>
            <a:off x="428596" y="1374779"/>
            <a:ext cx="7858180" cy="5554683"/>
          </a:xfrm>
        </p:spPr>
        <p:txBody>
          <a:bodyPr/>
          <a:lstStyle/>
          <a:p>
            <a:pPr>
              <a:lnSpc>
                <a:spcPct val="90000"/>
              </a:lnSpc>
              <a:buSzPct val="158000"/>
            </a:pPr>
            <a:r>
              <a:rPr lang="en-US" b="1" dirty="0" err="1">
                <a:solidFill>
                  <a:schemeClr val="bg1"/>
                </a:solidFill>
              </a:rPr>
              <a:t>Kritik</a:t>
            </a:r>
            <a:r>
              <a:rPr lang="en-US" b="1" dirty="0">
                <a:solidFill>
                  <a:schemeClr val="bg1"/>
                </a:solidFill>
              </a:rPr>
              <a:t> </a:t>
            </a:r>
            <a:r>
              <a:rPr lang="en-US" b="1" dirty="0" err="1">
                <a:solidFill>
                  <a:schemeClr val="bg1"/>
                </a:solidFill>
              </a:rPr>
              <a:t>terhadap</a:t>
            </a:r>
            <a:r>
              <a:rPr lang="en-US" b="1" dirty="0">
                <a:solidFill>
                  <a:schemeClr val="bg1"/>
                </a:solidFill>
              </a:rPr>
              <a:t> </a:t>
            </a:r>
            <a:r>
              <a:rPr lang="en-US" b="1" dirty="0" err="1">
                <a:solidFill>
                  <a:schemeClr val="bg1"/>
                </a:solidFill>
              </a:rPr>
              <a:t>Pragmatisme</a:t>
            </a:r>
            <a:r>
              <a:rPr lang="en-US" b="1" dirty="0">
                <a:solidFill>
                  <a:schemeClr val="bg1"/>
                </a:solidFill>
              </a:rPr>
              <a:t> </a:t>
            </a:r>
            <a:r>
              <a:rPr lang="en-US" b="1" dirty="0" err="1">
                <a:solidFill>
                  <a:schemeClr val="bg1"/>
                </a:solidFill>
              </a:rPr>
              <a:t>itu</a:t>
            </a:r>
            <a:r>
              <a:rPr lang="en-US" b="1" dirty="0">
                <a:solidFill>
                  <a:schemeClr val="bg1"/>
                </a:solidFill>
              </a:rPr>
              <a:t> </a:t>
            </a:r>
            <a:r>
              <a:rPr lang="en-US" b="1" dirty="0" err="1">
                <a:solidFill>
                  <a:schemeClr val="bg1"/>
                </a:solidFill>
              </a:rPr>
              <a:t>sendiri</a:t>
            </a:r>
            <a:endParaRPr lang="en-US" b="1" dirty="0">
              <a:solidFill>
                <a:schemeClr val="bg1"/>
              </a:solidFill>
            </a:endParaRPr>
          </a:p>
          <a:p>
            <a:pPr>
              <a:lnSpc>
                <a:spcPct val="90000"/>
              </a:lnSpc>
              <a:buSzPct val="158000"/>
            </a:pPr>
            <a:r>
              <a:rPr lang="en-US" b="1" dirty="0" err="1">
                <a:solidFill>
                  <a:schemeClr val="bg1"/>
                </a:solidFill>
              </a:rPr>
              <a:t>Pragmatisme</a:t>
            </a:r>
            <a:r>
              <a:rPr lang="en-US" b="1" dirty="0">
                <a:solidFill>
                  <a:schemeClr val="bg1"/>
                </a:solidFill>
              </a:rPr>
              <a:t> </a:t>
            </a:r>
            <a:r>
              <a:rPr lang="en-US" b="1" dirty="0" err="1">
                <a:solidFill>
                  <a:schemeClr val="bg1"/>
                </a:solidFill>
              </a:rPr>
              <a:t>adalah</a:t>
            </a:r>
            <a:r>
              <a:rPr lang="en-US" b="1" dirty="0">
                <a:solidFill>
                  <a:schemeClr val="bg1"/>
                </a:solidFill>
              </a:rPr>
              <a:t> </a:t>
            </a:r>
            <a:r>
              <a:rPr lang="en-US" b="1" dirty="0" err="1">
                <a:solidFill>
                  <a:schemeClr val="bg1"/>
                </a:solidFill>
              </a:rPr>
              <a:t>aliran</a:t>
            </a:r>
            <a:r>
              <a:rPr lang="en-US" b="1" dirty="0">
                <a:solidFill>
                  <a:schemeClr val="bg1"/>
                </a:solidFill>
              </a:rPr>
              <a:t> yang </a:t>
            </a:r>
            <a:r>
              <a:rPr lang="en-US" b="1" dirty="0" err="1">
                <a:solidFill>
                  <a:schemeClr val="bg1"/>
                </a:solidFill>
              </a:rPr>
              <a:t>mengukur</a:t>
            </a:r>
            <a:r>
              <a:rPr lang="en-US" b="1" dirty="0">
                <a:solidFill>
                  <a:schemeClr val="bg1"/>
                </a:solidFill>
              </a:rPr>
              <a:t> </a:t>
            </a:r>
            <a:r>
              <a:rPr lang="en-US" b="1" dirty="0" err="1">
                <a:solidFill>
                  <a:schemeClr val="bg1"/>
                </a:solidFill>
              </a:rPr>
              <a:t>kebenaran</a:t>
            </a:r>
            <a:r>
              <a:rPr lang="en-US" b="1" dirty="0">
                <a:solidFill>
                  <a:schemeClr val="bg1"/>
                </a:solidFill>
              </a:rPr>
              <a:t> </a:t>
            </a:r>
            <a:r>
              <a:rPr lang="en-US" b="1" dirty="0" err="1">
                <a:solidFill>
                  <a:schemeClr val="bg1"/>
                </a:solidFill>
              </a:rPr>
              <a:t>suatu</a:t>
            </a:r>
            <a:r>
              <a:rPr lang="en-US" b="1" dirty="0">
                <a:solidFill>
                  <a:schemeClr val="bg1"/>
                </a:solidFill>
              </a:rPr>
              <a:t> </a:t>
            </a:r>
            <a:r>
              <a:rPr lang="en-US" b="1" dirty="0" err="1">
                <a:solidFill>
                  <a:schemeClr val="bg1"/>
                </a:solidFill>
              </a:rPr>
              <a:t>ide</a:t>
            </a:r>
            <a:r>
              <a:rPr lang="en-US" b="1" dirty="0">
                <a:solidFill>
                  <a:schemeClr val="bg1"/>
                </a:solidFill>
              </a:rPr>
              <a:t> </a:t>
            </a:r>
            <a:r>
              <a:rPr lang="en-US" b="1" dirty="0" err="1">
                <a:solidFill>
                  <a:schemeClr val="bg1"/>
                </a:solidFill>
              </a:rPr>
              <a:t>dengan</a:t>
            </a:r>
            <a:r>
              <a:rPr lang="en-US" b="1" dirty="0">
                <a:solidFill>
                  <a:schemeClr val="bg1"/>
                </a:solidFill>
              </a:rPr>
              <a:t> </a:t>
            </a:r>
            <a:r>
              <a:rPr lang="en-US" b="1" dirty="0" err="1">
                <a:solidFill>
                  <a:schemeClr val="bg1"/>
                </a:solidFill>
              </a:rPr>
              <a:t>kegunaan</a:t>
            </a:r>
            <a:r>
              <a:rPr lang="en-US" b="1" dirty="0">
                <a:solidFill>
                  <a:schemeClr val="bg1"/>
                </a:solidFill>
              </a:rPr>
              <a:t> </a:t>
            </a:r>
            <a:r>
              <a:rPr lang="en-US" b="1" dirty="0" err="1">
                <a:solidFill>
                  <a:schemeClr val="bg1"/>
                </a:solidFill>
              </a:rPr>
              <a:t>praktis</a:t>
            </a:r>
            <a:r>
              <a:rPr lang="en-US" b="1" dirty="0">
                <a:solidFill>
                  <a:schemeClr val="bg1"/>
                </a:solidFill>
              </a:rPr>
              <a:t> yang </a:t>
            </a:r>
            <a:r>
              <a:rPr lang="en-US" b="1" dirty="0" err="1">
                <a:solidFill>
                  <a:schemeClr val="bg1"/>
                </a:solidFill>
              </a:rPr>
              <a:t>dihasilkannya</a:t>
            </a:r>
            <a:r>
              <a:rPr lang="en-US" b="1" dirty="0">
                <a:solidFill>
                  <a:schemeClr val="bg1"/>
                </a:solidFill>
              </a:rPr>
              <a:t> </a:t>
            </a:r>
            <a:r>
              <a:rPr lang="en-US" b="1" dirty="0" err="1">
                <a:solidFill>
                  <a:schemeClr val="bg1"/>
                </a:solidFill>
              </a:rPr>
              <a:t>untuk</a:t>
            </a:r>
            <a:r>
              <a:rPr lang="en-US" b="1" dirty="0">
                <a:solidFill>
                  <a:schemeClr val="bg1"/>
                </a:solidFill>
              </a:rPr>
              <a:t> </a:t>
            </a:r>
            <a:r>
              <a:rPr lang="en-US" b="1" dirty="0" err="1">
                <a:solidFill>
                  <a:schemeClr val="bg1"/>
                </a:solidFill>
              </a:rPr>
              <a:t>memenuhi</a:t>
            </a:r>
            <a:r>
              <a:rPr lang="en-US" b="1" dirty="0">
                <a:solidFill>
                  <a:schemeClr val="bg1"/>
                </a:solidFill>
              </a:rPr>
              <a:t> </a:t>
            </a:r>
            <a:r>
              <a:rPr lang="en-US" b="1" dirty="0" err="1">
                <a:solidFill>
                  <a:schemeClr val="bg1"/>
                </a:solidFill>
              </a:rPr>
              <a:t>kebutuhan</a:t>
            </a:r>
            <a:r>
              <a:rPr lang="en-US" b="1" dirty="0">
                <a:solidFill>
                  <a:schemeClr val="bg1"/>
                </a:solidFill>
              </a:rPr>
              <a:t> </a:t>
            </a:r>
            <a:r>
              <a:rPr lang="en-US" b="1" dirty="0" err="1">
                <a:solidFill>
                  <a:schemeClr val="bg1"/>
                </a:solidFill>
              </a:rPr>
              <a:t>manusia</a:t>
            </a:r>
            <a:r>
              <a:rPr lang="en-US" b="1" dirty="0">
                <a:solidFill>
                  <a:schemeClr val="bg1"/>
                </a:solidFill>
              </a:rPr>
              <a:t>.</a:t>
            </a:r>
          </a:p>
          <a:p>
            <a:pPr>
              <a:lnSpc>
                <a:spcPct val="90000"/>
              </a:lnSpc>
              <a:buSzPct val="158000"/>
            </a:pPr>
            <a:r>
              <a:rPr lang="en-US" b="1" dirty="0" err="1">
                <a:solidFill>
                  <a:schemeClr val="bg1"/>
                </a:solidFill>
              </a:rPr>
              <a:t>Ide</a:t>
            </a:r>
            <a:r>
              <a:rPr lang="en-US" b="1" dirty="0">
                <a:solidFill>
                  <a:schemeClr val="bg1"/>
                </a:solidFill>
              </a:rPr>
              <a:t> </a:t>
            </a:r>
            <a:r>
              <a:rPr lang="en-US" b="1" dirty="0" err="1">
                <a:solidFill>
                  <a:schemeClr val="bg1"/>
                </a:solidFill>
              </a:rPr>
              <a:t>ini</a:t>
            </a:r>
            <a:r>
              <a:rPr lang="en-US" b="1" dirty="0">
                <a:solidFill>
                  <a:schemeClr val="bg1"/>
                </a:solidFill>
              </a:rPr>
              <a:t> </a:t>
            </a:r>
            <a:r>
              <a:rPr lang="en-US" b="1" dirty="0" err="1">
                <a:solidFill>
                  <a:schemeClr val="bg1"/>
                </a:solidFill>
              </a:rPr>
              <a:t>keliru</a:t>
            </a:r>
            <a:r>
              <a:rPr lang="en-US" b="1" dirty="0">
                <a:solidFill>
                  <a:schemeClr val="bg1"/>
                </a:solidFill>
              </a:rPr>
              <a:t> </a:t>
            </a:r>
            <a:r>
              <a:rPr lang="en-US" b="1" dirty="0" err="1">
                <a:solidFill>
                  <a:schemeClr val="bg1"/>
                </a:solidFill>
              </a:rPr>
              <a:t>dari</a:t>
            </a:r>
            <a:r>
              <a:rPr lang="en-US" b="1" dirty="0">
                <a:solidFill>
                  <a:schemeClr val="bg1"/>
                </a:solidFill>
              </a:rPr>
              <a:t> </a:t>
            </a:r>
            <a:r>
              <a:rPr lang="en-US" b="1" dirty="0" err="1">
                <a:solidFill>
                  <a:schemeClr val="bg1"/>
                </a:solidFill>
              </a:rPr>
              <a:t>tiga</a:t>
            </a:r>
            <a:r>
              <a:rPr lang="en-US" b="1" dirty="0">
                <a:solidFill>
                  <a:schemeClr val="bg1"/>
                </a:solidFill>
              </a:rPr>
              <a:t> </a:t>
            </a:r>
            <a:r>
              <a:rPr lang="en-US" b="1" dirty="0" err="1">
                <a:solidFill>
                  <a:schemeClr val="bg1"/>
                </a:solidFill>
              </a:rPr>
              <a:t>sisi</a:t>
            </a:r>
            <a:r>
              <a:rPr lang="en-US" b="1" dirty="0">
                <a:solidFill>
                  <a:schemeClr val="bg1"/>
                </a:solidFill>
              </a:rPr>
              <a:t> :</a:t>
            </a:r>
          </a:p>
          <a:p>
            <a:pPr>
              <a:lnSpc>
                <a:spcPct val="90000"/>
              </a:lnSpc>
              <a:buSzPct val="158000"/>
            </a:pPr>
            <a:r>
              <a:rPr lang="en-US" b="1" i="1" dirty="0" err="1">
                <a:solidFill>
                  <a:schemeClr val="bg1"/>
                </a:solidFill>
              </a:rPr>
              <a:t>pertama</a:t>
            </a:r>
            <a:r>
              <a:rPr lang="en-US" b="1" dirty="0">
                <a:solidFill>
                  <a:schemeClr val="bg1"/>
                </a:solidFill>
              </a:rPr>
              <a:t>, </a:t>
            </a:r>
            <a:r>
              <a:rPr lang="en-US" b="1" dirty="0" err="1">
                <a:solidFill>
                  <a:schemeClr val="bg1"/>
                </a:solidFill>
              </a:rPr>
              <a:t>Pragmatisme</a:t>
            </a:r>
            <a:r>
              <a:rPr lang="en-US" b="1" dirty="0">
                <a:solidFill>
                  <a:schemeClr val="bg1"/>
                </a:solidFill>
              </a:rPr>
              <a:t> </a:t>
            </a:r>
            <a:r>
              <a:rPr lang="en-US" b="1" dirty="0" err="1">
                <a:solidFill>
                  <a:schemeClr val="bg1"/>
                </a:solidFill>
              </a:rPr>
              <a:t>mencampuradukan</a:t>
            </a:r>
            <a:r>
              <a:rPr lang="en-US" b="1" dirty="0">
                <a:solidFill>
                  <a:schemeClr val="bg1"/>
                </a:solidFill>
              </a:rPr>
              <a:t> </a:t>
            </a:r>
            <a:r>
              <a:rPr lang="en-US" b="1" dirty="0" err="1">
                <a:solidFill>
                  <a:schemeClr val="bg1"/>
                </a:solidFill>
              </a:rPr>
              <a:t>kriteria</a:t>
            </a:r>
            <a:r>
              <a:rPr lang="en-US" b="1" dirty="0">
                <a:solidFill>
                  <a:schemeClr val="bg1"/>
                </a:solidFill>
              </a:rPr>
              <a:t> </a:t>
            </a:r>
            <a:r>
              <a:rPr lang="en-US" b="1" dirty="0" err="1">
                <a:solidFill>
                  <a:schemeClr val="bg1"/>
                </a:solidFill>
              </a:rPr>
              <a:t>kebenaran</a:t>
            </a:r>
            <a:r>
              <a:rPr lang="en-US" b="1" dirty="0">
                <a:solidFill>
                  <a:schemeClr val="bg1"/>
                </a:solidFill>
              </a:rPr>
              <a:t> </a:t>
            </a:r>
            <a:r>
              <a:rPr lang="en-US" b="1" dirty="0" err="1">
                <a:solidFill>
                  <a:schemeClr val="bg1"/>
                </a:solidFill>
              </a:rPr>
              <a:t>ide</a:t>
            </a:r>
            <a:r>
              <a:rPr lang="en-US" b="1" dirty="0">
                <a:solidFill>
                  <a:schemeClr val="bg1"/>
                </a:solidFill>
              </a:rPr>
              <a:t> </a:t>
            </a:r>
            <a:r>
              <a:rPr lang="en-US" b="1" dirty="0" err="1">
                <a:solidFill>
                  <a:schemeClr val="bg1"/>
                </a:solidFill>
              </a:rPr>
              <a:t>dengan</a:t>
            </a:r>
            <a:r>
              <a:rPr lang="en-US" b="1" dirty="0">
                <a:solidFill>
                  <a:schemeClr val="bg1"/>
                </a:solidFill>
              </a:rPr>
              <a:t> </a:t>
            </a:r>
            <a:r>
              <a:rPr lang="en-US" b="1" dirty="0" err="1">
                <a:solidFill>
                  <a:schemeClr val="bg1"/>
                </a:solidFill>
              </a:rPr>
              <a:t>kegunaan</a:t>
            </a:r>
            <a:r>
              <a:rPr lang="en-US" b="1" dirty="0">
                <a:solidFill>
                  <a:schemeClr val="bg1"/>
                </a:solidFill>
              </a:rPr>
              <a:t> </a:t>
            </a:r>
            <a:r>
              <a:rPr lang="en-US" b="1" dirty="0" err="1">
                <a:solidFill>
                  <a:schemeClr val="bg1"/>
                </a:solidFill>
              </a:rPr>
              <a:t>praktisnya</a:t>
            </a:r>
            <a:r>
              <a:rPr lang="en-US" b="1" dirty="0">
                <a:solidFill>
                  <a:schemeClr val="bg1"/>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DSC0247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body" idx="1"/>
          </p:nvPr>
        </p:nvSpPr>
        <p:spPr>
          <a:xfrm>
            <a:off x="457200" y="381000"/>
            <a:ext cx="8229600" cy="5483245"/>
          </a:xfrm>
        </p:spPr>
        <p:txBody>
          <a:bodyPr/>
          <a:lstStyle/>
          <a:p>
            <a:pPr>
              <a:spcBef>
                <a:spcPts val="2400"/>
              </a:spcBef>
              <a:buSzPct val="129000"/>
            </a:pPr>
            <a:r>
              <a:rPr lang="en-US" sz="3600" i="1" dirty="0" err="1">
                <a:solidFill>
                  <a:schemeClr val="bg1"/>
                </a:solidFill>
              </a:rPr>
              <a:t>Kedua</a:t>
            </a:r>
            <a:r>
              <a:rPr lang="en-US" sz="3600" dirty="0">
                <a:solidFill>
                  <a:schemeClr val="bg1"/>
                </a:solidFill>
              </a:rPr>
              <a:t>, </a:t>
            </a:r>
            <a:r>
              <a:rPr lang="en-US" sz="3600" dirty="0" err="1">
                <a:solidFill>
                  <a:schemeClr val="bg1"/>
                </a:solidFill>
              </a:rPr>
              <a:t>pragmatisme</a:t>
            </a:r>
            <a:r>
              <a:rPr lang="en-US" sz="3600" dirty="0">
                <a:solidFill>
                  <a:schemeClr val="bg1"/>
                </a:solidFill>
              </a:rPr>
              <a:t> </a:t>
            </a:r>
            <a:r>
              <a:rPr lang="en-US" sz="3600" dirty="0" err="1">
                <a:solidFill>
                  <a:schemeClr val="bg1"/>
                </a:solidFill>
              </a:rPr>
              <a:t>menafikkan</a:t>
            </a:r>
            <a:r>
              <a:rPr lang="en-US" sz="3600" dirty="0">
                <a:solidFill>
                  <a:schemeClr val="bg1"/>
                </a:solidFill>
              </a:rPr>
              <a:t> </a:t>
            </a:r>
            <a:r>
              <a:rPr lang="en-US" sz="3600" dirty="0" err="1">
                <a:solidFill>
                  <a:schemeClr val="bg1"/>
                </a:solidFill>
              </a:rPr>
              <a:t>peran</a:t>
            </a:r>
            <a:r>
              <a:rPr lang="en-US" sz="3600" dirty="0">
                <a:solidFill>
                  <a:schemeClr val="bg1"/>
                </a:solidFill>
              </a:rPr>
              <a:t> </a:t>
            </a:r>
            <a:r>
              <a:rPr lang="en-US" sz="3600" dirty="0" err="1">
                <a:solidFill>
                  <a:schemeClr val="bg1"/>
                </a:solidFill>
              </a:rPr>
              <a:t>akal</a:t>
            </a:r>
            <a:r>
              <a:rPr lang="en-US" sz="3600" dirty="0">
                <a:solidFill>
                  <a:schemeClr val="bg1"/>
                </a:solidFill>
              </a:rPr>
              <a:t> </a:t>
            </a:r>
            <a:r>
              <a:rPr lang="en-US" sz="3600" dirty="0" err="1">
                <a:solidFill>
                  <a:schemeClr val="bg1"/>
                </a:solidFill>
              </a:rPr>
              <a:t>manusia</a:t>
            </a:r>
            <a:r>
              <a:rPr lang="en-US" sz="3600" dirty="0">
                <a:solidFill>
                  <a:schemeClr val="bg1"/>
                </a:solidFill>
              </a:rPr>
              <a:t>.</a:t>
            </a:r>
          </a:p>
          <a:p>
            <a:pPr>
              <a:spcBef>
                <a:spcPts val="2400"/>
              </a:spcBef>
              <a:buSzPct val="129000"/>
            </a:pPr>
            <a:r>
              <a:rPr lang="en-US" sz="3600" i="1" dirty="0" err="1">
                <a:solidFill>
                  <a:schemeClr val="bg1"/>
                </a:solidFill>
              </a:rPr>
              <a:t>Ketiga</a:t>
            </a:r>
            <a:r>
              <a:rPr lang="en-US" sz="3600" dirty="0">
                <a:solidFill>
                  <a:schemeClr val="bg1"/>
                </a:solidFill>
              </a:rPr>
              <a:t>, </a:t>
            </a:r>
            <a:r>
              <a:rPr lang="en-US" sz="3600" dirty="0" err="1">
                <a:solidFill>
                  <a:schemeClr val="bg1"/>
                </a:solidFill>
              </a:rPr>
              <a:t>pragmatisme</a:t>
            </a:r>
            <a:r>
              <a:rPr lang="en-US" sz="3600" dirty="0">
                <a:solidFill>
                  <a:schemeClr val="bg1"/>
                </a:solidFill>
              </a:rPr>
              <a:t> </a:t>
            </a:r>
            <a:r>
              <a:rPr lang="en-US" sz="3600" dirty="0" err="1">
                <a:solidFill>
                  <a:schemeClr val="bg1"/>
                </a:solidFill>
              </a:rPr>
              <a:t>menimbulkan</a:t>
            </a:r>
            <a:r>
              <a:rPr lang="en-US" sz="3600" dirty="0">
                <a:solidFill>
                  <a:schemeClr val="bg1"/>
                </a:solidFill>
              </a:rPr>
              <a:t> </a:t>
            </a:r>
            <a:r>
              <a:rPr lang="en-US" sz="3600" dirty="0" err="1">
                <a:solidFill>
                  <a:schemeClr val="bg1"/>
                </a:solidFill>
              </a:rPr>
              <a:t>relatifitas</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kenisbian</a:t>
            </a:r>
            <a:r>
              <a:rPr lang="en-US" sz="3600" dirty="0">
                <a:solidFill>
                  <a:schemeClr val="bg1"/>
                </a:solidFill>
              </a:rPr>
              <a:t> </a:t>
            </a:r>
            <a:r>
              <a:rPr lang="en-US" sz="3600" dirty="0" err="1">
                <a:solidFill>
                  <a:schemeClr val="bg1"/>
                </a:solidFill>
              </a:rPr>
              <a:t>kebenaran</a:t>
            </a:r>
            <a:r>
              <a:rPr lang="en-US" sz="3600" dirty="0">
                <a:solidFill>
                  <a:schemeClr val="bg1"/>
                </a:solidFill>
              </a:rPr>
              <a:t> </a:t>
            </a:r>
            <a:r>
              <a:rPr lang="en-US" sz="3600" dirty="0" err="1">
                <a:solidFill>
                  <a:schemeClr val="bg1"/>
                </a:solidFill>
              </a:rPr>
              <a:t>sesuai</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perubahan</a:t>
            </a:r>
            <a:r>
              <a:rPr lang="en-US" sz="3600" dirty="0">
                <a:solidFill>
                  <a:schemeClr val="bg1"/>
                </a:solidFill>
              </a:rPr>
              <a:t> </a:t>
            </a:r>
            <a:r>
              <a:rPr lang="en-US" sz="3600" dirty="0" err="1">
                <a:solidFill>
                  <a:schemeClr val="bg1"/>
                </a:solidFill>
              </a:rPr>
              <a:t>subjek</a:t>
            </a:r>
            <a:r>
              <a:rPr lang="en-US" sz="3600" dirty="0">
                <a:solidFill>
                  <a:schemeClr val="bg1"/>
                </a:solidFill>
              </a:rPr>
              <a:t> </a:t>
            </a:r>
            <a:r>
              <a:rPr lang="en-US" sz="3600" dirty="0" err="1">
                <a:solidFill>
                  <a:schemeClr val="bg1"/>
                </a:solidFill>
              </a:rPr>
              <a:t>penilai</a:t>
            </a:r>
            <a:r>
              <a:rPr lang="en-US" sz="3600" dirty="0">
                <a:solidFill>
                  <a:schemeClr val="bg1"/>
                </a:solidFill>
              </a:rPr>
              <a:t> </a:t>
            </a:r>
            <a:r>
              <a:rPr lang="en-US" sz="3600" dirty="0" err="1">
                <a:solidFill>
                  <a:schemeClr val="bg1"/>
                </a:solidFill>
              </a:rPr>
              <a:t>ide</a:t>
            </a:r>
            <a:r>
              <a:rPr lang="en-US" sz="3600" dirty="0">
                <a:solidFill>
                  <a:schemeClr val="bg1"/>
                </a:solidFill>
              </a:rPr>
              <a:t> </a:t>
            </a:r>
            <a:r>
              <a:rPr lang="en-US" sz="3600" dirty="0" err="1">
                <a:solidFill>
                  <a:schemeClr val="bg1"/>
                </a:solidFill>
              </a:rPr>
              <a:t>baik</a:t>
            </a:r>
            <a:r>
              <a:rPr lang="en-US" sz="3600" dirty="0">
                <a:solidFill>
                  <a:schemeClr val="bg1"/>
                </a:solidFill>
              </a:rPr>
              <a:t> </a:t>
            </a:r>
            <a:r>
              <a:rPr lang="en-US" sz="3600" dirty="0" err="1">
                <a:solidFill>
                  <a:schemeClr val="bg1"/>
                </a:solidFill>
              </a:rPr>
              <a:t>individu</a:t>
            </a:r>
            <a:r>
              <a:rPr lang="en-US" sz="3600" dirty="0">
                <a:solidFill>
                  <a:schemeClr val="bg1"/>
                </a:solidFill>
              </a:rPr>
              <a:t>, </a:t>
            </a:r>
            <a:r>
              <a:rPr lang="en-US" sz="3600" dirty="0" err="1">
                <a:solidFill>
                  <a:schemeClr val="bg1"/>
                </a:solidFill>
              </a:rPr>
              <a:t>kelompok</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masyarakat</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perubahan</a:t>
            </a:r>
            <a:r>
              <a:rPr lang="en-US" sz="3600" dirty="0">
                <a:solidFill>
                  <a:schemeClr val="bg1"/>
                </a:solidFill>
              </a:rPr>
              <a:t> </a:t>
            </a:r>
            <a:r>
              <a:rPr lang="en-US" sz="3600" dirty="0" err="1">
                <a:solidFill>
                  <a:schemeClr val="bg1"/>
                </a:solidFill>
              </a:rPr>
              <a:t>konteks</a:t>
            </a:r>
            <a:r>
              <a:rPr lang="en-US" sz="3600" dirty="0">
                <a:solidFill>
                  <a:schemeClr val="bg1"/>
                </a:solidFill>
              </a:rPr>
              <a:t> </a:t>
            </a:r>
            <a:r>
              <a:rPr lang="en-US" sz="3600" dirty="0" err="1">
                <a:solidFill>
                  <a:schemeClr val="bg1"/>
                </a:solidFill>
              </a:rPr>
              <a:t>waktu</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tempat</a:t>
            </a:r>
            <a:r>
              <a:rPr lang="en-US" sz="3600" dirty="0">
                <a:solidFill>
                  <a:schemeClr val="bg1"/>
                </a:solidFill>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SC02353"/>
          <p:cNvPicPr>
            <a:picLocks noChangeAspect="1" noChangeArrowheads="1"/>
          </p:cNvPicPr>
          <p:nvPr/>
        </p:nvPicPr>
        <p:blipFill>
          <a:blip r:embed="rId3" cstate="print"/>
          <a:srcRect/>
          <a:stretch>
            <a:fillRect/>
          </a:stretch>
        </p:blipFill>
        <p:spPr bwMode="auto">
          <a:xfrm>
            <a:off x="-271021" y="-3505200"/>
            <a:ext cx="10558021" cy="10363201"/>
          </a:xfrm>
          <a:prstGeom prst="rect">
            <a:avLst/>
          </a:prstGeom>
          <a:noFill/>
        </p:spPr>
      </p:pic>
      <p:sp>
        <p:nvSpPr>
          <p:cNvPr id="13314" name="Rectangle 2"/>
          <p:cNvSpPr>
            <a:spLocks noGrp="1" noChangeArrowheads="1"/>
          </p:cNvSpPr>
          <p:nvPr>
            <p:ph type="title"/>
          </p:nvPr>
        </p:nvSpPr>
        <p:spPr>
          <a:xfrm>
            <a:off x="100042" y="409588"/>
            <a:ext cx="8686800" cy="1571612"/>
          </a:xfrm>
        </p:spPr>
        <p:txBody>
          <a:bodyPr/>
          <a:lstStyle/>
          <a:p>
            <a:r>
              <a:rPr lang="en-US" sz="3600" b="1" dirty="0" err="1">
                <a:solidFill>
                  <a:srgbClr val="FFFF00"/>
                </a:solidFill>
              </a:rPr>
              <a:t>Pengembangan</a:t>
            </a:r>
            <a:r>
              <a:rPr lang="en-US" sz="3600" b="1" dirty="0">
                <a:solidFill>
                  <a:srgbClr val="FFFF00"/>
                </a:solidFill>
              </a:rPr>
              <a:t> </a:t>
            </a:r>
            <a:r>
              <a:rPr lang="en-US" sz="3600" b="1" dirty="0" err="1">
                <a:solidFill>
                  <a:srgbClr val="FFFF00"/>
                </a:solidFill>
              </a:rPr>
              <a:t>Pragmatisme</a:t>
            </a:r>
            <a:r>
              <a:rPr lang="en-US" sz="3600" b="1" dirty="0">
                <a:solidFill>
                  <a:srgbClr val="FFFF00"/>
                </a:solidFill>
              </a:rPr>
              <a:t> </a:t>
            </a:r>
            <a:r>
              <a:rPr lang="en-US" sz="3600" b="1" dirty="0" err="1">
                <a:solidFill>
                  <a:srgbClr val="FFFF00"/>
                </a:solidFill>
              </a:rPr>
              <a:t>Menurut</a:t>
            </a:r>
            <a:r>
              <a:rPr lang="en-US" sz="3600" b="1" dirty="0">
                <a:solidFill>
                  <a:srgbClr val="FFFF00"/>
                </a:solidFill>
              </a:rPr>
              <a:t> Dewey </a:t>
            </a:r>
            <a:r>
              <a:rPr lang="en-US" sz="3600" b="1" dirty="0" err="1">
                <a:solidFill>
                  <a:srgbClr val="FFFF00"/>
                </a:solidFill>
              </a:rPr>
              <a:t>dlm</a:t>
            </a:r>
            <a:r>
              <a:rPr lang="en-US" sz="3600" b="1" dirty="0">
                <a:solidFill>
                  <a:srgbClr val="FFFF00"/>
                </a:solidFill>
              </a:rPr>
              <a:t> </a:t>
            </a:r>
            <a:r>
              <a:rPr lang="en-US" sz="3600" b="1" dirty="0" err="1">
                <a:solidFill>
                  <a:srgbClr val="FFFF00"/>
                </a:solidFill>
              </a:rPr>
              <a:t>Teori</a:t>
            </a:r>
            <a:r>
              <a:rPr lang="en-US" sz="3600" b="1" dirty="0">
                <a:solidFill>
                  <a:srgbClr val="FFFF00"/>
                </a:solidFill>
              </a:rPr>
              <a:t> Problem Solving</a:t>
            </a:r>
          </a:p>
        </p:txBody>
      </p:sp>
      <p:sp>
        <p:nvSpPr>
          <p:cNvPr id="13315" name="Rectangle 3"/>
          <p:cNvSpPr>
            <a:spLocks noGrp="1" noChangeArrowheads="1"/>
          </p:cNvSpPr>
          <p:nvPr>
            <p:ph type="body" idx="1"/>
          </p:nvPr>
        </p:nvSpPr>
        <p:spPr>
          <a:xfrm>
            <a:off x="171480" y="2303449"/>
            <a:ext cx="10039320" cy="4554551"/>
          </a:xfrm>
        </p:spPr>
        <p:txBody>
          <a:bodyPr/>
          <a:lstStyle/>
          <a:p>
            <a:pPr marL="609600" indent="-609600">
              <a:buFontTx/>
              <a:buAutoNum type="arabicPeriod"/>
            </a:pPr>
            <a:r>
              <a:rPr lang="en-US" dirty="0" err="1">
                <a:solidFill>
                  <a:schemeClr val="bg1"/>
                </a:solidFill>
              </a:rPr>
              <a:t>Merasakan</a:t>
            </a:r>
            <a:r>
              <a:rPr lang="en-US" dirty="0">
                <a:solidFill>
                  <a:schemeClr val="bg1"/>
                </a:solidFill>
              </a:rPr>
              <a:t> </a:t>
            </a:r>
            <a:r>
              <a:rPr lang="en-US" dirty="0" err="1">
                <a:solidFill>
                  <a:schemeClr val="bg1"/>
                </a:solidFill>
              </a:rPr>
              <a:t>adanya</a:t>
            </a:r>
            <a:r>
              <a:rPr lang="en-US" dirty="0">
                <a:solidFill>
                  <a:schemeClr val="bg1"/>
                </a:solidFill>
              </a:rPr>
              <a:t> </a:t>
            </a:r>
            <a:r>
              <a:rPr lang="en-US" dirty="0" err="1">
                <a:solidFill>
                  <a:schemeClr val="bg1"/>
                </a:solidFill>
              </a:rPr>
              <a:t>masalah</a:t>
            </a:r>
            <a:endParaRPr lang="en-US" dirty="0">
              <a:solidFill>
                <a:schemeClr val="bg1"/>
              </a:solidFill>
            </a:endParaRPr>
          </a:p>
          <a:p>
            <a:pPr marL="609600" indent="-609600">
              <a:buFontTx/>
              <a:buAutoNum type="arabicPeriod"/>
            </a:pPr>
            <a:r>
              <a:rPr lang="en-US" dirty="0" err="1">
                <a:solidFill>
                  <a:schemeClr val="bg1"/>
                </a:solidFill>
              </a:rPr>
              <a:t>Menganalisis</a:t>
            </a:r>
            <a:r>
              <a:rPr lang="en-US" dirty="0">
                <a:solidFill>
                  <a:schemeClr val="bg1"/>
                </a:solidFill>
              </a:rPr>
              <a:t> </a:t>
            </a:r>
            <a:r>
              <a:rPr lang="en-US" dirty="0" err="1">
                <a:solidFill>
                  <a:schemeClr val="bg1"/>
                </a:solidFill>
              </a:rPr>
              <a:t>masalah</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menyusun</a:t>
            </a:r>
            <a:r>
              <a:rPr lang="en-US" dirty="0">
                <a:solidFill>
                  <a:schemeClr val="bg1"/>
                </a:solidFill>
              </a:rPr>
              <a:t> </a:t>
            </a:r>
            <a:r>
              <a:rPr lang="en-US" dirty="0" err="1">
                <a:solidFill>
                  <a:schemeClr val="bg1"/>
                </a:solidFill>
              </a:rPr>
              <a:t>hipotesis</a:t>
            </a:r>
            <a:r>
              <a:rPr lang="en-US" dirty="0">
                <a:solidFill>
                  <a:schemeClr val="bg1"/>
                </a:solidFill>
              </a:rPr>
              <a:t> yang </a:t>
            </a:r>
            <a:r>
              <a:rPr lang="en-US" dirty="0" err="1">
                <a:solidFill>
                  <a:schemeClr val="bg1"/>
                </a:solidFill>
              </a:rPr>
              <a:t>mungkin</a:t>
            </a:r>
            <a:endParaRPr lang="en-US" dirty="0">
              <a:solidFill>
                <a:schemeClr val="bg1"/>
              </a:solidFill>
            </a:endParaRPr>
          </a:p>
          <a:p>
            <a:pPr marL="609600" indent="-609600">
              <a:buFontTx/>
              <a:buAutoNum type="arabicPeriod"/>
            </a:pPr>
            <a:r>
              <a:rPr lang="en-US" dirty="0" err="1">
                <a:solidFill>
                  <a:schemeClr val="bg1"/>
                </a:solidFill>
              </a:rPr>
              <a:t>Mengumpulkan</a:t>
            </a:r>
            <a:r>
              <a:rPr lang="en-US" dirty="0">
                <a:solidFill>
                  <a:schemeClr val="bg1"/>
                </a:solidFill>
              </a:rPr>
              <a:t> data </a:t>
            </a:r>
            <a:r>
              <a:rPr lang="en-US" dirty="0" err="1">
                <a:solidFill>
                  <a:schemeClr val="bg1"/>
                </a:solidFill>
              </a:rPr>
              <a:t>untuk</a:t>
            </a:r>
            <a:r>
              <a:rPr lang="en-US" dirty="0">
                <a:solidFill>
                  <a:schemeClr val="bg1"/>
                </a:solidFill>
              </a:rPr>
              <a:t> </a:t>
            </a:r>
            <a:r>
              <a:rPr lang="en-US" dirty="0" err="1">
                <a:solidFill>
                  <a:schemeClr val="bg1"/>
                </a:solidFill>
              </a:rPr>
              <a:t>memperjelas</a:t>
            </a:r>
            <a:r>
              <a:rPr lang="en-US" dirty="0">
                <a:solidFill>
                  <a:schemeClr val="bg1"/>
                </a:solidFill>
              </a:rPr>
              <a:t> </a:t>
            </a:r>
            <a:r>
              <a:rPr lang="en-US" dirty="0" err="1">
                <a:solidFill>
                  <a:schemeClr val="bg1"/>
                </a:solidFill>
              </a:rPr>
              <a:t>masalah</a:t>
            </a:r>
            <a:endParaRPr lang="en-US" dirty="0">
              <a:solidFill>
                <a:schemeClr val="bg1"/>
              </a:solidFill>
            </a:endParaRPr>
          </a:p>
          <a:p>
            <a:pPr marL="609600" indent="-609600">
              <a:buFontTx/>
              <a:buAutoNum type="arabicPeriod"/>
            </a:pPr>
            <a:r>
              <a:rPr lang="en-US" dirty="0" err="1">
                <a:solidFill>
                  <a:schemeClr val="bg1"/>
                </a:solidFill>
              </a:rPr>
              <a:t>Memilih</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menganalisis</a:t>
            </a:r>
            <a:r>
              <a:rPr lang="en-US" dirty="0">
                <a:solidFill>
                  <a:schemeClr val="bg1"/>
                </a:solidFill>
              </a:rPr>
              <a:t> </a:t>
            </a:r>
            <a:r>
              <a:rPr lang="en-US" dirty="0" err="1">
                <a:solidFill>
                  <a:schemeClr val="bg1"/>
                </a:solidFill>
              </a:rPr>
              <a:t>hipotesis</a:t>
            </a:r>
            <a:endParaRPr lang="en-US" dirty="0">
              <a:solidFill>
                <a:schemeClr val="bg1"/>
              </a:solidFill>
            </a:endParaRPr>
          </a:p>
          <a:p>
            <a:pPr marL="609600" indent="-609600">
              <a:buFontTx/>
              <a:buAutoNum type="arabicPeriod"/>
            </a:pPr>
            <a:r>
              <a:rPr lang="en-US" dirty="0" err="1">
                <a:solidFill>
                  <a:schemeClr val="bg1"/>
                </a:solidFill>
              </a:rPr>
              <a:t>Menguji</a:t>
            </a:r>
            <a:r>
              <a:rPr lang="en-US" dirty="0">
                <a:solidFill>
                  <a:schemeClr val="bg1"/>
                </a:solidFill>
              </a:rPr>
              <a:t>, </a:t>
            </a:r>
            <a:r>
              <a:rPr lang="en-US" dirty="0" err="1">
                <a:solidFill>
                  <a:schemeClr val="bg1"/>
                </a:solidFill>
              </a:rPr>
              <a:t>mencoba</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membuktikan</a:t>
            </a:r>
            <a:r>
              <a:rPr lang="en-US" dirty="0">
                <a:solidFill>
                  <a:schemeClr val="bg1"/>
                </a:solidFill>
              </a:rPr>
              <a:t> </a:t>
            </a:r>
            <a:r>
              <a:rPr lang="en-US" dirty="0" err="1">
                <a:solidFill>
                  <a:schemeClr val="bg1"/>
                </a:solidFill>
              </a:rPr>
              <a:t>hipotesis</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melakukan</a:t>
            </a:r>
            <a:r>
              <a:rPr lang="en-US" dirty="0">
                <a:solidFill>
                  <a:schemeClr val="bg1"/>
                </a:solidFill>
              </a:rPr>
              <a:t> </a:t>
            </a:r>
            <a:r>
              <a:rPr lang="en-US" dirty="0" err="1">
                <a:solidFill>
                  <a:schemeClr val="bg1"/>
                </a:solidFill>
              </a:rPr>
              <a:t>eksperimen</a:t>
            </a:r>
            <a:endParaRPr lang="en-US" dirty="0">
              <a:solidFill>
                <a:schemeClr val="bg1"/>
              </a:solidFill>
            </a:endParaRPr>
          </a:p>
          <a:p>
            <a:pPr marL="609600" indent="-609600">
              <a:buFontTx/>
              <a:buAutoNum type="arabicPeriod"/>
            </a:pP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458200" cy="2514600"/>
          </a:xfrm>
        </p:spPr>
        <p:txBody>
          <a:bodyPr/>
          <a:lstStyle/>
          <a:p>
            <a:pPr>
              <a:spcBef>
                <a:spcPts val="1500"/>
              </a:spcBef>
            </a:pPr>
            <a:r>
              <a:rPr lang="id-ID" sz="2600" dirty="0">
                <a:solidFill>
                  <a:srgbClr val="FFFF00"/>
                </a:solidFill>
                <a:latin typeface="Arial" panose="020B0604020202020204" pitchFamily="34" charset="0"/>
                <a:cs typeface="Arial" panose="020B0604020202020204" pitchFamily="34" charset="0"/>
              </a:rPr>
              <a:t>Idealisme mengakui, terdapat suatu harmoni yang dalam antara manusia dan alam. Apa yang tertinggi dalam jiwa juga merupakan yang terdalam dalam alam. Manusia merasa berada di rumahnya dalam alam, oleh karena alam ini adalah suatu sistem yang logis dan spiritual.</a:t>
            </a:r>
          </a:p>
        </p:txBody>
      </p:sp>
      <p:sp>
        <p:nvSpPr>
          <p:cNvPr id="6" name="Content Placeholder 2">
            <a:extLst>
              <a:ext uri="{FF2B5EF4-FFF2-40B4-BE49-F238E27FC236}">
                <a16:creationId xmlns:a16="http://schemas.microsoft.com/office/drawing/2014/main" id="{6A0AA6C3-7841-4B4D-A107-01920B6AE303}"/>
              </a:ext>
            </a:extLst>
          </p:cNvPr>
          <p:cNvSpPr txBox="1">
            <a:spLocks/>
          </p:cNvSpPr>
          <p:nvPr/>
        </p:nvSpPr>
        <p:spPr bwMode="auto">
          <a:xfrm>
            <a:off x="2438400" y="3274670"/>
            <a:ext cx="6324600" cy="3126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cs typeface="+mn-cs"/>
              </a:defRPr>
            </a:lvl2pPr>
            <a:lvl3pPr marL="1143000" indent="-228600" algn="l" rtl="0" eaLnBrk="0" fontAlgn="base" hangingPunct="0">
              <a:spcBef>
                <a:spcPct val="20000"/>
              </a:spcBef>
              <a:spcAft>
                <a:spcPct val="0"/>
              </a:spcAft>
              <a:buChar char="•"/>
              <a:defRPr sz="2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rgbClr val="4D4D4D"/>
                </a:solidFill>
                <a:latin typeface="+mn-lt"/>
                <a:cs typeface="+mn-cs"/>
              </a:defRPr>
            </a:lvl5pPr>
            <a:lvl6pPr marL="2514600" indent="-228600" algn="l" rtl="0" fontAlgn="base">
              <a:spcBef>
                <a:spcPct val="20000"/>
              </a:spcBef>
              <a:spcAft>
                <a:spcPct val="0"/>
              </a:spcAft>
              <a:buChar char="»"/>
              <a:defRPr sz="2000">
                <a:solidFill>
                  <a:srgbClr val="4D4D4D"/>
                </a:solidFill>
                <a:latin typeface="+mn-lt"/>
                <a:cs typeface="+mn-cs"/>
              </a:defRPr>
            </a:lvl6pPr>
            <a:lvl7pPr marL="2971800" indent="-228600" algn="l" rtl="0" fontAlgn="base">
              <a:spcBef>
                <a:spcPct val="20000"/>
              </a:spcBef>
              <a:spcAft>
                <a:spcPct val="0"/>
              </a:spcAft>
              <a:buChar char="»"/>
              <a:defRPr sz="2000">
                <a:solidFill>
                  <a:srgbClr val="4D4D4D"/>
                </a:solidFill>
                <a:latin typeface="+mn-lt"/>
                <a:cs typeface="+mn-cs"/>
              </a:defRPr>
            </a:lvl7pPr>
            <a:lvl8pPr marL="3429000" indent="-228600" algn="l" rtl="0" fontAlgn="base">
              <a:spcBef>
                <a:spcPct val="20000"/>
              </a:spcBef>
              <a:spcAft>
                <a:spcPct val="0"/>
              </a:spcAft>
              <a:buChar char="»"/>
              <a:defRPr sz="2000">
                <a:solidFill>
                  <a:srgbClr val="4D4D4D"/>
                </a:solidFill>
                <a:latin typeface="+mn-lt"/>
                <a:cs typeface="+mn-cs"/>
              </a:defRPr>
            </a:lvl8pPr>
            <a:lvl9pPr marL="3886200" indent="-228600" algn="l" rtl="0" fontAlgn="base">
              <a:spcBef>
                <a:spcPct val="20000"/>
              </a:spcBef>
              <a:spcAft>
                <a:spcPct val="0"/>
              </a:spcAft>
              <a:buChar char="»"/>
              <a:defRPr sz="2000">
                <a:solidFill>
                  <a:srgbClr val="4D4D4D"/>
                </a:solidFill>
                <a:latin typeface="+mn-lt"/>
                <a:cs typeface="+mn-cs"/>
              </a:defRPr>
            </a:lvl9pPr>
          </a:lstStyle>
          <a:p>
            <a:pPr>
              <a:spcBef>
                <a:spcPts val="1500"/>
              </a:spcBef>
            </a:pPr>
            <a:r>
              <a:rPr lang="id-ID" sz="2400" kern="0" dirty="0">
                <a:solidFill>
                  <a:schemeClr val="bg1"/>
                </a:solidFill>
                <a:latin typeface="Arial" panose="020B0604020202020204" pitchFamily="34" charset="0"/>
                <a:cs typeface="Arial" panose="020B0604020202020204" pitchFamily="34" charset="0"/>
              </a:rPr>
              <a:t>Kaum idealis percaya bahwa alam memiliki kesatuan organik dari proses dunia. Keseluruhan dan bagian-bagiannya tidak dapat dipisahkan kecuali dengan menggunakan abstraksi. Manifestasi alam yang lebih tinggi adalah lebih penting dalam menunjukkan sifat-sifat prosesnya daripada </a:t>
            </a:r>
            <a:r>
              <a:rPr lang="id-ID" sz="2400" kern="0" dirty="0" err="1">
                <a:solidFill>
                  <a:schemeClr val="bg1"/>
                </a:solidFill>
                <a:latin typeface="Arial" panose="020B0604020202020204" pitchFamily="34" charset="0"/>
                <a:cs typeface="Arial" panose="020B0604020202020204" pitchFamily="34" charset="0"/>
              </a:rPr>
              <a:t>menifestasi</a:t>
            </a:r>
            <a:r>
              <a:rPr lang="id-ID" sz="2400" kern="0" dirty="0">
                <a:solidFill>
                  <a:schemeClr val="bg1"/>
                </a:solidFill>
                <a:latin typeface="Arial" panose="020B0604020202020204" pitchFamily="34" charset="0"/>
                <a:cs typeface="Arial" panose="020B0604020202020204" pitchFamily="34" charset="0"/>
              </a:rPr>
              <a:t> yang lebih rendah. </a:t>
            </a:r>
          </a:p>
        </p:txBody>
      </p:sp>
    </p:spTree>
    <p:extLst>
      <p:ext uri="{BB962C8B-B14F-4D97-AF65-F5344CB8AC3E}">
        <p14:creationId xmlns:p14="http://schemas.microsoft.com/office/powerpoint/2010/main" val="13204898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848600" cy="4191000"/>
          </a:xfrm>
        </p:spPr>
        <p:txBody>
          <a:bodyPr/>
          <a:lstStyle/>
          <a:p>
            <a:pPr>
              <a:spcBef>
                <a:spcPts val="1500"/>
              </a:spcBef>
            </a:pPr>
            <a:r>
              <a:rPr lang="en-US" sz="2800" dirty="0" err="1">
                <a:solidFill>
                  <a:srgbClr val="7BEBF1"/>
                </a:solidFill>
                <a:latin typeface="Arial" pitchFamily="34" charset="0"/>
                <a:cs typeface="Arial" pitchFamily="34" charset="0"/>
              </a:rPr>
              <a:t>Aliran</a:t>
            </a:r>
            <a:r>
              <a:rPr lang="id-ID" sz="2800" dirty="0">
                <a:solidFill>
                  <a:srgbClr val="7BEBF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Empirisme</a:t>
            </a:r>
            <a:r>
              <a:rPr lang="en-US" sz="2800" i="1" dirty="0">
                <a:solidFill>
                  <a:srgbClr val="7BEBF1"/>
                </a:solidFill>
                <a:latin typeface="Arial" pitchFamily="34" charset="0"/>
                <a:cs typeface="Arial" pitchFamily="34" charset="0"/>
              </a:rPr>
              <a:t> </a:t>
            </a:r>
            <a:r>
              <a:rPr lang="en-US" sz="2800" dirty="0">
                <a:solidFill>
                  <a:srgbClr val="7BEBF1"/>
                </a:solidFill>
                <a:latin typeface="Arial" pitchFamily="34" charset="0"/>
                <a:cs typeface="Arial" pitchFamily="34" charset="0"/>
              </a:rPr>
              <a:t>dan </a:t>
            </a:r>
            <a:r>
              <a:rPr lang="en-US" sz="2800" i="1" dirty="0" err="1">
                <a:solidFill>
                  <a:srgbClr val="7BEBF1"/>
                </a:solidFill>
                <a:latin typeface="Arial" pitchFamily="34" charset="0"/>
                <a:cs typeface="Arial" pitchFamily="34" charset="0"/>
              </a:rPr>
              <a:t>Positivisme</a:t>
            </a:r>
            <a:r>
              <a:rPr lang="id-ID" sz="2800" i="1" dirty="0">
                <a:solidFill>
                  <a:srgbClr val="7BEBF1"/>
                </a:solidFill>
                <a:latin typeface="Arial" pitchFamily="34" charset="0"/>
                <a:cs typeface="Arial" pitchFamily="34" charset="0"/>
              </a:rPr>
              <a:t>  </a:t>
            </a:r>
            <a:r>
              <a:rPr lang="id-ID" sz="2800" dirty="0">
                <a:solidFill>
                  <a:schemeClr val="bg1"/>
                </a:solidFill>
                <a:latin typeface="Arial" pitchFamily="34" charset="0"/>
                <a:cs typeface="Arial" pitchFamily="34" charset="0"/>
              </a:rPr>
              <a:t>membantah pendapat-pendapat di atas,</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menurutnya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menentukan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kesesuaian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pengetahuan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kita</a:t>
            </a:r>
            <a:r>
              <a:rPr lang="en-US" sz="2800" dirty="0">
                <a:solidFill>
                  <a:schemeClr val="bg1"/>
                </a:solidFill>
                <a:latin typeface="Arial" pitchFamily="34" charset="0"/>
                <a:cs typeface="Arial" pitchFamily="34" charset="0"/>
              </a:rPr>
              <a:t> t</a:t>
            </a:r>
            <a:r>
              <a:rPr lang="id-ID" sz="2800" dirty="0">
                <a:solidFill>
                  <a:schemeClr val="bg1"/>
                </a:solidFill>
                <a:latin typeface="Arial" pitchFamily="34" charset="0"/>
                <a:cs typeface="Arial" pitchFamily="34" charset="0"/>
              </a:rPr>
              <a:t>sb </a:t>
            </a:r>
            <a:r>
              <a:rPr lang="en-US" sz="2800" dirty="0" err="1">
                <a:solidFill>
                  <a:schemeClr val="bg1"/>
                </a:solidFill>
                <a:latin typeface="Arial" pitchFamily="34" charset="0"/>
                <a:cs typeface="Arial" pitchFamily="34" charset="0"/>
              </a:rPr>
              <a:t>adalah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objek</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spcBef>
                <a:spcPts val="1500"/>
              </a:spcBef>
            </a:pPr>
            <a:r>
              <a:rPr lang="id-ID" sz="2800" dirty="0">
                <a:solidFill>
                  <a:schemeClr val="bg1"/>
                </a:solidFill>
                <a:latin typeface="Arial" panose="020B0604020202020204" pitchFamily="34" charset="0"/>
                <a:cs typeface="Arial" panose="020B0604020202020204" pitchFamily="34" charset="0"/>
              </a:rPr>
              <a:t>obyek indra kita adalah real, benda-benda ada, adanya itu terlepas dari kenyataan bahwa benda itu kita </a:t>
            </a:r>
            <a:r>
              <a:rPr lang="id-ID" sz="2800" dirty="0" err="1">
                <a:solidFill>
                  <a:schemeClr val="bg1"/>
                </a:solidFill>
                <a:latin typeface="Arial" panose="020B0604020202020204" pitchFamily="34" charset="0"/>
                <a:cs typeface="Arial" panose="020B0604020202020204" pitchFamily="34" charset="0"/>
              </a:rPr>
              <a:t>ketahui</a:t>
            </a:r>
            <a:r>
              <a:rPr lang="id-ID" sz="2800" dirty="0">
                <a:solidFill>
                  <a:schemeClr val="bg1"/>
                </a:solidFill>
                <a:latin typeface="Arial" panose="020B0604020202020204" pitchFamily="34" charset="0"/>
                <a:cs typeface="Arial" panose="020B0604020202020204" pitchFamily="34" charset="0"/>
              </a:rPr>
              <a:t>, atau kita persepsikan atau ada hubungannya dengan pikiran kita.</a:t>
            </a:r>
          </a:p>
          <a:p>
            <a:pPr>
              <a:spcBef>
                <a:spcPts val="1500"/>
              </a:spcBef>
            </a:pPr>
            <a:endParaRPr lang="id-ID" sz="2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dirty="0" err="1"/>
              <a:t>Kelompok</a:t>
            </a:r>
            <a:r>
              <a:rPr lang="en-US" dirty="0"/>
              <a:t> I</a:t>
            </a:r>
          </a:p>
        </p:txBody>
      </p:sp>
    </p:spTree>
    <p:extLst>
      <p:ext uri="{BB962C8B-B14F-4D97-AF65-F5344CB8AC3E}">
        <p14:creationId xmlns:p14="http://schemas.microsoft.com/office/powerpoint/2010/main" val="4852599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153400" cy="4648200"/>
          </a:xfrm>
        </p:spPr>
        <p:txBody>
          <a:bodyPr/>
          <a:lstStyle/>
          <a:p>
            <a:pPr>
              <a:spcBef>
                <a:spcPts val="1800"/>
              </a:spcBef>
            </a:pPr>
            <a:r>
              <a:rPr lang="id-ID" sz="2800" dirty="0">
                <a:solidFill>
                  <a:schemeClr val="bg1"/>
                </a:solidFill>
                <a:latin typeface="Arial" pitchFamily="34" charset="0"/>
                <a:cs typeface="Arial" pitchFamily="34" charset="0"/>
              </a:rPr>
              <a:t>A</a:t>
            </a:r>
            <a:r>
              <a:rPr lang="en-US" sz="2800" dirty="0" err="1">
                <a:solidFill>
                  <a:schemeClr val="bg1"/>
                </a:solidFill>
                <a:latin typeface="Arial" pitchFamily="34" charset="0"/>
                <a:cs typeface="Arial" pitchFamily="34" charset="0"/>
              </a:rPr>
              <a:t>liran</a:t>
            </a:r>
            <a:r>
              <a:rPr lang="id-ID" sz="2800" dirty="0">
                <a:solidFill>
                  <a:schemeClr val="bg1"/>
                </a:solidFill>
                <a:latin typeface="Arial" pitchFamily="34" charset="0"/>
                <a:cs typeface="Arial" pitchFamily="34" charset="0"/>
              </a:rPr>
              <a:t>-aliran tsb </a:t>
            </a:r>
            <a:r>
              <a:rPr lang="en-US" sz="2800" dirty="0" err="1">
                <a:solidFill>
                  <a:schemeClr val="bg1"/>
                </a:solidFill>
                <a:latin typeface="Arial" pitchFamily="34" charset="0"/>
                <a:cs typeface="Arial" pitchFamily="34" charset="0"/>
              </a:rPr>
              <a:t>akhirnya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menimbulkan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aliran</a:t>
            </a:r>
            <a:r>
              <a:rPr lang="en-US" sz="2800" dirty="0">
                <a:solidFill>
                  <a:schemeClr val="bg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Relativisme</a:t>
            </a:r>
            <a:r>
              <a:rPr lang="en-US" sz="2800" i="1"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Subjektivisme</a:t>
            </a:r>
            <a:r>
              <a:rPr lang="en-US" sz="2800" i="1"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bahkan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kesemuanya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melahirkan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aliran</a:t>
            </a:r>
            <a:r>
              <a:rPr lang="en-US" sz="2800" dirty="0">
                <a:solidFill>
                  <a:schemeClr val="bg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Skeptisisme</a:t>
            </a:r>
            <a:r>
              <a:rPr lang="en-US" sz="2800" i="1" dirty="0">
                <a:solidFill>
                  <a:schemeClr val="bg1"/>
                </a:solidFill>
                <a:latin typeface="Arial" pitchFamily="34" charset="0"/>
                <a:cs typeface="Arial" pitchFamily="34" charset="0"/>
              </a:rPr>
              <a:t>. </a:t>
            </a:r>
            <a:endParaRPr lang="id-ID" sz="2800" i="1" dirty="0">
              <a:solidFill>
                <a:schemeClr val="bg1"/>
              </a:solidFill>
              <a:latin typeface="Arial" pitchFamily="34" charset="0"/>
              <a:cs typeface="Arial" pitchFamily="34" charset="0"/>
            </a:endParaRPr>
          </a:p>
          <a:p>
            <a:pPr>
              <a:spcBef>
                <a:spcPts val="1800"/>
              </a:spcBef>
            </a:pPr>
            <a:r>
              <a:rPr lang="en-US" sz="2800" dirty="0" err="1">
                <a:solidFill>
                  <a:srgbClr val="FFFF00"/>
                </a:solidFill>
                <a:latin typeface="Arial" pitchFamily="34" charset="0"/>
                <a:cs typeface="Arial" pitchFamily="34" charset="0"/>
              </a:rPr>
              <a:t>Jika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dikatakan</a:t>
            </a:r>
            <a:r>
              <a:rPr lang="en-US" sz="2800" dirty="0">
                <a:solidFill>
                  <a:srgbClr val="FFFF00"/>
                </a:solidFill>
                <a:latin typeface="Arial" pitchFamily="34" charset="0"/>
                <a:cs typeface="Arial" pitchFamily="34" charset="0"/>
              </a:rPr>
              <a:t> </a:t>
            </a:r>
            <a:r>
              <a:rPr lang="en-US" sz="2800" i="1" dirty="0">
                <a:solidFill>
                  <a:srgbClr val="FFFF00"/>
                </a:solidFill>
                <a:latin typeface="Arial" pitchFamily="34" charset="0"/>
                <a:cs typeface="Arial" pitchFamily="34" charset="0"/>
              </a:rPr>
              <a:t>'truth to every body’</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kebenaran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ada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pada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setiap</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orang</a:t>
            </a:r>
            <a:r>
              <a:rPr lang="en-US" sz="2800" dirty="0">
                <a:solidFill>
                  <a:srgbClr val="FFFF00"/>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maka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hal</a:t>
            </a:r>
            <a:r>
              <a:rPr lang="en-US" sz="2800" dirty="0">
                <a:solidFill>
                  <a:srgbClr val="7BEBF1"/>
                </a:solidFill>
                <a:latin typeface="Arial" pitchFamily="34" charset="0"/>
                <a:cs typeface="Arial" pitchFamily="34" charset="0"/>
              </a:rPr>
              <a:t> </a:t>
            </a:r>
            <a:r>
              <a:rPr lang="id-ID" sz="2800" dirty="0">
                <a:solidFill>
                  <a:srgbClr val="7BEBF1"/>
                </a:solidFill>
                <a:latin typeface="Arial" pitchFamily="34" charset="0"/>
                <a:cs typeface="Arial" pitchFamily="34" charset="0"/>
              </a:rPr>
              <a:t>tsb </a:t>
            </a:r>
            <a:r>
              <a:rPr lang="en-US" sz="2800" dirty="0" err="1">
                <a:solidFill>
                  <a:srgbClr val="7BEBF1"/>
                </a:solidFill>
                <a:latin typeface="Arial" pitchFamily="34" charset="0"/>
                <a:cs typeface="Arial" pitchFamily="34" charset="0"/>
              </a:rPr>
              <a:t>bermuara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pada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pernyataan</a:t>
            </a:r>
            <a:r>
              <a:rPr lang="en-US" sz="2800" i="1" dirty="0" err="1">
                <a:solidFill>
                  <a:srgbClr val="7BEBF1"/>
                </a:solidFill>
                <a:latin typeface="Arial" pitchFamily="34" charset="0"/>
                <a:cs typeface="Arial" pitchFamily="34" charset="0"/>
              </a:rPr>
              <a:t>‘there</a:t>
            </a:r>
            <a:r>
              <a:rPr lang="en-US" sz="2800" i="1" dirty="0">
                <a:solidFill>
                  <a:srgbClr val="7BEBF1"/>
                </a:solidFill>
                <a:latin typeface="Arial" pitchFamily="34" charset="0"/>
                <a:cs typeface="Arial" pitchFamily="34" charset="0"/>
              </a:rPr>
              <a:t> is no truth at all’</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tak</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ada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kebenaran</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sama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sekali</a:t>
            </a:r>
            <a:r>
              <a:rPr lang="en-US" sz="2800" dirty="0">
                <a:solidFill>
                  <a:srgbClr val="7BEBF1"/>
                </a:solidFill>
                <a:latin typeface="Arial" pitchFamily="34" charset="0"/>
                <a:cs typeface="Arial" pitchFamily="34" charset="0"/>
              </a:rPr>
              <a:t>). </a:t>
            </a:r>
            <a:endParaRPr lang="id-ID" sz="2800" dirty="0">
              <a:solidFill>
                <a:srgbClr val="7BEBF1"/>
              </a:solidFill>
              <a:latin typeface="Arial" pitchFamily="34" charset="0"/>
              <a:cs typeface="Arial" pitchFamily="34" charset="0"/>
            </a:endParaRPr>
          </a:p>
          <a:p>
            <a:pPr>
              <a:spcBef>
                <a:spcPts val="1800"/>
              </a:spcBef>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a:t>
            </a:r>
            <a:r>
              <a:rPr lang="en-US" sz="2800" dirty="0" err="1">
                <a:solidFill>
                  <a:schemeClr val="bg1"/>
                </a:solidFill>
                <a:latin typeface="Arial" pitchFamily="34" charset="0"/>
                <a:cs typeface="Arial" pitchFamily="34" charset="0"/>
              </a:rPr>
              <a:t>Kepastian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kebenaran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menjadi</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kabur</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orang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menjadi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kebingungan</a:t>
            </a:r>
            <a:r>
              <a:rPr lang="en-US" sz="2800" dirty="0">
                <a:solidFill>
                  <a:schemeClr val="bg1"/>
                </a:solidFill>
                <a:latin typeface="Arial" pitchFamily="34" charset="0"/>
                <a:cs typeface="Arial" pitchFamily="34" charset="0"/>
              </a:rPr>
              <a:t>.</a:t>
            </a:r>
            <a:endParaRPr lang="id-ID" sz="2800"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Kelompok I</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153400" cy="5105400"/>
          </a:xfrm>
        </p:spPr>
        <p:txBody>
          <a:bodyPr/>
          <a:lstStyle/>
          <a:p>
            <a:pPr>
              <a:spcBef>
                <a:spcPts val="1600"/>
              </a:spcBef>
            </a:pPr>
            <a:r>
              <a:rPr lang="id-ID" sz="2800" dirty="0">
                <a:solidFill>
                  <a:schemeClr val="bg1"/>
                </a:solidFill>
                <a:latin typeface="Arial" pitchFamily="34" charset="0"/>
                <a:cs typeface="Arial" pitchFamily="34" charset="0"/>
              </a:rPr>
              <a:t>Apakah kesalahan? Samakah kesalahan dg kekeliruan?</a:t>
            </a:r>
          </a:p>
          <a:p>
            <a:pPr>
              <a:spcBef>
                <a:spcPts val="1600"/>
              </a:spcBef>
            </a:pPr>
            <a:r>
              <a:rPr lang="en-US" sz="2800" dirty="0" err="1">
                <a:solidFill>
                  <a:srgbClr val="FFFF81"/>
                </a:solidFill>
                <a:latin typeface="Arial" pitchFamily="34" charset="0"/>
                <a:cs typeface="Arial" pitchFamily="34" charset="0"/>
              </a:rPr>
              <a:t>Kesalahan</a:t>
            </a:r>
            <a:r>
              <a:rPr lang="id-ID" sz="2800" dirty="0">
                <a:solidFill>
                  <a:srgbClr val="FFFF81"/>
                </a:solidFill>
                <a:latin typeface="Arial" pitchFamily="34" charset="0"/>
                <a:cs typeface="Arial" pitchFamily="34" charset="0"/>
              </a:rPr>
              <a:t> </a:t>
            </a:r>
            <a:r>
              <a:rPr lang="id-ID" sz="2800" dirty="0">
                <a:solidFill>
                  <a:srgbClr val="FFFF81"/>
                </a:solidFill>
                <a:latin typeface="Arial" pitchFamily="34" charset="0"/>
                <a:cs typeface="Arial" pitchFamily="34" charset="0"/>
                <a:sym typeface="Wingdings" pitchFamily="2" charset="2"/>
              </a:rPr>
              <a:t></a:t>
            </a:r>
            <a:r>
              <a:rPr lang="en-US" sz="2800" i="1" dirty="0">
                <a:solidFill>
                  <a:srgbClr val="FFFF81"/>
                </a:solidFill>
                <a:latin typeface="Arial" pitchFamily="34" charset="0"/>
                <a:cs typeface="Arial" pitchFamily="34" charset="0"/>
              </a:rPr>
              <a:t>falsity</a:t>
            </a:r>
            <a:r>
              <a:rPr lang="id-ID" sz="2800" dirty="0">
                <a:solidFill>
                  <a:srgbClr val="FFFF81"/>
                </a:solidFill>
                <a:latin typeface="Arial" pitchFamily="34" charset="0"/>
                <a:cs typeface="Arial" pitchFamily="34" charset="0"/>
              </a:rPr>
              <a:t> = kepalsuan, atau </a:t>
            </a:r>
            <a:r>
              <a:rPr lang="id-ID" sz="2800" i="1" dirty="0">
                <a:solidFill>
                  <a:srgbClr val="FFFF81"/>
                </a:solidFill>
                <a:latin typeface="Arial" pitchFamily="34" charset="0"/>
                <a:cs typeface="Arial" pitchFamily="34" charset="0"/>
              </a:rPr>
              <a:t>fault</a:t>
            </a:r>
            <a:r>
              <a:rPr lang="id-ID" sz="2800" dirty="0">
                <a:solidFill>
                  <a:srgbClr val="FFFF81"/>
                </a:solidFill>
                <a:latin typeface="Arial" pitchFamily="34" charset="0"/>
                <a:cs typeface="Arial" pitchFamily="34" charset="0"/>
              </a:rPr>
              <a:t> = kesalahan. (</a:t>
            </a:r>
            <a:r>
              <a:rPr lang="en-US" sz="2800" dirty="0" err="1">
                <a:solidFill>
                  <a:srgbClr val="FFFF81"/>
                </a:solidFill>
                <a:latin typeface="Arial" pitchFamily="34" charset="0"/>
                <a:cs typeface="Arial" pitchFamily="34" charset="0"/>
              </a:rPr>
              <a:t>bahasa</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lati</a:t>
            </a:r>
            <a:r>
              <a:rPr lang="id-ID" sz="2800" dirty="0">
                <a:solidFill>
                  <a:srgbClr val="FFFF81"/>
                </a:solidFill>
                <a:latin typeface="Arial" pitchFamily="34" charset="0"/>
                <a:cs typeface="Arial" pitchFamily="34" charset="0"/>
              </a:rPr>
              <a:t>n,</a:t>
            </a:r>
            <a:r>
              <a:rPr lang="en-US" sz="2800" dirty="0">
                <a:solidFill>
                  <a:srgbClr val="FFFF81"/>
                </a:solidFill>
                <a:latin typeface="Arial" pitchFamily="34" charset="0"/>
                <a:cs typeface="Arial" pitchFamily="34" charset="0"/>
              </a:rPr>
              <a:t> </a:t>
            </a:r>
            <a:r>
              <a:rPr lang="en-US" sz="2800" i="1" dirty="0" err="1">
                <a:solidFill>
                  <a:srgbClr val="FFFF81"/>
                </a:solidFill>
                <a:latin typeface="Arial" pitchFamily="34" charset="0"/>
                <a:cs typeface="Arial" pitchFamily="34" charset="0"/>
              </a:rPr>
              <a:t>falsitas</a:t>
            </a:r>
            <a:r>
              <a:rPr lang="id-ID" sz="2800" i="1" dirty="0">
                <a:solidFill>
                  <a:srgbClr val="FFFF81"/>
                </a:solidFill>
                <a:latin typeface="Arial" pitchFamily="34" charset="0"/>
                <a:cs typeface="Arial" pitchFamily="34" charset="0"/>
              </a:rPr>
              <a:t>)</a:t>
            </a:r>
          </a:p>
          <a:p>
            <a:pPr>
              <a:spcBef>
                <a:spcPts val="1600"/>
              </a:spcBef>
            </a:pPr>
            <a:r>
              <a:rPr lang="en-US" sz="2800" dirty="0" err="1">
                <a:solidFill>
                  <a:srgbClr val="7BEBF1"/>
                </a:solidFill>
                <a:latin typeface="Arial" pitchFamily="34" charset="0"/>
                <a:cs typeface="Arial" pitchFamily="34" charset="0"/>
              </a:rPr>
              <a:t>Kesalahan</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adalah</a:t>
            </a:r>
            <a:r>
              <a:rPr lang="en-US" sz="2800" dirty="0">
                <a:solidFill>
                  <a:srgbClr val="7BEBF1"/>
                </a:solidFill>
                <a:latin typeface="Arial" pitchFamily="34" charset="0"/>
                <a:cs typeface="Arial" pitchFamily="34" charset="0"/>
              </a:rPr>
              <a:t> </a:t>
            </a:r>
            <a:r>
              <a:rPr lang="en-US" sz="2800" i="1" dirty="0">
                <a:solidFill>
                  <a:srgbClr val="7BEBF1"/>
                </a:solidFill>
                <a:latin typeface="Arial" pitchFamily="34" charset="0"/>
                <a:cs typeface="Arial" pitchFamily="34" charset="0"/>
              </a:rPr>
              <a:t>status</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atau</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kualitas</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di</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dalam</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hubungannya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antara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subjek</a:t>
            </a:r>
            <a:r>
              <a:rPr lang="en-US" sz="2800" dirty="0">
                <a:solidFill>
                  <a:srgbClr val="7BEBF1"/>
                </a:solidFill>
                <a:latin typeface="Arial" pitchFamily="34" charset="0"/>
                <a:cs typeface="Arial" pitchFamily="34" charset="0"/>
              </a:rPr>
              <a:t> yang </a:t>
            </a:r>
            <a:r>
              <a:rPr lang="en-US" sz="2800" dirty="0" err="1">
                <a:solidFill>
                  <a:srgbClr val="7BEBF1"/>
                </a:solidFill>
                <a:latin typeface="Arial" pitchFamily="34" charset="0"/>
                <a:cs typeface="Arial" pitchFamily="34" charset="0"/>
              </a:rPr>
              <a:t>mengetahui</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dengan</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objek</a:t>
            </a:r>
            <a:r>
              <a:rPr lang="en-US" sz="2800" dirty="0">
                <a:solidFill>
                  <a:srgbClr val="7BEBF1"/>
                </a:solidFill>
                <a:latin typeface="Arial" pitchFamily="34" charset="0"/>
                <a:cs typeface="Arial" pitchFamily="34" charset="0"/>
              </a:rPr>
              <a:t> yang </a:t>
            </a:r>
            <a:r>
              <a:rPr lang="en-US" sz="2800" dirty="0" err="1">
                <a:solidFill>
                  <a:srgbClr val="7BEBF1"/>
                </a:solidFill>
                <a:latin typeface="Arial" pitchFamily="34" charset="0"/>
                <a:cs typeface="Arial" pitchFamily="34" charset="0"/>
              </a:rPr>
              <a:t>diketahui</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Pranarka</a:t>
            </a:r>
            <a:r>
              <a:rPr lang="en-US" sz="2800" dirty="0">
                <a:solidFill>
                  <a:srgbClr val="7BEBF1"/>
                </a:solidFill>
                <a:latin typeface="Arial" pitchFamily="34" charset="0"/>
                <a:cs typeface="Arial" pitchFamily="34" charset="0"/>
              </a:rPr>
              <a:t>, 1987). </a:t>
            </a:r>
            <a:endParaRPr lang="id-ID" sz="2800" dirty="0">
              <a:solidFill>
                <a:srgbClr val="7BEBF1"/>
              </a:solidFill>
              <a:latin typeface="Arial" pitchFamily="34" charset="0"/>
              <a:cs typeface="Arial" pitchFamily="34" charset="0"/>
            </a:endParaRPr>
          </a:p>
          <a:p>
            <a:pPr>
              <a:spcBef>
                <a:spcPts val="1600"/>
              </a:spcBef>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K</a:t>
            </a:r>
            <a:r>
              <a:rPr lang="en-US" sz="2800" dirty="0" err="1">
                <a:solidFill>
                  <a:schemeClr val="bg1"/>
                </a:solidFill>
                <a:latin typeface="Arial" pitchFamily="34" charset="0"/>
                <a:cs typeface="Arial" pitchFamily="34" charset="0"/>
              </a:rPr>
              <a:t>esalahan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sering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juga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diartikan</a:t>
            </a:r>
            <a:r>
              <a:rPr lang="en-US" sz="2800" dirty="0">
                <a:solidFill>
                  <a:schemeClr val="bg1"/>
                </a:solidFill>
                <a:latin typeface="Arial" pitchFamily="34" charset="0"/>
                <a:cs typeface="Arial" pitchFamily="34" charset="0"/>
              </a:rPr>
              <a:t> s</a:t>
            </a:r>
            <a:r>
              <a:rPr lang="id-ID" sz="2800" dirty="0">
                <a:solidFill>
                  <a:schemeClr val="bg1"/>
                </a:solidFill>
                <a:latin typeface="Arial" pitchFamily="34" charset="0"/>
                <a:cs typeface="Arial" pitchFamily="34" charset="0"/>
              </a:rPr>
              <a:t>bg </a:t>
            </a:r>
            <a:r>
              <a:rPr lang="en-US" sz="2800" dirty="0" err="1">
                <a:solidFill>
                  <a:schemeClr val="bg1"/>
                </a:solidFill>
                <a:latin typeface="Arial" pitchFamily="34" charset="0"/>
                <a:cs typeface="Arial" pitchFamily="34" charset="0"/>
              </a:rPr>
              <a:t>kesesatan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berpikir</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spcBef>
                <a:spcPts val="1600"/>
              </a:spcBef>
              <a:buNone/>
            </a:pPr>
            <a:r>
              <a:rPr lang="id-ID" sz="2800" dirty="0">
                <a:solidFill>
                  <a:schemeClr val="bg1"/>
                </a:solidFill>
                <a:latin typeface="Arial" pitchFamily="34" charset="0"/>
                <a:cs typeface="Arial" pitchFamily="34" charset="0"/>
              </a:rPr>
              <a:t>	</a:t>
            </a:r>
            <a:r>
              <a:rPr lang="id-ID" sz="2800" dirty="0">
                <a:solidFill>
                  <a:srgbClr val="FFFF81"/>
                </a:solidFill>
                <a:latin typeface="Arial" pitchFamily="34" charset="0"/>
                <a:cs typeface="Arial" pitchFamily="34" charset="0"/>
                <a:sym typeface="Wingdings" pitchFamily="2" charset="2"/>
              </a:rPr>
              <a:t></a:t>
            </a:r>
            <a:r>
              <a:rPr lang="en-US" sz="2800" dirty="0" err="1">
                <a:solidFill>
                  <a:srgbClr val="FFFF81"/>
                </a:solidFill>
                <a:latin typeface="Arial" pitchFamily="34" charset="0"/>
                <a:cs typeface="Arial" pitchFamily="34" charset="0"/>
              </a:rPr>
              <a:t>Kesalahan</a:t>
            </a:r>
            <a:r>
              <a:rPr lang="id-ID"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hasil</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dari</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tindakan</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keliru</a:t>
            </a:r>
            <a:r>
              <a:rPr lang="en-US" sz="2800" dirty="0">
                <a:solidFill>
                  <a:srgbClr val="FFFF81"/>
                </a:solidFill>
                <a:latin typeface="Arial" pitchFamily="34" charset="0"/>
                <a:cs typeface="Arial" pitchFamily="34" charset="0"/>
              </a:rPr>
              <a:t>. </a:t>
            </a:r>
            <a:endParaRPr lang="id-ID" sz="2800" dirty="0">
              <a:solidFill>
                <a:srgbClr val="FFFF81"/>
              </a:solidFill>
              <a:latin typeface="Arial" pitchFamily="34" charset="0"/>
              <a:cs typeface="Arial" pitchFamily="34" charset="0"/>
            </a:endParaRPr>
          </a:p>
          <a:p>
            <a:pPr>
              <a:spcBef>
                <a:spcPts val="1600"/>
              </a:spcBef>
            </a:pPr>
            <a:endParaRPr lang="id-ID" sz="2800" dirty="0">
              <a:solidFill>
                <a:schemeClr val="bg1"/>
              </a:solidFill>
              <a:latin typeface="Arial" pitchFamily="34" charset="0"/>
              <a:cs typeface="Arial"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4953000"/>
          </a:xfrm>
        </p:spPr>
        <p:txBody>
          <a:bodyPr/>
          <a:lstStyle/>
          <a:p>
            <a:pPr>
              <a:spcBef>
                <a:spcPts val="1600"/>
              </a:spcBef>
            </a:pPr>
            <a:r>
              <a:rPr lang="id-ID" sz="2800" dirty="0">
                <a:solidFill>
                  <a:schemeClr val="bg1"/>
                </a:solidFill>
                <a:latin typeface="Arial" pitchFamily="34" charset="0"/>
                <a:cs typeface="Arial" pitchFamily="34" charset="0"/>
              </a:rPr>
              <a:t>K</a:t>
            </a:r>
            <a:r>
              <a:rPr lang="en-US" sz="2800" dirty="0" err="1">
                <a:solidFill>
                  <a:schemeClr val="bg1"/>
                </a:solidFill>
                <a:latin typeface="Arial" pitchFamily="34" charset="0"/>
                <a:cs typeface="Arial" pitchFamily="34" charset="0"/>
              </a:rPr>
              <a:t>ekeliruan</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a:t>
            </a:r>
            <a:r>
              <a:rPr lang="en-US" sz="2800" i="1" dirty="0">
                <a:solidFill>
                  <a:schemeClr val="bg1"/>
                </a:solidFill>
                <a:latin typeface="Arial" pitchFamily="34" charset="0"/>
                <a:cs typeface="Arial" pitchFamily="34" charset="0"/>
              </a:rPr>
              <a:t>error</a:t>
            </a:r>
            <a:r>
              <a:rPr lang="id-ID" sz="2800" i="1"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(inggris/ Latin)</a:t>
            </a:r>
            <a:r>
              <a:rPr lang="id-ID" sz="2800" i="1" dirty="0">
                <a:solidFill>
                  <a:schemeClr val="bg1"/>
                </a:solidFill>
                <a:latin typeface="Arial" pitchFamily="34" charset="0"/>
                <a:cs typeface="Arial" pitchFamily="34" charset="0"/>
              </a:rPr>
              <a:t>, </a:t>
            </a:r>
          </a:p>
          <a:p>
            <a:pPr>
              <a:spcBef>
                <a:spcPts val="1600"/>
              </a:spcBef>
            </a:pPr>
            <a:r>
              <a:rPr lang="id-ID" sz="2800" dirty="0">
                <a:solidFill>
                  <a:srgbClr val="FFFF81"/>
                </a:solidFill>
                <a:latin typeface="Arial" pitchFamily="34" charset="0"/>
                <a:cs typeface="Arial" pitchFamily="34" charset="0"/>
              </a:rPr>
              <a:t>Kekeliruan </a:t>
            </a:r>
            <a:r>
              <a:rPr lang="en-US" sz="2800" dirty="0" err="1">
                <a:solidFill>
                  <a:srgbClr val="FFFF81"/>
                </a:solidFill>
                <a:latin typeface="Arial" pitchFamily="34" charset="0"/>
                <a:cs typeface="Arial" pitchFamily="34" charset="0"/>
              </a:rPr>
              <a:t>menunjuk</a:t>
            </a:r>
            <a:r>
              <a:rPr lang="en-US" sz="2800" dirty="0">
                <a:solidFill>
                  <a:srgbClr val="FFFF81"/>
                </a:solidFill>
                <a:latin typeface="Arial" pitchFamily="34" charset="0"/>
                <a:cs typeface="Arial" pitchFamily="34" charset="0"/>
              </a:rPr>
              <a:t> k</a:t>
            </a:r>
            <a:r>
              <a:rPr lang="id-ID" sz="2800" dirty="0">
                <a:solidFill>
                  <a:srgbClr val="FFFF81"/>
                </a:solidFill>
                <a:latin typeface="Arial" pitchFamily="34" charset="0"/>
                <a:cs typeface="Arial" pitchFamily="34" charset="0"/>
              </a:rPr>
              <a:t>pd</a:t>
            </a:r>
            <a:r>
              <a:rPr lang="en-US" sz="2800" dirty="0">
                <a:solidFill>
                  <a:srgbClr val="FFFF81"/>
                </a:solidFill>
                <a:latin typeface="Arial" pitchFamily="34" charset="0"/>
                <a:cs typeface="Arial" pitchFamily="34" charset="0"/>
              </a:rPr>
              <a:t> </a:t>
            </a:r>
            <a:r>
              <a:rPr lang="en-US" sz="2800" i="1" dirty="0" err="1">
                <a:solidFill>
                  <a:srgbClr val="FFFF81"/>
                </a:solidFill>
                <a:latin typeface="Arial" pitchFamily="34" charset="0"/>
                <a:cs typeface="Arial" pitchFamily="34" charset="0"/>
              </a:rPr>
              <a:t>actus</a:t>
            </a:r>
            <a:r>
              <a:rPr lang="id-ID" sz="2800" i="1"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kegiatan</a:t>
            </a:r>
            <a:r>
              <a:rPr lang="id-ID" sz="2800" dirty="0">
                <a:solidFill>
                  <a:srgbClr val="FFFF81"/>
                </a:solidFill>
                <a:latin typeface="Arial" pitchFamily="34" charset="0"/>
                <a:cs typeface="Arial" pitchFamily="34" charset="0"/>
              </a:rPr>
              <a:t>/</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aktivitas</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mengetahui</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yg</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ungkapannya</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adalah</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pernyataan</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cognitif</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intelektual</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manusia</a:t>
            </a:r>
            <a:r>
              <a:rPr lang="en-US" sz="2800" dirty="0">
                <a:solidFill>
                  <a:srgbClr val="FFFF81"/>
                </a:solidFill>
                <a:latin typeface="Arial" pitchFamily="34" charset="0"/>
                <a:cs typeface="Arial" pitchFamily="34" charset="0"/>
              </a:rPr>
              <a:t>. </a:t>
            </a:r>
            <a:endParaRPr lang="id-ID" sz="2800" dirty="0">
              <a:solidFill>
                <a:srgbClr val="FFFF81"/>
              </a:solidFill>
              <a:latin typeface="Arial" pitchFamily="34" charset="0"/>
              <a:cs typeface="Arial" pitchFamily="34" charset="0"/>
            </a:endParaRPr>
          </a:p>
          <a:p>
            <a:pPr>
              <a:spcBef>
                <a:spcPts val="1600"/>
              </a:spcBef>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a:t>
            </a:r>
            <a:r>
              <a:rPr lang="id-ID" sz="2800" dirty="0">
                <a:solidFill>
                  <a:schemeClr val="bg1"/>
                </a:solidFill>
                <a:latin typeface="Arial" pitchFamily="34" charset="0"/>
                <a:cs typeface="Arial" pitchFamily="34" charset="0"/>
              </a:rPr>
              <a:t>k</a:t>
            </a:r>
            <a:r>
              <a:rPr lang="en-US" sz="2800" dirty="0" err="1">
                <a:solidFill>
                  <a:schemeClr val="bg1"/>
                </a:solidFill>
                <a:latin typeface="Arial" pitchFamily="34" charset="0"/>
                <a:cs typeface="Arial" pitchFamily="34" charset="0"/>
              </a:rPr>
              <a:t>ekeliruan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terjadi</a:t>
            </a:r>
            <a:r>
              <a:rPr lang="en-US" sz="2800" dirty="0">
                <a:solidFill>
                  <a:schemeClr val="bg1"/>
                </a:solidFill>
                <a:latin typeface="Arial" pitchFamily="34" charset="0"/>
                <a:cs typeface="Arial" pitchFamily="34" charset="0"/>
              </a:rPr>
              <a:t> d</a:t>
            </a:r>
            <a:r>
              <a:rPr lang="id-ID" sz="2800" dirty="0">
                <a:solidFill>
                  <a:schemeClr val="bg1"/>
                </a:solidFill>
                <a:latin typeface="Arial" pitchFamily="34" charset="0"/>
                <a:cs typeface="Arial" pitchFamily="34" charset="0"/>
              </a:rPr>
              <a:t>g </a:t>
            </a:r>
            <a:r>
              <a:rPr lang="en-US" sz="2800" dirty="0" err="1">
                <a:solidFill>
                  <a:schemeClr val="bg1"/>
                </a:solidFill>
                <a:latin typeface="Arial" pitchFamily="34" charset="0"/>
                <a:cs typeface="Arial" pitchFamily="34" charset="0"/>
              </a:rPr>
              <a:t>dibuatnya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pernyataan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dalamnya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terkandung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kesalahan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Pranarka</a:t>
            </a:r>
            <a:r>
              <a:rPr lang="en-US" sz="2800" dirty="0">
                <a:solidFill>
                  <a:schemeClr val="bg1"/>
                </a:solidFill>
                <a:latin typeface="Arial" pitchFamily="34" charset="0"/>
                <a:cs typeface="Arial" pitchFamily="34" charset="0"/>
              </a:rPr>
              <a:t>: 1987). </a:t>
            </a:r>
            <a:endParaRPr lang="id-ID" sz="2800" dirty="0">
              <a:solidFill>
                <a:schemeClr val="bg1"/>
              </a:solidFill>
              <a:latin typeface="Arial" pitchFamily="34" charset="0"/>
              <a:cs typeface="Arial" pitchFamily="34" charset="0"/>
            </a:endParaRPr>
          </a:p>
          <a:p>
            <a:pPr>
              <a:spcBef>
                <a:spcPts val="1600"/>
              </a:spcBef>
            </a:pPr>
            <a:r>
              <a:rPr lang="en-US" sz="2800" dirty="0" err="1">
                <a:solidFill>
                  <a:srgbClr val="FFFF81"/>
                </a:solidFill>
                <a:latin typeface="Arial" pitchFamily="34" charset="0"/>
                <a:cs typeface="Arial" pitchFamily="34" charset="0"/>
              </a:rPr>
              <a:t>Kekeliruan</a:t>
            </a:r>
            <a:r>
              <a:rPr lang="id-ID" sz="2800" dirty="0">
                <a:solidFill>
                  <a:srgbClr val="FFFF81"/>
                </a:solidFill>
                <a:latin typeface="Arial" pitchFamily="34" charset="0"/>
                <a:cs typeface="Arial" pitchFamily="34" charset="0"/>
              </a:rPr>
              <a:t>:</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menerima</a:t>
            </a:r>
            <a:r>
              <a:rPr lang="en-US" sz="2800" dirty="0">
                <a:solidFill>
                  <a:srgbClr val="FFFF81"/>
                </a:solidFill>
                <a:latin typeface="Arial" pitchFamily="34" charset="0"/>
                <a:cs typeface="Arial" pitchFamily="34" charset="0"/>
              </a:rPr>
              <a:t> s</a:t>
            </a:r>
            <a:r>
              <a:rPr lang="id-ID" sz="2800" dirty="0">
                <a:solidFill>
                  <a:srgbClr val="FFFF81"/>
                </a:solidFill>
                <a:latin typeface="Arial" pitchFamily="34" charset="0"/>
                <a:cs typeface="Arial" pitchFamily="34" charset="0"/>
              </a:rPr>
              <a:t>bg </a:t>
            </a:r>
            <a:r>
              <a:rPr lang="en-US" sz="2800" dirty="0" err="1">
                <a:solidFill>
                  <a:srgbClr val="FFFF81"/>
                </a:solidFill>
                <a:latin typeface="Arial" pitchFamily="34" charset="0"/>
                <a:cs typeface="Arial" pitchFamily="34" charset="0"/>
              </a:rPr>
              <a:t>benar</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apa</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yg</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senyatanya</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salah</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atau</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menyangkal</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apa</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yg</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senyatanya</a:t>
            </a:r>
            <a:r>
              <a:rPr lang="en-US" sz="2800" dirty="0">
                <a:solidFill>
                  <a:srgbClr val="FFFF81"/>
                </a:solidFill>
                <a:latin typeface="Arial" pitchFamily="34" charset="0"/>
                <a:cs typeface="Arial" pitchFamily="34" charset="0"/>
              </a:rPr>
              <a:t> </a:t>
            </a:r>
            <a:r>
              <a:rPr lang="en-US" sz="2800" dirty="0" err="1">
                <a:solidFill>
                  <a:srgbClr val="FFFF81"/>
                </a:solidFill>
                <a:latin typeface="Arial" pitchFamily="34" charset="0"/>
                <a:cs typeface="Arial" pitchFamily="34" charset="0"/>
              </a:rPr>
              <a:t>benar</a:t>
            </a:r>
            <a:r>
              <a:rPr lang="en-US" sz="2800" dirty="0">
                <a:solidFill>
                  <a:srgbClr val="FFFF81"/>
                </a:solidFill>
                <a:latin typeface="Arial" pitchFamily="34" charset="0"/>
                <a:cs typeface="Arial" pitchFamily="34" charset="0"/>
              </a:rPr>
              <a:t> (J. </a:t>
            </a:r>
            <a:r>
              <a:rPr lang="en-US" sz="2800" dirty="0" err="1">
                <a:solidFill>
                  <a:srgbClr val="FFFF81"/>
                </a:solidFill>
                <a:latin typeface="Arial" pitchFamily="34" charset="0"/>
                <a:cs typeface="Arial" pitchFamily="34" charset="0"/>
              </a:rPr>
              <a:t>Sudarminta</a:t>
            </a:r>
            <a:r>
              <a:rPr lang="en-US" sz="2800" dirty="0">
                <a:solidFill>
                  <a:srgbClr val="FFFF81"/>
                </a:solidFill>
                <a:latin typeface="Arial" pitchFamily="34" charset="0"/>
                <a:cs typeface="Arial" pitchFamily="34" charset="0"/>
              </a:rPr>
              <a:t>: 2002).</a:t>
            </a:r>
            <a:endParaRPr lang="id-ID" sz="2800" dirty="0">
              <a:solidFill>
                <a:srgbClr val="FFFF81"/>
              </a:solidFill>
              <a:latin typeface="Arial" pitchFamily="34" charset="0"/>
              <a:cs typeface="Arial" pitchFamily="34" charset="0"/>
            </a:endParaRPr>
          </a:p>
          <a:p>
            <a:pPr>
              <a:spcBef>
                <a:spcPts val="1600"/>
              </a:spcBef>
            </a:pPr>
            <a:endParaRPr lang="id-ID" sz="2800" dirty="0">
              <a:solidFill>
                <a:schemeClr val="bg1"/>
              </a:solidFill>
              <a:latin typeface="Arial" pitchFamily="34" charset="0"/>
              <a:cs typeface="Arial"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6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400800"/>
          </a:xfrm>
        </p:spPr>
        <p:txBody>
          <a:bodyPr/>
          <a:lstStyle/>
          <a:p>
            <a:pPr>
              <a:buFont typeface="Wingdings" pitchFamily="2" charset="2"/>
              <a:buChar char="§"/>
            </a:pPr>
            <a:r>
              <a:rPr lang="id-ID" sz="2800" dirty="0">
                <a:solidFill>
                  <a:schemeClr val="bg1"/>
                </a:solidFill>
                <a:latin typeface="Arial" pitchFamily="34" charset="0"/>
                <a:cs typeface="Arial" pitchFamily="34" charset="0"/>
              </a:rPr>
              <a:t>K</a:t>
            </a:r>
            <a:r>
              <a:rPr lang="en-US" sz="2800" dirty="0" err="1">
                <a:solidFill>
                  <a:schemeClr val="bg1"/>
                </a:solidFill>
                <a:latin typeface="Arial" pitchFamily="34" charset="0"/>
                <a:cs typeface="Arial" pitchFamily="34" charset="0"/>
              </a:rPr>
              <a:t>ebenaran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epistemologikal</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harus </a:t>
            </a:r>
            <a:r>
              <a:rPr lang="en-US" sz="2800" dirty="0" err="1">
                <a:solidFill>
                  <a:schemeClr val="bg1"/>
                </a:solidFill>
                <a:latin typeface="Arial" pitchFamily="34" charset="0"/>
                <a:cs typeface="Arial" pitchFamily="34" charset="0"/>
              </a:rPr>
              <a:t>dilihat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dari</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2 </a:t>
            </a:r>
            <a:r>
              <a:rPr lang="en-US" sz="2800" dirty="0" err="1">
                <a:solidFill>
                  <a:schemeClr val="bg1"/>
                </a:solidFill>
                <a:latin typeface="Arial" pitchFamily="34" charset="0"/>
                <a:cs typeface="Arial" pitchFamily="34" charset="0"/>
              </a:rPr>
              <a:t>sisi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subjek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mengetahui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objek</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yg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diketahui</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secara </a:t>
            </a:r>
            <a:r>
              <a:rPr lang="en-US" sz="2800" dirty="0" err="1">
                <a:solidFill>
                  <a:schemeClr val="bg1"/>
                </a:solidFill>
                <a:latin typeface="Arial" pitchFamily="34" charset="0"/>
                <a:cs typeface="Arial" pitchFamily="34" charset="0"/>
              </a:rPr>
              <a:t>bersama-sama</a:t>
            </a:r>
            <a:r>
              <a:rPr lang="en-US"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rPr>
              <a:t>hadir dan </a:t>
            </a:r>
            <a:r>
              <a:rPr lang="en-US" sz="2800" dirty="0" err="1">
                <a:solidFill>
                  <a:schemeClr val="bg1"/>
                </a:solidFill>
                <a:latin typeface="Arial" pitchFamily="34" charset="0"/>
                <a:cs typeface="Arial" pitchFamily="34" charset="0"/>
              </a:rPr>
              <a:t>menentukan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kcsesuaian</a:t>
            </a:r>
            <a:r>
              <a:rPr lang="en-US" sz="2800" dirty="0">
                <a:solidFill>
                  <a:schemeClr val="bg1"/>
                </a:solidFill>
                <a:latin typeface="Arial" pitchFamily="34" charset="0"/>
                <a:cs typeface="Arial" pitchFamily="34" charset="0"/>
              </a:rPr>
              <a:t> t</a:t>
            </a:r>
            <a:r>
              <a:rPr lang="id-ID" sz="2800" dirty="0">
                <a:solidFill>
                  <a:schemeClr val="bg1"/>
                </a:solidFill>
                <a:latin typeface="Arial" pitchFamily="34" charset="0"/>
                <a:cs typeface="Arial" pitchFamily="34" charset="0"/>
              </a:rPr>
              <a:t>sb</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buFont typeface="Wingdings" pitchFamily="2" charset="2"/>
              <a:buChar char="§"/>
            </a:pPr>
            <a:r>
              <a:rPr lang="id-ID" sz="2800" dirty="0">
                <a:solidFill>
                  <a:srgbClr val="FFFF00"/>
                </a:solidFill>
                <a:latin typeface="Arial" pitchFamily="34" charset="0"/>
                <a:cs typeface="Arial" pitchFamily="34" charset="0"/>
              </a:rPr>
              <a:t>Proses me</a:t>
            </a:r>
            <a:r>
              <a:rPr lang="en-US" sz="2800" dirty="0" err="1">
                <a:solidFill>
                  <a:srgbClr val="FFFF00"/>
                </a:solidFill>
                <a:latin typeface="Arial" pitchFamily="34" charset="0"/>
                <a:cs typeface="Arial" pitchFamily="34" charset="0"/>
              </a:rPr>
              <a:t>ngetahu</a:t>
            </a:r>
            <a:r>
              <a:rPr lang="id-ID" sz="2800" dirty="0">
                <a:solidFill>
                  <a:srgbClr val="FFFF00"/>
                </a:solidFill>
                <a:latin typeface="Arial" pitchFamily="34" charset="0"/>
                <a:cs typeface="Arial" pitchFamily="34" charset="0"/>
              </a:rPr>
              <a:t>i melalui 3</a:t>
            </a:r>
            <a:r>
              <a:rPr lang="en-US" sz="2800" dirty="0" err="1">
                <a:solidFill>
                  <a:srgbClr val="FFFF00"/>
                </a:solidFill>
                <a:latin typeface="Arial" pitchFamily="34" charset="0"/>
                <a:cs typeface="Arial" pitchFamily="34" charset="0"/>
              </a:rPr>
              <a:t>fase</a:t>
            </a:r>
            <a:r>
              <a:rPr lang="id-ID" sz="2800" dirty="0">
                <a:solidFill>
                  <a:srgbClr val="FFFF00"/>
                </a:solidFill>
                <a:latin typeface="Arial" pitchFamily="34" charset="0"/>
                <a:cs typeface="Arial" pitchFamily="34" charset="0"/>
              </a:rPr>
              <a:t>:</a:t>
            </a:r>
            <a:r>
              <a:rPr lang="en-US" sz="2800"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purwa</a:t>
            </a:r>
            <a:r>
              <a:rPr lang="en-US" sz="2800" i="1"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madya</a:t>
            </a:r>
            <a:r>
              <a:rPr lang="en-US" sz="2800" i="1" dirty="0">
                <a:solidFill>
                  <a:srgbClr val="FFFF00"/>
                </a:solidFill>
                <a:latin typeface="Arial" pitchFamily="34" charset="0"/>
                <a:cs typeface="Arial" pitchFamily="34" charset="0"/>
              </a:rPr>
              <a:t>,</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dan</a:t>
            </a:r>
            <a:r>
              <a:rPr lang="en-US" sz="2800" dirty="0">
                <a:solidFill>
                  <a:srgbClr val="FFFF00"/>
                </a:solidFill>
                <a:latin typeface="Arial" pitchFamily="34" charset="0"/>
                <a:cs typeface="Arial" pitchFamily="34" charset="0"/>
              </a:rPr>
              <a:t> </a:t>
            </a:r>
            <a:r>
              <a:rPr lang="en-US" sz="2800" i="1" dirty="0" err="1">
                <a:solidFill>
                  <a:srgbClr val="FFFF00"/>
                </a:solidFill>
                <a:latin typeface="Arial" pitchFamily="34" charset="0"/>
                <a:cs typeface="Arial" pitchFamily="34" charset="0"/>
              </a:rPr>
              <a:t>wasana</a:t>
            </a:r>
            <a:r>
              <a:rPr lang="en-US" sz="2800" dirty="0">
                <a:solidFill>
                  <a:srgbClr val="FFFF00"/>
                </a:solidFill>
                <a:latin typeface="Arial" pitchFamily="34" charset="0"/>
                <a:cs typeface="Arial" pitchFamily="34" charset="0"/>
              </a:rPr>
              <a:t>. </a:t>
            </a:r>
            <a:endParaRPr lang="id-ID" sz="2800" dirty="0">
              <a:solidFill>
                <a:srgbClr val="FFFF00"/>
              </a:solidFill>
              <a:latin typeface="Arial" pitchFamily="34" charset="0"/>
              <a:cs typeface="Arial" pitchFamily="34" charset="0"/>
            </a:endParaRPr>
          </a:p>
          <a:p>
            <a:pPr>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a:t>
            </a:r>
            <a:r>
              <a:rPr lang="en-US" sz="2800" dirty="0" err="1">
                <a:solidFill>
                  <a:schemeClr val="bg1"/>
                </a:solidFill>
                <a:latin typeface="Arial" pitchFamily="34" charset="0"/>
                <a:cs typeface="Arial" pitchFamily="34" charset="0"/>
              </a:rPr>
              <a:t>Fase</a:t>
            </a:r>
            <a:r>
              <a:rPr lang="en-US" sz="2800"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purwa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dimulai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dari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adanya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rangsangan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objek</a:t>
            </a:r>
            <a:r>
              <a:rPr lang="en-US" sz="2800" dirty="0">
                <a:solidFill>
                  <a:schemeClr val="bg1"/>
                </a:solidFill>
                <a:latin typeface="Arial" pitchFamily="34" charset="0"/>
                <a:cs typeface="Arial" pitchFamily="34" charset="0"/>
              </a:rPr>
              <a:t> t</a:t>
            </a:r>
            <a:r>
              <a:rPr lang="id-ID" sz="2800" dirty="0">
                <a:solidFill>
                  <a:schemeClr val="bg1"/>
                </a:solidFill>
                <a:latin typeface="Arial" pitchFamily="34" charset="0"/>
                <a:cs typeface="Arial" pitchFamily="34" charset="0"/>
              </a:rPr>
              <a:t>h</a:t>
            </a:r>
            <a:r>
              <a:rPr lang="en-US" sz="2800" dirty="0">
                <a:solidFill>
                  <a:schemeClr val="bg1"/>
                </a:solidFill>
                <a:latin typeface="Arial" pitchFamily="34" charset="0"/>
                <a:cs typeface="Arial" pitchFamily="34" charset="0"/>
              </a:rPr>
              <a:t>p </a:t>
            </a:r>
            <a:r>
              <a:rPr lang="en-US" sz="2800" dirty="0" err="1">
                <a:solidFill>
                  <a:schemeClr val="bg1"/>
                </a:solidFill>
                <a:latin typeface="Arial" pitchFamily="34" charset="0"/>
                <a:cs typeface="Arial" pitchFamily="34" charset="0"/>
              </a:rPr>
              <a:t>indera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manusia</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buNone/>
            </a:pPr>
            <a:r>
              <a:rPr lang="id-ID" sz="2800" dirty="0">
                <a:solidFill>
                  <a:schemeClr val="bg1"/>
                </a:solidFill>
                <a:latin typeface="Arial" pitchFamily="34" charset="0"/>
                <a:cs typeface="Arial" pitchFamily="34" charset="0"/>
              </a:rPr>
              <a:t>	</a:t>
            </a:r>
            <a:r>
              <a:rPr lang="id-ID" sz="2800" dirty="0">
                <a:solidFill>
                  <a:srgbClr val="7BEBF1"/>
                </a:solidFill>
                <a:latin typeface="Arial" pitchFamily="34" charset="0"/>
                <a:cs typeface="Arial" pitchFamily="34" charset="0"/>
                <a:sym typeface="Wingdings" pitchFamily="2" charset="2"/>
              </a:rPr>
              <a:t>F</a:t>
            </a:r>
            <a:r>
              <a:rPr lang="en-US" sz="2800" dirty="0" err="1">
                <a:solidFill>
                  <a:srgbClr val="7BEBF1"/>
                </a:solidFill>
                <a:latin typeface="Arial" pitchFamily="34" charset="0"/>
                <a:cs typeface="Arial" pitchFamily="34" charset="0"/>
              </a:rPr>
              <a:t>ase</a:t>
            </a:r>
            <a:r>
              <a:rPr lang="en-US" sz="2800" dirty="0">
                <a:solidFill>
                  <a:srgbClr val="7BEBF1"/>
                </a:solidFill>
                <a:latin typeface="Arial" pitchFamily="34" charset="0"/>
                <a:cs typeface="Arial" pitchFamily="34" charset="0"/>
              </a:rPr>
              <a:t> </a:t>
            </a:r>
            <a:r>
              <a:rPr lang="en-US" sz="2800" i="1" dirty="0" err="1">
                <a:solidFill>
                  <a:srgbClr val="7BEBF1"/>
                </a:solidFill>
                <a:latin typeface="Arial" pitchFamily="34" charset="0"/>
                <a:cs typeface="Arial" pitchFamily="34" charset="0"/>
              </a:rPr>
              <a:t>madya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adalah</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proses</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memasuki</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fase</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intelektual</a:t>
            </a:r>
            <a:r>
              <a:rPr lang="en-US" sz="2800" dirty="0">
                <a:solidFill>
                  <a:srgbClr val="7BEBF1"/>
                </a:solidFill>
                <a:latin typeface="Arial" pitchFamily="34" charset="0"/>
                <a:cs typeface="Arial" pitchFamily="34" charset="0"/>
              </a:rPr>
              <a:t> </a:t>
            </a:r>
            <a:endParaRPr lang="id-ID" sz="2800" dirty="0">
              <a:solidFill>
                <a:srgbClr val="7BEBF1"/>
              </a:solidFill>
              <a:latin typeface="Arial" pitchFamily="34" charset="0"/>
              <a:cs typeface="Arial" pitchFamily="34" charset="0"/>
            </a:endParaRPr>
          </a:p>
          <a:p>
            <a:pPr>
              <a:buNone/>
            </a:pPr>
            <a:r>
              <a:rPr lang="id-ID" sz="2800" dirty="0">
                <a:solidFill>
                  <a:schemeClr val="bg1"/>
                </a:solidFill>
                <a:latin typeface="Arial" pitchFamily="34" charset="0"/>
                <a:cs typeface="Arial" pitchFamily="34" charset="0"/>
              </a:rPr>
              <a:t>	</a:t>
            </a:r>
            <a:r>
              <a:rPr lang="id-ID" sz="2800" dirty="0">
                <a:solidFill>
                  <a:schemeClr val="bg1"/>
                </a:solidFill>
                <a:latin typeface="Arial" pitchFamily="34" charset="0"/>
                <a:cs typeface="Arial" pitchFamily="34" charset="0"/>
                <a:sym typeface="Wingdings" pitchFamily="2" charset="2"/>
              </a:rPr>
              <a:t>F</a:t>
            </a:r>
            <a:r>
              <a:rPr lang="en-US" sz="2800" dirty="0" err="1">
                <a:solidFill>
                  <a:schemeClr val="bg1"/>
                </a:solidFill>
                <a:latin typeface="Arial" pitchFamily="34" charset="0"/>
                <a:cs typeface="Arial" pitchFamily="34" charset="0"/>
              </a:rPr>
              <a:t>ase</a:t>
            </a:r>
            <a:r>
              <a:rPr lang="en-US" sz="2800" dirty="0">
                <a:solidFill>
                  <a:schemeClr val="bg1"/>
                </a:solidFill>
                <a:latin typeface="Arial" pitchFamily="34" charset="0"/>
                <a:cs typeface="Arial" pitchFamily="34" charset="0"/>
              </a:rPr>
              <a:t> </a:t>
            </a:r>
            <a:r>
              <a:rPr lang="en-US" sz="2800" i="1" dirty="0" err="1">
                <a:solidFill>
                  <a:schemeClr val="bg1"/>
                </a:solidFill>
                <a:latin typeface="Arial" pitchFamily="34" charset="0"/>
                <a:cs typeface="Arial" pitchFamily="34" charset="0"/>
              </a:rPr>
              <a:t>wasana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ketika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berada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pada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kepenuhan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proses</a:t>
            </a:r>
            <a:r>
              <a:rPr lang="en-US" sz="2800" dirty="0">
                <a:solidFill>
                  <a:schemeClr val="bg1"/>
                </a:solidFill>
                <a:latin typeface="Arial" pitchFamily="34" charset="0"/>
                <a:cs typeface="Arial" pitchFamily="34" charset="0"/>
              </a:rPr>
              <a:t> </a:t>
            </a:r>
            <a:r>
              <a:rPr lang="en-US" sz="2800" i="1" dirty="0">
                <a:solidFill>
                  <a:schemeClr val="bg1"/>
                </a:solidFill>
                <a:latin typeface="Arial" pitchFamily="34" charset="0"/>
                <a:cs typeface="Arial" pitchFamily="34" charset="0"/>
              </a:rPr>
              <a:t>cognitive-intellectual.</a:t>
            </a:r>
            <a:r>
              <a:rPr lang="en-US" sz="2800" dirty="0">
                <a:solidFill>
                  <a:schemeClr val="bg1"/>
                </a:solidFill>
                <a:latin typeface="Arial" pitchFamily="34" charset="0"/>
                <a:cs typeface="Arial" pitchFamily="34" charset="0"/>
              </a:rPr>
              <a:t> </a:t>
            </a:r>
            <a:endParaRPr lang="id-ID" sz="2800" dirty="0">
              <a:solidFill>
                <a:schemeClr val="bg1"/>
              </a:solidFill>
              <a:latin typeface="Arial" pitchFamily="34" charset="0"/>
              <a:cs typeface="Arial" pitchFamily="34" charset="0"/>
            </a:endParaRPr>
          </a:p>
          <a:p>
            <a:pPr>
              <a:buNone/>
            </a:pPr>
            <a:r>
              <a:rPr lang="id-ID" sz="2800" dirty="0">
                <a:solidFill>
                  <a:schemeClr val="bg1"/>
                </a:solidFill>
                <a:latin typeface="Arial" pitchFamily="34" charset="0"/>
                <a:cs typeface="Arial" pitchFamily="34" charset="0"/>
              </a:rPr>
              <a:t>	</a:t>
            </a:r>
            <a:r>
              <a:rPr lang="id-ID" sz="2800" dirty="0">
                <a:solidFill>
                  <a:srgbClr val="FFFF00"/>
                </a:solidFill>
                <a:latin typeface="Arial" pitchFamily="34" charset="0"/>
                <a:cs typeface="Arial" pitchFamily="34" charset="0"/>
                <a:sym typeface="Wingdings" pitchFamily="2" charset="2"/>
              </a:rPr>
              <a:t> </a:t>
            </a:r>
            <a:r>
              <a:rPr lang="id-ID" sz="2800" dirty="0">
                <a:solidFill>
                  <a:srgbClr val="7BEBF1"/>
                </a:solidFill>
                <a:latin typeface="Arial" pitchFamily="34" charset="0"/>
                <a:cs typeface="Arial" pitchFamily="34" charset="0"/>
                <a:sym typeface="Wingdings" pitchFamily="2" charset="2"/>
              </a:rPr>
              <a:t>P</a:t>
            </a:r>
            <a:r>
              <a:rPr lang="en-US" sz="2800" dirty="0" err="1">
                <a:solidFill>
                  <a:srgbClr val="7BEBF1"/>
                </a:solidFill>
                <a:latin typeface="Arial" pitchFamily="34" charset="0"/>
                <a:cs typeface="Arial" pitchFamily="34" charset="0"/>
              </a:rPr>
              <a:t>engetahuan</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adalah</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kemanunggalan</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intensional</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antara</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subjek</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dan</a:t>
            </a:r>
            <a:r>
              <a:rPr lang="en-US" sz="2800" dirty="0">
                <a:solidFill>
                  <a:srgbClr val="7BEBF1"/>
                </a:solidFill>
                <a:latin typeface="Arial" pitchFamily="34" charset="0"/>
                <a:cs typeface="Arial" pitchFamily="34" charset="0"/>
              </a:rPr>
              <a:t> </a:t>
            </a:r>
            <a:r>
              <a:rPr lang="en-US" sz="2800" dirty="0" err="1">
                <a:solidFill>
                  <a:srgbClr val="7BEBF1"/>
                </a:solidFill>
                <a:latin typeface="Arial" pitchFamily="34" charset="0"/>
                <a:cs typeface="Arial" pitchFamily="34" charset="0"/>
              </a:rPr>
              <a:t>objek</a:t>
            </a:r>
            <a:r>
              <a:rPr lang="en-US" sz="2800" dirty="0">
                <a:solidFill>
                  <a:srgbClr val="7BEBF1"/>
                </a:solidFill>
                <a:latin typeface="Arial" pitchFamily="34" charset="0"/>
                <a:cs typeface="Arial" pitchFamily="34" charset="0"/>
              </a:rPr>
              <a:t>, </a:t>
            </a:r>
            <a:endParaRPr lang="id-ID" sz="2800" dirty="0">
              <a:solidFill>
                <a:srgbClr val="7BEBF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Kelompok I</a:t>
            </a:r>
          </a:p>
        </p:txBody>
      </p:sp>
    </p:spTree>
  </p:cSld>
  <p:clrMapOvr>
    <a:masterClrMapping/>
  </p:clrMapOvr>
  <p:transition>
    <p:fade/>
  </p:transition>
</p:sld>
</file>

<file path=ppt/theme/theme1.xml><?xml version="1.0" encoding="utf-8"?>
<a:theme xmlns:a="http://schemas.openxmlformats.org/drawingml/2006/main" name="5">
  <a:themeElements>
    <a:clrScheme name="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3349</TotalTime>
  <Words>1737</Words>
  <Application>Microsoft Macintosh PowerPoint</Application>
  <PresentationFormat>Tampilan Layar (4:3)</PresentationFormat>
  <Paragraphs>142</Paragraphs>
  <Slides>34</Slides>
  <Notes>22</Notes>
  <HiddenSlides>0</HiddenSlides>
  <MMClips>0</MMClips>
  <ScaleCrop>false</ScaleCrop>
  <HeadingPairs>
    <vt:vector size="6" baseType="variant">
      <vt:variant>
        <vt:lpstr>Font Dipakai</vt:lpstr>
      </vt:variant>
      <vt:variant>
        <vt:i4>10</vt:i4>
      </vt:variant>
      <vt:variant>
        <vt:lpstr>Tema</vt:lpstr>
      </vt:variant>
      <vt:variant>
        <vt:i4>2</vt:i4>
      </vt:variant>
      <vt:variant>
        <vt:lpstr>Judul Slide</vt:lpstr>
      </vt:variant>
      <vt:variant>
        <vt:i4>34</vt:i4>
      </vt:variant>
    </vt:vector>
  </HeadingPairs>
  <TitlesOfParts>
    <vt:vector size="46" baseType="lpstr">
      <vt:lpstr>Arial</vt:lpstr>
      <vt:lpstr>Arial Narrow</vt:lpstr>
      <vt:lpstr>Calibri</vt:lpstr>
      <vt:lpstr>Comic Sans MS</vt:lpstr>
      <vt:lpstr>Georgia</vt:lpstr>
      <vt:lpstr>Rockwell</vt:lpstr>
      <vt:lpstr>Rockwell Condensed</vt:lpstr>
      <vt:lpstr>Times New Roman</vt:lpstr>
      <vt:lpstr>Verdana</vt:lpstr>
      <vt:lpstr>Wingdings</vt:lpstr>
      <vt:lpstr>5</vt:lpstr>
      <vt:lpstr>Default Design</vt:lpstr>
      <vt:lpstr>TEORI-TEORI  METODOLOGIS KEBENARAN PENGETAHUAN</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TEORI KEBENARAN KLASIK</vt:lpstr>
      <vt:lpstr>PENGEMBANGAN MUTAKHIR TEORI KEBENARAN</vt:lpstr>
      <vt:lpstr>TEORI KEBENARAN KORESPONDENSI</vt:lpstr>
      <vt:lpstr>Pengertian Teori Kebenaran Korespondensi</vt:lpstr>
      <vt:lpstr>Presentasi PowerPoint</vt:lpstr>
      <vt:lpstr>Hubungan Metode dg Kebenran Ilmu</vt:lpstr>
      <vt:lpstr>Aliran Empirisme</vt:lpstr>
      <vt:lpstr>Kelemahan &amp; Kesukaran Teori Kebenran Korespondensi</vt:lpstr>
      <vt:lpstr>Presentasi PowerPoint</vt:lpstr>
      <vt:lpstr>Presentasi PowerPoint</vt:lpstr>
      <vt:lpstr>PENGERTIAN</vt:lpstr>
      <vt:lpstr>Latar Belakang Munculnya</vt:lpstr>
      <vt:lpstr>Tokoh Pencetus </vt:lpstr>
      <vt:lpstr>Presentasi PowerPoint</vt:lpstr>
      <vt:lpstr>TOKOH PRAGMATISME</vt:lpstr>
      <vt:lpstr>Secara umum</vt:lpstr>
      <vt:lpstr>Presentasi PowerPoint</vt:lpstr>
      <vt:lpstr>IMPLIKASI TERAHDAP PENDIDIKAN</vt:lpstr>
      <vt:lpstr>Kontradiksi Pragmatisme Dengan Islam</vt:lpstr>
      <vt:lpstr>Kritik Terhadap Pragmatisme</vt:lpstr>
      <vt:lpstr>Presentasi PowerPoint</vt:lpstr>
      <vt:lpstr>Presentasi PowerPoint</vt:lpstr>
      <vt:lpstr>Pengembangan Pragmatisme Menurut Dewey dlm Teori Problem Solving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PENGERTIAN PENDIDIKAN</dc:title>
  <dc:creator>acer</dc:creator>
  <cp:lastModifiedBy>Microsoft Office User</cp:lastModifiedBy>
  <cp:revision>262</cp:revision>
  <dcterms:created xsi:type="dcterms:W3CDTF">2007-09-20T18:20:41Z</dcterms:created>
  <dcterms:modified xsi:type="dcterms:W3CDTF">2020-12-22T06:41:02Z</dcterms:modified>
</cp:coreProperties>
</file>