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5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71" r:id="rId20"/>
    <p:sldId id="269" r:id="rId21"/>
    <p:sldId id="267" r:id="rId22"/>
    <p:sldId id="268" r:id="rId23"/>
    <p:sldId id="266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9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4" Type="http://schemas.openxmlformats.org/officeDocument/2006/relationships/image" Target="../media/image47.sv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51.sv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svg"/><Relationship Id="rId1" Type="http://schemas.openxmlformats.org/officeDocument/2006/relationships/image" Target="../media/image44.png"/><Relationship Id="rId4" Type="http://schemas.openxmlformats.org/officeDocument/2006/relationships/image" Target="../media/image47.sv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svg"/><Relationship Id="rId1" Type="http://schemas.openxmlformats.org/officeDocument/2006/relationships/image" Target="../media/image48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51.sv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4" Type="http://schemas.openxmlformats.org/officeDocument/2006/relationships/image" Target="../media/image1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72B87-A328-499E-BC49-CDEE6F3AB2F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B59C0EE-5EE4-45EE-900C-05E6C873B999}">
      <dgm:prSet/>
      <dgm:spPr/>
      <dgm:t>
        <a:bodyPr/>
        <a:lstStyle/>
        <a:p>
          <a:r>
            <a:rPr lang="en-US" dirty="0"/>
            <a:t>• </a:t>
          </a:r>
          <a:r>
            <a:rPr lang="en-US" dirty="0" err="1"/>
            <a:t>Ringkas</a:t>
          </a:r>
          <a:r>
            <a:rPr lang="en-US" dirty="0"/>
            <a:t> </a:t>
          </a:r>
          <a:r>
            <a:rPr lang="en-US" dirty="0" err="1"/>
            <a:t>visi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satu</a:t>
          </a:r>
          <a:r>
            <a:rPr lang="en-US" dirty="0"/>
            <a:t> </a:t>
          </a:r>
          <a:r>
            <a:rPr lang="en-US" dirty="0" err="1"/>
            <a:t>kalimat</a:t>
          </a:r>
          <a:r>
            <a:rPr lang="en-US" dirty="0"/>
            <a:t> </a:t>
          </a:r>
          <a:r>
            <a:rPr lang="en-US" dirty="0" err="1"/>
            <a:t>kunci</a:t>
          </a:r>
          <a:r>
            <a:rPr lang="en-US" dirty="0"/>
            <a:t>.</a:t>
          </a:r>
        </a:p>
      </dgm:t>
    </dgm:pt>
    <dgm:pt modelId="{DD620B51-5D4F-4D3E-86B7-CEA2BAB6E6F8}" type="parTrans" cxnId="{CAD27781-6360-4405-9555-664AE7A8BE72}">
      <dgm:prSet/>
      <dgm:spPr/>
      <dgm:t>
        <a:bodyPr/>
        <a:lstStyle/>
        <a:p>
          <a:endParaRPr lang="en-US"/>
        </a:p>
      </dgm:t>
    </dgm:pt>
    <dgm:pt modelId="{5D02F064-8907-4251-BEBB-AFE5DB662118}" type="sibTrans" cxnId="{CAD27781-6360-4405-9555-664AE7A8BE72}">
      <dgm:prSet/>
      <dgm:spPr/>
      <dgm:t>
        <a:bodyPr/>
        <a:lstStyle/>
        <a:p>
          <a:endParaRPr lang="en-US"/>
        </a:p>
      </dgm:t>
    </dgm:pt>
    <dgm:pt modelId="{9BCE5B19-F7F0-4819-94B8-2D567D9785E0}">
      <dgm:prSet/>
      <dgm:spPr/>
      <dgm:t>
        <a:bodyPr/>
        <a:lstStyle/>
        <a:p>
          <a:r>
            <a:rPr lang="en-US"/>
            <a:t>• Pastikan setiap paragraf mendukung ide besar ini.</a:t>
          </a:r>
        </a:p>
      </dgm:t>
    </dgm:pt>
    <dgm:pt modelId="{F7C0AD30-68A9-4990-BA58-ED96FD0997A5}" type="parTrans" cxnId="{4DDABB3F-2237-4F83-915B-89DBE03A0DAD}">
      <dgm:prSet/>
      <dgm:spPr/>
      <dgm:t>
        <a:bodyPr/>
        <a:lstStyle/>
        <a:p>
          <a:endParaRPr lang="en-US"/>
        </a:p>
      </dgm:t>
    </dgm:pt>
    <dgm:pt modelId="{10DAC11D-AE1B-4433-A235-4789CA72D8B7}" type="sibTrans" cxnId="{4DDABB3F-2237-4F83-915B-89DBE03A0DAD}">
      <dgm:prSet/>
      <dgm:spPr/>
      <dgm:t>
        <a:bodyPr/>
        <a:lstStyle/>
        <a:p>
          <a:endParaRPr lang="en-US"/>
        </a:p>
      </dgm:t>
    </dgm:pt>
    <dgm:pt modelId="{23DABA4D-369F-A344-9688-4CF935D638A8}" type="pres">
      <dgm:prSet presAssocID="{05372B87-A328-499E-BC49-CDEE6F3AB2F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8541D80-D0C0-F34C-9F7E-D9DAF8E07DC5}" type="pres">
      <dgm:prSet presAssocID="{5B59C0EE-5EE4-45EE-900C-05E6C873B999}" presName="hierRoot1" presStyleCnt="0"/>
      <dgm:spPr/>
    </dgm:pt>
    <dgm:pt modelId="{5F8A0FFD-94CB-F749-BF57-ABBA3C79CF52}" type="pres">
      <dgm:prSet presAssocID="{5B59C0EE-5EE4-45EE-900C-05E6C873B999}" presName="composite" presStyleCnt="0"/>
      <dgm:spPr/>
    </dgm:pt>
    <dgm:pt modelId="{19DD3F47-7220-9540-AB91-086BDE6885F1}" type="pres">
      <dgm:prSet presAssocID="{5B59C0EE-5EE4-45EE-900C-05E6C873B999}" presName="background" presStyleLbl="node0" presStyleIdx="0" presStyleCnt="2"/>
      <dgm:spPr/>
    </dgm:pt>
    <dgm:pt modelId="{A851A6D2-9DAD-6648-AEBA-94E47912B48C}" type="pres">
      <dgm:prSet presAssocID="{5B59C0EE-5EE4-45EE-900C-05E6C873B999}" presName="text" presStyleLbl="fgAcc0" presStyleIdx="0" presStyleCnt="2">
        <dgm:presLayoutVars>
          <dgm:chPref val="3"/>
        </dgm:presLayoutVars>
      </dgm:prSet>
      <dgm:spPr/>
    </dgm:pt>
    <dgm:pt modelId="{458DD79E-42C9-CE40-9664-A6517E994D5D}" type="pres">
      <dgm:prSet presAssocID="{5B59C0EE-5EE4-45EE-900C-05E6C873B999}" presName="hierChild2" presStyleCnt="0"/>
      <dgm:spPr/>
    </dgm:pt>
    <dgm:pt modelId="{4CB39EAF-9DA1-F644-B122-C982542B586C}" type="pres">
      <dgm:prSet presAssocID="{9BCE5B19-F7F0-4819-94B8-2D567D9785E0}" presName="hierRoot1" presStyleCnt="0"/>
      <dgm:spPr/>
    </dgm:pt>
    <dgm:pt modelId="{595CEE76-B03B-5E4C-BA99-5B468CD27E91}" type="pres">
      <dgm:prSet presAssocID="{9BCE5B19-F7F0-4819-94B8-2D567D9785E0}" presName="composite" presStyleCnt="0"/>
      <dgm:spPr/>
    </dgm:pt>
    <dgm:pt modelId="{AD868A83-5B10-4C45-A12C-7432C8CF27B6}" type="pres">
      <dgm:prSet presAssocID="{9BCE5B19-F7F0-4819-94B8-2D567D9785E0}" presName="background" presStyleLbl="node0" presStyleIdx="1" presStyleCnt="2"/>
      <dgm:spPr/>
    </dgm:pt>
    <dgm:pt modelId="{95EDA339-EE79-814D-880B-A67C4E19A932}" type="pres">
      <dgm:prSet presAssocID="{9BCE5B19-F7F0-4819-94B8-2D567D9785E0}" presName="text" presStyleLbl="fgAcc0" presStyleIdx="1" presStyleCnt="2">
        <dgm:presLayoutVars>
          <dgm:chPref val="3"/>
        </dgm:presLayoutVars>
      </dgm:prSet>
      <dgm:spPr/>
    </dgm:pt>
    <dgm:pt modelId="{8ABC12C2-187F-AE4E-93A2-F38B57972F84}" type="pres">
      <dgm:prSet presAssocID="{9BCE5B19-F7F0-4819-94B8-2D567D9785E0}" presName="hierChild2" presStyleCnt="0"/>
      <dgm:spPr/>
    </dgm:pt>
  </dgm:ptLst>
  <dgm:cxnLst>
    <dgm:cxn modelId="{44396E00-5F5C-2E44-A49F-EE756D3FB212}" type="presOf" srcId="{9BCE5B19-F7F0-4819-94B8-2D567D9785E0}" destId="{95EDA339-EE79-814D-880B-A67C4E19A932}" srcOrd="0" destOrd="0" presId="urn:microsoft.com/office/officeart/2005/8/layout/hierarchy1"/>
    <dgm:cxn modelId="{4DDABB3F-2237-4F83-915B-89DBE03A0DAD}" srcId="{05372B87-A328-499E-BC49-CDEE6F3AB2F2}" destId="{9BCE5B19-F7F0-4819-94B8-2D567D9785E0}" srcOrd="1" destOrd="0" parTransId="{F7C0AD30-68A9-4990-BA58-ED96FD0997A5}" sibTransId="{10DAC11D-AE1B-4433-A235-4789CA72D8B7}"/>
    <dgm:cxn modelId="{CAD27781-6360-4405-9555-664AE7A8BE72}" srcId="{05372B87-A328-499E-BC49-CDEE6F3AB2F2}" destId="{5B59C0EE-5EE4-45EE-900C-05E6C873B999}" srcOrd="0" destOrd="0" parTransId="{DD620B51-5D4F-4D3E-86B7-CEA2BAB6E6F8}" sibTransId="{5D02F064-8907-4251-BEBB-AFE5DB662118}"/>
    <dgm:cxn modelId="{877458AC-5480-C447-B5B8-676B8C310EDB}" type="presOf" srcId="{05372B87-A328-499E-BC49-CDEE6F3AB2F2}" destId="{23DABA4D-369F-A344-9688-4CF935D638A8}" srcOrd="0" destOrd="0" presId="urn:microsoft.com/office/officeart/2005/8/layout/hierarchy1"/>
    <dgm:cxn modelId="{CFB98AEA-CF64-9846-9D4B-5382E7E31E3F}" type="presOf" srcId="{5B59C0EE-5EE4-45EE-900C-05E6C873B999}" destId="{A851A6D2-9DAD-6648-AEBA-94E47912B48C}" srcOrd="0" destOrd="0" presId="urn:microsoft.com/office/officeart/2005/8/layout/hierarchy1"/>
    <dgm:cxn modelId="{0DBE40C5-4F5B-4A46-8AAC-7D66EF4C7C55}" type="presParOf" srcId="{23DABA4D-369F-A344-9688-4CF935D638A8}" destId="{88541D80-D0C0-F34C-9F7E-D9DAF8E07DC5}" srcOrd="0" destOrd="0" presId="urn:microsoft.com/office/officeart/2005/8/layout/hierarchy1"/>
    <dgm:cxn modelId="{53501725-E187-794F-98AA-4D029FFF0096}" type="presParOf" srcId="{88541D80-D0C0-F34C-9F7E-D9DAF8E07DC5}" destId="{5F8A0FFD-94CB-F749-BF57-ABBA3C79CF52}" srcOrd="0" destOrd="0" presId="urn:microsoft.com/office/officeart/2005/8/layout/hierarchy1"/>
    <dgm:cxn modelId="{3D48226A-95DA-004B-AD0A-D591E568F11C}" type="presParOf" srcId="{5F8A0FFD-94CB-F749-BF57-ABBA3C79CF52}" destId="{19DD3F47-7220-9540-AB91-086BDE6885F1}" srcOrd="0" destOrd="0" presId="urn:microsoft.com/office/officeart/2005/8/layout/hierarchy1"/>
    <dgm:cxn modelId="{738053B4-2D2D-7143-899D-E285EF17CD68}" type="presParOf" srcId="{5F8A0FFD-94CB-F749-BF57-ABBA3C79CF52}" destId="{A851A6D2-9DAD-6648-AEBA-94E47912B48C}" srcOrd="1" destOrd="0" presId="urn:microsoft.com/office/officeart/2005/8/layout/hierarchy1"/>
    <dgm:cxn modelId="{6B0A81DC-658C-A84F-BF26-E73CEC14B1A1}" type="presParOf" srcId="{88541D80-D0C0-F34C-9F7E-D9DAF8E07DC5}" destId="{458DD79E-42C9-CE40-9664-A6517E994D5D}" srcOrd="1" destOrd="0" presId="urn:microsoft.com/office/officeart/2005/8/layout/hierarchy1"/>
    <dgm:cxn modelId="{AF5C7FBE-41E6-2B48-BD57-77005355DB71}" type="presParOf" srcId="{23DABA4D-369F-A344-9688-4CF935D638A8}" destId="{4CB39EAF-9DA1-F644-B122-C982542B586C}" srcOrd="1" destOrd="0" presId="urn:microsoft.com/office/officeart/2005/8/layout/hierarchy1"/>
    <dgm:cxn modelId="{A909C21B-56C2-444A-A29D-8B594CBC5F0C}" type="presParOf" srcId="{4CB39EAF-9DA1-F644-B122-C982542B586C}" destId="{595CEE76-B03B-5E4C-BA99-5B468CD27E91}" srcOrd="0" destOrd="0" presId="urn:microsoft.com/office/officeart/2005/8/layout/hierarchy1"/>
    <dgm:cxn modelId="{61566457-BD9D-474E-B36F-1F386FA5AA42}" type="presParOf" srcId="{595CEE76-B03B-5E4C-BA99-5B468CD27E91}" destId="{AD868A83-5B10-4C45-A12C-7432C8CF27B6}" srcOrd="0" destOrd="0" presId="urn:microsoft.com/office/officeart/2005/8/layout/hierarchy1"/>
    <dgm:cxn modelId="{E2E0F2C4-B127-3841-9CCC-D551F66F98B0}" type="presParOf" srcId="{595CEE76-B03B-5E4C-BA99-5B468CD27E91}" destId="{95EDA339-EE79-814D-880B-A67C4E19A932}" srcOrd="1" destOrd="0" presId="urn:microsoft.com/office/officeart/2005/8/layout/hierarchy1"/>
    <dgm:cxn modelId="{E5F92EDC-5749-EF49-8CE2-B1696086FAD5}" type="presParOf" srcId="{4CB39EAF-9DA1-F644-B122-C982542B586C}" destId="{8ABC12C2-187F-AE4E-93A2-F38B57972F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ED0F3AB-7AFA-4730-A996-6777A24FC654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ED702F2-638F-48FB-ACE8-A664A04331E1}">
      <dgm:prSet/>
      <dgm:spPr/>
      <dgm:t>
        <a:bodyPr/>
        <a:lstStyle/>
        <a:p>
          <a:r>
            <a:rPr lang="en-US"/>
            <a:t>• Latar belakang &amp; kesenjangan riset</a:t>
          </a:r>
        </a:p>
      </dgm:t>
    </dgm:pt>
    <dgm:pt modelId="{D9611802-5054-4161-80E5-8455ECE637B4}" type="parTrans" cxnId="{0F186E27-562A-4778-BB94-91F450CEF838}">
      <dgm:prSet/>
      <dgm:spPr/>
      <dgm:t>
        <a:bodyPr/>
        <a:lstStyle/>
        <a:p>
          <a:endParaRPr lang="en-US"/>
        </a:p>
      </dgm:t>
    </dgm:pt>
    <dgm:pt modelId="{C5D7A57C-8866-42A8-8193-AB23666E7281}" type="sibTrans" cxnId="{0F186E27-562A-4778-BB94-91F450CEF838}">
      <dgm:prSet/>
      <dgm:spPr/>
      <dgm:t>
        <a:bodyPr/>
        <a:lstStyle/>
        <a:p>
          <a:endParaRPr lang="en-US"/>
        </a:p>
      </dgm:t>
    </dgm:pt>
    <dgm:pt modelId="{5077E15A-96AD-453A-807A-FFB1BB4763E4}">
      <dgm:prSet/>
      <dgm:spPr/>
      <dgm:t>
        <a:bodyPr/>
        <a:lstStyle/>
        <a:p>
          <a:r>
            <a:rPr lang="en-US"/>
            <a:t>• Rumusan masalah/pertanyaan penelitian</a:t>
          </a:r>
        </a:p>
      </dgm:t>
    </dgm:pt>
    <dgm:pt modelId="{B0E3FCE8-E0C8-4FB5-964A-35F16D1C2CC7}" type="parTrans" cxnId="{01FE6C2F-E442-4BC0-9E5E-C9AFCD44A7F3}">
      <dgm:prSet/>
      <dgm:spPr/>
      <dgm:t>
        <a:bodyPr/>
        <a:lstStyle/>
        <a:p>
          <a:endParaRPr lang="en-US"/>
        </a:p>
      </dgm:t>
    </dgm:pt>
    <dgm:pt modelId="{ADE807C3-B16C-42CC-98DE-D9A67EB0996E}" type="sibTrans" cxnId="{01FE6C2F-E442-4BC0-9E5E-C9AFCD44A7F3}">
      <dgm:prSet/>
      <dgm:spPr/>
      <dgm:t>
        <a:bodyPr/>
        <a:lstStyle/>
        <a:p>
          <a:endParaRPr lang="en-US"/>
        </a:p>
      </dgm:t>
    </dgm:pt>
    <dgm:pt modelId="{83ECEDFB-92A6-47A3-B9E5-858F429F45CC}">
      <dgm:prSet/>
      <dgm:spPr/>
      <dgm:t>
        <a:bodyPr/>
        <a:lstStyle/>
        <a:p>
          <a:r>
            <a:rPr lang="en-US"/>
            <a:t>• Tujuan &amp; kontribusi</a:t>
          </a:r>
        </a:p>
      </dgm:t>
    </dgm:pt>
    <dgm:pt modelId="{1E363C1D-EF8E-4F85-8E42-3B06A2C60840}" type="parTrans" cxnId="{1EF05A9B-A677-4845-B58B-5A75E15D6C49}">
      <dgm:prSet/>
      <dgm:spPr/>
      <dgm:t>
        <a:bodyPr/>
        <a:lstStyle/>
        <a:p>
          <a:endParaRPr lang="en-US"/>
        </a:p>
      </dgm:t>
    </dgm:pt>
    <dgm:pt modelId="{98E7493F-C6FF-48CF-8C9F-4381B0AD7B54}" type="sibTrans" cxnId="{1EF05A9B-A677-4845-B58B-5A75E15D6C49}">
      <dgm:prSet/>
      <dgm:spPr/>
      <dgm:t>
        <a:bodyPr/>
        <a:lstStyle/>
        <a:p>
          <a:endParaRPr lang="en-US"/>
        </a:p>
      </dgm:t>
    </dgm:pt>
    <dgm:pt modelId="{EB5B88E9-7B16-7A4B-B302-16EDAEAB1664}" type="pres">
      <dgm:prSet presAssocID="{3ED0F3AB-7AFA-4730-A996-6777A24FC654}" presName="Name0" presStyleCnt="0">
        <dgm:presLayoutVars>
          <dgm:dir/>
          <dgm:animLvl val="lvl"/>
          <dgm:resizeHandles val="exact"/>
        </dgm:presLayoutVars>
      </dgm:prSet>
      <dgm:spPr/>
    </dgm:pt>
    <dgm:pt modelId="{3E68EDB9-6D36-B947-A846-31416B7D6AD6}" type="pres">
      <dgm:prSet presAssocID="{83ECEDFB-92A6-47A3-B9E5-858F429F45CC}" presName="boxAndChildren" presStyleCnt="0"/>
      <dgm:spPr/>
    </dgm:pt>
    <dgm:pt modelId="{84523547-6C6D-CB48-BDED-9466C9FC2CEA}" type="pres">
      <dgm:prSet presAssocID="{83ECEDFB-92A6-47A3-B9E5-858F429F45CC}" presName="parentTextBox" presStyleLbl="node1" presStyleIdx="0" presStyleCnt="3"/>
      <dgm:spPr/>
    </dgm:pt>
    <dgm:pt modelId="{D52C9B82-652A-9246-9330-EE6A610E49EB}" type="pres">
      <dgm:prSet presAssocID="{ADE807C3-B16C-42CC-98DE-D9A67EB0996E}" presName="sp" presStyleCnt="0"/>
      <dgm:spPr/>
    </dgm:pt>
    <dgm:pt modelId="{FA39CBAE-B5E3-F04F-B6FD-C8F2C29D4ACC}" type="pres">
      <dgm:prSet presAssocID="{5077E15A-96AD-453A-807A-FFB1BB4763E4}" presName="arrowAndChildren" presStyleCnt="0"/>
      <dgm:spPr/>
    </dgm:pt>
    <dgm:pt modelId="{D87F2412-FD1B-AA4E-A1ED-312368612FE6}" type="pres">
      <dgm:prSet presAssocID="{5077E15A-96AD-453A-807A-FFB1BB4763E4}" presName="parentTextArrow" presStyleLbl="node1" presStyleIdx="1" presStyleCnt="3"/>
      <dgm:spPr/>
    </dgm:pt>
    <dgm:pt modelId="{AD380A2C-4465-9349-AB16-C59DD8110CA9}" type="pres">
      <dgm:prSet presAssocID="{C5D7A57C-8866-42A8-8193-AB23666E7281}" presName="sp" presStyleCnt="0"/>
      <dgm:spPr/>
    </dgm:pt>
    <dgm:pt modelId="{F7264894-1B6A-D94C-8E53-CE73901DD049}" type="pres">
      <dgm:prSet presAssocID="{FED702F2-638F-48FB-ACE8-A664A04331E1}" presName="arrowAndChildren" presStyleCnt="0"/>
      <dgm:spPr/>
    </dgm:pt>
    <dgm:pt modelId="{BC85B90D-9961-CA4E-B2CA-440F182BA63C}" type="pres">
      <dgm:prSet presAssocID="{FED702F2-638F-48FB-ACE8-A664A04331E1}" presName="parentTextArrow" presStyleLbl="node1" presStyleIdx="2" presStyleCnt="3"/>
      <dgm:spPr/>
    </dgm:pt>
  </dgm:ptLst>
  <dgm:cxnLst>
    <dgm:cxn modelId="{DD505E1E-0E87-084A-85F2-22D32B86159D}" type="presOf" srcId="{83ECEDFB-92A6-47A3-B9E5-858F429F45CC}" destId="{84523547-6C6D-CB48-BDED-9466C9FC2CEA}" srcOrd="0" destOrd="0" presId="urn:microsoft.com/office/officeart/2005/8/layout/process4"/>
    <dgm:cxn modelId="{0F186E27-562A-4778-BB94-91F450CEF838}" srcId="{3ED0F3AB-7AFA-4730-A996-6777A24FC654}" destId="{FED702F2-638F-48FB-ACE8-A664A04331E1}" srcOrd="0" destOrd="0" parTransId="{D9611802-5054-4161-80E5-8455ECE637B4}" sibTransId="{C5D7A57C-8866-42A8-8193-AB23666E7281}"/>
    <dgm:cxn modelId="{01FE6C2F-E442-4BC0-9E5E-C9AFCD44A7F3}" srcId="{3ED0F3AB-7AFA-4730-A996-6777A24FC654}" destId="{5077E15A-96AD-453A-807A-FFB1BB4763E4}" srcOrd="1" destOrd="0" parTransId="{B0E3FCE8-E0C8-4FB5-964A-35F16D1C2CC7}" sibTransId="{ADE807C3-B16C-42CC-98DE-D9A67EB0996E}"/>
    <dgm:cxn modelId="{B97D8D3F-2725-9343-B15E-F849672C2AB7}" type="presOf" srcId="{5077E15A-96AD-453A-807A-FFB1BB4763E4}" destId="{D87F2412-FD1B-AA4E-A1ED-312368612FE6}" srcOrd="0" destOrd="0" presId="urn:microsoft.com/office/officeart/2005/8/layout/process4"/>
    <dgm:cxn modelId="{A57F4857-9BE2-0349-884C-827BFAA837EB}" type="presOf" srcId="{FED702F2-638F-48FB-ACE8-A664A04331E1}" destId="{BC85B90D-9961-CA4E-B2CA-440F182BA63C}" srcOrd="0" destOrd="0" presId="urn:microsoft.com/office/officeart/2005/8/layout/process4"/>
    <dgm:cxn modelId="{1EF05A9B-A677-4845-B58B-5A75E15D6C49}" srcId="{3ED0F3AB-7AFA-4730-A996-6777A24FC654}" destId="{83ECEDFB-92A6-47A3-B9E5-858F429F45CC}" srcOrd="2" destOrd="0" parTransId="{1E363C1D-EF8E-4F85-8E42-3B06A2C60840}" sibTransId="{98E7493F-C6FF-48CF-8C9F-4381B0AD7B54}"/>
    <dgm:cxn modelId="{C18C58FB-F829-4D4C-A9EF-22B72D79E12D}" type="presOf" srcId="{3ED0F3AB-7AFA-4730-A996-6777A24FC654}" destId="{EB5B88E9-7B16-7A4B-B302-16EDAEAB1664}" srcOrd="0" destOrd="0" presId="urn:microsoft.com/office/officeart/2005/8/layout/process4"/>
    <dgm:cxn modelId="{434D990C-088A-CD49-B3E2-8F35C4944470}" type="presParOf" srcId="{EB5B88E9-7B16-7A4B-B302-16EDAEAB1664}" destId="{3E68EDB9-6D36-B947-A846-31416B7D6AD6}" srcOrd="0" destOrd="0" presId="urn:microsoft.com/office/officeart/2005/8/layout/process4"/>
    <dgm:cxn modelId="{D9538B41-BD1F-044D-B0DB-2D706B2BAAD2}" type="presParOf" srcId="{3E68EDB9-6D36-B947-A846-31416B7D6AD6}" destId="{84523547-6C6D-CB48-BDED-9466C9FC2CEA}" srcOrd="0" destOrd="0" presId="urn:microsoft.com/office/officeart/2005/8/layout/process4"/>
    <dgm:cxn modelId="{2C03CB9A-24FB-BD46-ABB9-700A0D4C94DA}" type="presParOf" srcId="{EB5B88E9-7B16-7A4B-B302-16EDAEAB1664}" destId="{D52C9B82-652A-9246-9330-EE6A610E49EB}" srcOrd="1" destOrd="0" presId="urn:microsoft.com/office/officeart/2005/8/layout/process4"/>
    <dgm:cxn modelId="{5B08700D-8855-B44B-A352-A8E2D321EA75}" type="presParOf" srcId="{EB5B88E9-7B16-7A4B-B302-16EDAEAB1664}" destId="{FA39CBAE-B5E3-F04F-B6FD-C8F2C29D4ACC}" srcOrd="2" destOrd="0" presId="urn:microsoft.com/office/officeart/2005/8/layout/process4"/>
    <dgm:cxn modelId="{A1FF9D4A-2239-214B-BDDA-4AF2EBD1CED2}" type="presParOf" srcId="{FA39CBAE-B5E3-F04F-B6FD-C8F2C29D4ACC}" destId="{D87F2412-FD1B-AA4E-A1ED-312368612FE6}" srcOrd="0" destOrd="0" presId="urn:microsoft.com/office/officeart/2005/8/layout/process4"/>
    <dgm:cxn modelId="{C82FCAE5-2919-0E4F-ABE5-429BE6222451}" type="presParOf" srcId="{EB5B88E9-7B16-7A4B-B302-16EDAEAB1664}" destId="{AD380A2C-4465-9349-AB16-C59DD8110CA9}" srcOrd="3" destOrd="0" presId="urn:microsoft.com/office/officeart/2005/8/layout/process4"/>
    <dgm:cxn modelId="{A714E844-0F87-3541-B6C2-87F0928CC9A5}" type="presParOf" srcId="{EB5B88E9-7B16-7A4B-B302-16EDAEAB1664}" destId="{F7264894-1B6A-D94C-8E53-CE73901DD049}" srcOrd="4" destOrd="0" presId="urn:microsoft.com/office/officeart/2005/8/layout/process4"/>
    <dgm:cxn modelId="{206D2466-CC01-7943-ACBB-1D3832D884F4}" type="presParOf" srcId="{F7264894-1B6A-D94C-8E53-CE73901DD049}" destId="{BC85B90D-9961-CA4E-B2CA-440F182BA63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8BAB51-2EE4-4CB9-BE07-0D0E73B25F55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458B5F2-146D-430F-866F-1961280C9548}">
      <dgm:prSet/>
      <dgm:spPr/>
      <dgm:t>
        <a:bodyPr/>
        <a:lstStyle/>
        <a:p>
          <a:pPr>
            <a:defRPr cap="all"/>
          </a:pPr>
          <a:r>
            <a:rPr lang="en-US"/>
            <a:t>• Desain penelitian, sampel, instrumen</a:t>
          </a:r>
        </a:p>
      </dgm:t>
    </dgm:pt>
    <dgm:pt modelId="{513F907D-BF68-4523-A77D-D3E7FF2A3FF1}" type="parTrans" cxnId="{6A05265A-8F16-4F1A-9A50-A517A9F06B36}">
      <dgm:prSet/>
      <dgm:spPr/>
      <dgm:t>
        <a:bodyPr/>
        <a:lstStyle/>
        <a:p>
          <a:endParaRPr lang="en-US"/>
        </a:p>
      </dgm:t>
    </dgm:pt>
    <dgm:pt modelId="{0EC62562-C851-4315-96E5-BC0282C08257}" type="sibTrans" cxnId="{6A05265A-8F16-4F1A-9A50-A517A9F06B36}">
      <dgm:prSet/>
      <dgm:spPr/>
      <dgm:t>
        <a:bodyPr/>
        <a:lstStyle/>
        <a:p>
          <a:endParaRPr lang="en-US"/>
        </a:p>
      </dgm:t>
    </dgm:pt>
    <dgm:pt modelId="{4668F0CB-FF05-4D3C-900E-C17931D00091}">
      <dgm:prSet/>
      <dgm:spPr/>
      <dgm:t>
        <a:bodyPr/>
        <a:lstStyle/>
        <a:p>
          <a:pPr>
            <a:defRPr cap="all"/>
          </a:pPr>
          <a:r>
            <a:rPr lang="en-US"/>
            <a:t>• Prosedur detail agar dapat direplikasi</a:t>
          </a:r>
        </a:p>
      </dgm:t>
    </dgm:pt>
    <dgm:pt modelId="{B5D0F4C2-2A96-472B-B553-661270C67379}" type="parTrans" cxnId="{D37B2514-2A65-4263-B29C-7AA96B7A9B39}">
      <dgm:prSet/>
      <dgm:spPr/>
      <dgm:t>
        <a:bodyPr/>
        <a:lstStyle/>
        <a:p>
          <a:endParaRPr lang="en-US"/>
        </a:p>
      </dgm:t>
    </dgm:pt>
    <dgm:pt modelId="{A2EC87B5-8B3B-4130-9203-F16A66898B78}" type="sibTrans" cxnId="{D37B2514-2A65-4263-B29C-7AA96B7A9B39}">
      <dgm:prSet/>
      <dgm:spPr/>
      <dgm:t>
        <a:bodyPr/>
        <a:lstStyle/>
        <a:p>
          <a:endParaRPr lang="en-US"/>
        </a:p>
      </dgm:t>
    </dgm:pt>
    <dgm:pt modelId="{2F596ED2-073D-49C5-8675-3980713C58FB}" type="pres">
      <dgm:prSet presAssocID="{298BAB51-2EE4-4CB9-BE07-0D0E73B25F55}" presName="root" presStyleCnt="0">
        <dgm:presLayoutVars>
          <dgm:dir/>
          <dgm:resizeHandles val="exact"/>
        </dgm:presLayoutVars>
      </dgm:prSet>
      <dgm:spPr/>
    </dgm:pt>
    <dgm:pt modelId="{ECBCB8BF-8170-45E9-83AF-336D73ACDE74}" type="pres">
      <dgm:prSet presAssocID="{0458B5F2-146D-430F-866F-1961280C9548}" presName="compNode" presStyleCnt="0"/>
      <dgm:spPr/>
    </dgm:pt>
    <dgm:pt modelId="{733797FE-5939-485F-A069-DDA712C4A9C9}" type="pres">
      <dgm:prSet presAssocID="{0458B5F2-146D-430F-866F-1961280C9548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A3319B55-BE33-44E7-8306-5AEADCE57F0E}" type="pres">
      <dgm:prSet presAssocID="{0458B5F2-146D-430F-866F-1961280C954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98FF5AC2-71F9-40AA-A8D8-8E2F00B6B223}" type="pres">
      <dgm:prSet presAssocID="{0458B5F2-146D-430F-866F-1961280C9548}" presName="spaceRect" presStyleCnt="0"/>
      <dgm:spPr/>
    </dgm:pt>
    <dgm:pt modelId="{09263AFC-FFC5-43A3-A354-0B3439F2E5F5}" type="pres">
      <dgm:prSet presAssocID="{0458B5F2-146D-430F-866F-1961280C9548}" presName="textRect" presStyleLbl="revTx" presStyleIdx="0" presStyleCnt="2">
        <dgm:presLayoutVars>
          <dgm:chMax val="1"/>
          <dgm:chPref val="1"/>
        </dgm:presLayoutVars>
      </dgm:prSet>
      <dgm:spPr/>
    </dgm:pt>
    <dgm:pt modelId="{59B747BA-3320-48B7-9F2E-8327045B6CC2}" type="pres">
      <dgm:prSet presAssocID="{0EC62562-C851-4315-96E5-BC0282C08257}" presName="sibTrans" presStyleCnt="0"/>
      <dgm:spPr/>
    </dgm:pt>
    <dgm:pt modelId="{CC1F5F1B-4004-4BAA-A7A6-2DF37BABCAF3}" type="pres">
      <dgm:prSet presAssocID="{4668F0CB-FF05-4D3C-900E-C17931D00091}" presName="compNode" presStyleCnt="0"/>
      <dgm:spPr/>
    </dgm:pt>
    <dgm:pt modelId="{F299FB95-D64E-4B20-82F2-0D3C5D98D2B4}" type="pres">
      <dgm:prSet presAssocID="{4668F0CB-FF05-4D3C-900E-C17931D00091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9D970D30-AFD3-457A-AA4C-95824181EE0B}" type="pres">
      <dgm:prSet presAssocID="{4668F0CB-FF05-4D3C-900E-C17931D0009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0F6054BE-FE16-4024-9BD4-057D5AE76C00}" type="pres">
      <dgm:prSet presAssocID="{4668F0CB-FF05-4D3C-900E-C17931D00091}" presName="spaceRect" presStyleCnt="0"/>
      <dgm:spPr/>
    </dgm:pt>
    <dgm:pt modelId="{F4B94C5D-C3D5-4722-9BC0-6F7F6A9409CE}" type="pres">
      <dgm:prSet presAssocID="{4668F0CB-FF05-4D3C-900E-C17931D00091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37B2514-2A65-4263-B29C-7AA96B7A9B39}" srcId="{298BAB51-2EE4-4CB9-BE07-0D0E73B25F55}" destId="{4668F0CB-FF05-4D3C-900E-C17931D00091}" srcOrd="1" destOrd="0" parTransId="{B5D0F4C2-2A96-472B-B553-661270C67379}" sibTransId="{A2EC87B5-8B3B-4130-9203-F16A66898B78}"/>
    <dgm:cxn modelId="{D2052D2A-3049-458E-9A3E-86BF522D444E}" type="presOf" srcId="{298BAB51-2EE4-4CB9-BE07-0D0E73B25F55}" destId="{2F596ED2-073D-49C5-8675-3980713C58FB}" srcOrd="0" destOrd="0" presId="urn:microsoft.com/office/officeart/2018/5/layout/IconLeafLabelList"/>
    <dgm:cxn modelId="{5BAB9146-48A6-4A14-A299-00522869F898}" type="presOf" srcId="{4668F0CB-FF05-4D3C-900E-C17931D00091}" destId="{F4B94C5D-C3D5-4722-9BC0-6F7F6A9409CE}" srcOrd="0" destOrd="0" presId="urn:microsoft.com/office/officeart/2018/5/layout/IconLeafLabelList"/>
    <dgm:cxn modelId="{6A05265A-8F16-4F1A-9A50-A517A9F06B36}" srcId="{298BAB51-2EE4-4CB9-BE07-0D0E73B25F55}" destId="{0458B5F2-146D-430F-866F-1961280C9548}" srcOrd="0" destOrd="0" parTransId="{513F907D-BF68-4523-A77D-D3E7FF2A3FF1}" sibTransId="{0EC62562-C851-4315-96E5-BC0282C08257}"/>
    <dgm:cxn modelId="{BAFB96AF-BFB1-4404-A4E7-E029CF4D8C06}" type="presOf" srcId="{0458B5F2-146D-430F-866F-1961280C9548}" destId="{09263AFC-FFC5-43A3-A354-0B3439F2E5F5}" srcOrd="0" destOrd="0" presId="urn:microsoft.com/office/officeart/2018/5/layout/IconLeafLabelList"/>
    <dgm:cxn modelId="{C38FC074-DBEE-4212-ABCF-46336101D4D4}" type="presParOf" srcId="{2F596ED2-073D-49C5-8675-3980713C58FB}" destId="{ECBCB8BF-8170-45E9-83AF-336D73ACDE74}" srcOrd="0" destOrd="0" presId="urn:microsoft.com/office/officeart/2018/5/layout/IconLeafLabelList"/>
    <dgm:cxn modelId="{4B2E488B-6360-4E0A-8F94-81806B1A2F0B}" type="presParOf" srcId="{ECBCB8BF-8170-45E9-83AF-336D73ACDE74}" destId="{733797FE-5939-485F-A069-DDA712C4A9C9}" srcOrd="0" destOrd="0" presId="urn:microsoft.com/office/officeart/2018/5/layout/IconLeafLabelList"/>
    <dgm:cxn modelId="{6E859861-E417-42B6-8A79-25E37608B0BA}" type="presParOf" srcId="{ECBCB8BF-8170-45E9-83AF-336D73ACDE74}" destId="{A3319B55-BE33-44E7-8306-5AEADCE57F0E}" srcOrd="1" destOrd="0" presId="urn:microsoft.com/office/officeart/2018/5/layout/IconLeafLabelList"/>
    <dgm:cxn modelId="{AC292A50-EA96-4944-BD16-A6D56F38526C}" type="presParOf" srcId="{ECBCB8BF-8170-45E9-83AF-336D73ACDE74}" destId="{98FF5AC2-71F9-40AA-A8D8-8E2F00B6B223}" srcOrd="2" destOrd="0" presId="urn:microsoft.com/office/officeart/2018/5/layout/IconLeafLabelList"/>
    <dgm:cxn modelId="{E33B4E50-909C-4937-A702-3BE8D46BBF1A}" type="presParOf" srcId="{ECBCB8BF-8170-45E9-83AF-336D73ACDE74}" destId="{09263AFC-FFC5-43A3-A354-0B3439F2E5F5}" srcOrd="3" destOrd="0" presId="urn:microsoft.com/office/officeart/2018/5/layout/IconLeafLabelList"/>
    <dgm:cxn modelId="{143DADC3-31B4-433D-A2ED-19BC5CAA8AC2}" type="presParOf" srcId="{2F596ED2-073D-49C5-8675-3980713C58FB}" destId="{59B747BA-3320-48B7-9F2E-8327045B6CC2}" srcOrd="1" destOrd="0" presId="urn:microsoft.com/office/officeart/2018/5/layout/IconLeafLabelList"/>
    <dgm:cxn modelId="{27E3788C-F94B-40E9-9786-0FE5F3F4AEE4}" type="presParOf" srcId="{2F596ED2-073D-49C5-8675-3980713C58FB}" destId="{CC1F5F1B-4004-4BAA-A7A6-2DF37BABCAF3}" srcOrd="2" destOrd="0" presId="urn:microsoft.com/office/officeart/2018/5/layout/IconLeafLabelList"/>
    <dgm:cxn modelId="{A372F85A-3DFB-4163-AE59-44CD4179F721}" type="presParOf" srcId="{CC1F5F1B-4004-4BAA-A7A6-2DF37BABCAF3}" destId="{F299FB95-D64E-4B20-82F2-0D3C5D98D2B4}" srcOrd="0" destOrd="0" presId="urn:microsoft.com/office/officeart/2018/5/layout/IconLeafLabelList"/>
    <dgm:cxn modelId="{18B8274F-974F-4277-8A91-22C7097D6014}" type="presParOf" srcId="{CC1F5F1B-4004-4BAA-A7A6-2DF37BABCAF3}" destId="{9D970D30-AFD3-457A-AA4C-95824181EE0B}" srcOrd="1" destOrd="0" presId="urn:microsoft.com/office/officeart/2018/5/layout/IconLeafLabelList"/>
    <dgm:cxn modelId="{95E71DD4-0A35-4525-B541-5B927BBC3251}" type="presParOf" srcId="{CC1F5F1B-4004-4BAA-A7A6-2DF37BABCAF3}" destId="{0F6054BE-FE16-4024-9BD4-057D5AE76C00}" srcOrd="2" destOrd="0" presId="urn:microsoft.com/office/officeart/2018/5/layout/IconLeafLabelList"/>
    <dgm:cxn modelId="{515DAD89-DB54-4271-B951-18FD3B77AC31}" type="presParOf" srcId="{CC1F5F1B-4004-4BAA-A7A6-2DF37BABCAF3}" destId="{F4B94C5D-C3D5-4722-9BC0-6F7F6A9409C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D05633B-7C5D-4869-AD21-D9D9D916A7B4}" type="doc">
      <dgm:prSet loTypeId="urn:microsoft.com/office/officeart/2005/8/layout/vProcess5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27B2620-C9BC-4BC1-8ADE-46E42899D5D4}">
      <dgm:prSet/>
      <dgm:spPr/>
      <dgm:t>
        <a:bodyPr/>
        <a:lstStyle/>
        <a:p>
          <a:r>
            <a:rPr lang="en-ID"/>
            <a:t>Tampilkan data inti</a:t>
          </a:r>
          <a:endParaRPr lang="en-US"/>
        </a:p>
      </dgm:t>
    </dgm:pt>
    <dgm:pt modelId="{B40F7C74-7C15-4BDB-9F6A-733EBC808F6E}" type="parTrans" cxnId="{45B42BC0-E9D5-40AD-8BFD-5882A01C8EAD}">
      <dgm:prSet/>
      <dgm:spPr/>
      <dgm:t>
        <a:bodyPr/>
        <a:lstStyle/>
        <a:p>
          <a:endParaRPr lang="en-US"/>
        </a:p>
      </dgm:t>
    </dgm:pt>
    <dgm:pt modelId="{A376B552-2A1B-4FBB-810C-75BE65511767}" type="sibTrans" cxnId="{45B42BC0-E9D5-40AD-8BFD-5882A01C8EAD}">
      <dgm:prSet/>
      <dgm:spPr/>
      <dgm:t>
        <a:bodyPr/>
        <a:lstStyle/>
        <a:p>
          <a:endParaRPr lang="en-US"/>
        </a:p>
      </dgm:t>
    </dgm:pt>
    <dgm:pt modelId="{0F2274CD-AE84-46CD-AF38-0B580AE13307}">
      <dgm:prSet/>
      <dgm:spPr/>
      <dgm:t>
        <a:bodyPr/>
        <a:lstStyle/>
        <a:p>
          <a:r>
            <a:rPr lang="en-ID" dirty="0"/>
            <a:t> </a:t>
          </a:r>
          <a:r>
            <a:rPr lang="en-ID" dirty="0" err="1"/>
            <a:t>Gunakan</a:t>
          </a:r>
          <a:r>
            <a:rPr lang="en-ID" dirty="0"/>
            <a:t> </a:t>
          </a:r>
          <a:r>
            <a:rPr lang="en-ID" dirty="0" err="1"/>
            <a:t>tabel</a:t>
          </a:r>
          <a:r>
            <a:rPr lang="en-ID" dirty="0"/>
            <a:t>/</a:t>
          </a:r>
          <a:r>
            <a:rPr lang="en-ID" dirty="0" err="1"/>
            <a:t>grafik</a:t>
          </a:r>
          <a:r>
            <a:rPr lang="en-ID" dirty="0"/>
            <a:t> </a:t>
          </a:r>
          <a:r>
            <a:rPr lang="en-ID" dirty="0" err="1"/>
            <a:t>efektif</a:t>
          </a:r>
          <a:endParaRPr lang="en-US" dirty="0"/>
        </a:p>
      </dgm:t>
    </dgm:pt>
    <dgm:pt modelId="{DA8D2FB2-0FF4-49C3-BBE7-4F3307D5A6B1}" type="parTrans" cxnId="{2F612FCE-6B4B-40C3-BD8E-043FE9D91C2D}">
      <dgm:prSet/>
      <dgm:spPr/>
      <dgm:t>
        <a:bodyPr/>
        <a:lstStyle/>
        <a:p>
          <a:endParaRPr lang="en-US"/>
        </a:p>
      </dgm:t>
    </dgm:pt>
    <dgm:pt modelId="{6CA18702-D641-48C3-B3A1-92FA406487BB}" type="sibTrans" cxnId="{2F612FCE-6B4B-40C3-BD8E-043FE9D91C2D}">
      <dgm:prSet/>
      <dgm:spPr/>
      <dgm:t>
        <a:bodyPr/>
        <a:lstStyle/>
        <a:p>
          <a:endParaRPr lang="en-US"/>
        </a:p>
      </dgm:t>
    </dgm:pt>
    <dgm:pt modelId="{AA261B76-0439-43D4-B758-69D5C9040A26}">
      <dgm:prSet/>
      <dgm:spPr/>
      <dgm:t>
        <a:bodyPr/>
        <a:lstStyle/>
        <a:p>
          <a:r>
            <a:rPr lang="en-ID" dirty="0" err="1"/>
            <a:t>Fokus</a:t>
          </a:r>
          <a:r>
            <a:rPr lang="en-ID" dirty="0"/>
            <a:t> pada </a:t>
          </a:r>
          <a:r>
            <a:rPr lang="en-ID" dirty="0" err="1"/>
            <a:t>temuan</a:t>
          </a:r>
          <a:r>
            <a:rPr lang="en-ID" dirty="0"/>
            <a:t> </a:t>
          </a:r>
          <a:r>
            <a:rPr lang="en-ID" dirty="0" err="1"/>
            <a:t>utama</a:t>
          </a:r>
          <a:endParaRPr lang="en-US" dirty="0"/>
        </a:p>
      </dgm:t>
    </dgm:pt>
    <dgm:pt modelId="{542C6908-220A-4BE0-9F49-4CF60988AED6}" type="parTrans" cxnId="{A9364718-1EB2-4EE0-9133-3CE67EAA3327}">
      <dgm:prSet/>
      <dgm:spPr/>
      <dgm:t>
        <a:bodyPr/>
        <a:lstStyle/>
        <a:p>
          <a:endParaRPr lang="en-US"/>
        </a:p>
      </dgm:t>
    </dgm:pt>
    <dgm:pt modelId="{99985851-54A9-4C2A-B661-201B8F3EC80D}" type="sibTrans" cxnId="{A9364718-1EB2-4EE0-9133-3CE67EAA3327}">
      <dgm:prSet/>
      <dgm:spPr/>
      <dgm:t>
        <a:bodyPr/>
        <a:lstStyle/>
        <a:p>
          <a:endParaRPr lang="en-US"/>
        </a:p>
      </dgm:t>
    </dgm:pt>
    <dgm:pt modelId="{5D0548E2-1EF1-9347-8241-EDA493B0562F}" type="pres">
      <dgm:prSet presAssocID="{0D05633B-7C5D-4869-AD21-D9D9D916A7B4}" presName="outerComposite" presStyleCnt="0">
        <dgm:presLayoutVars>
          <dgm:chMax val="5"/>
          <dgm:dir/>
          <dgm:resizeHandles val="exact"/>
        </dgm:presLayoutVars>
      </dgm:prSet>
      <dgm:spPr/>
    </dgm:pt>
    <dgm:pt modelId="{651602D3-62D5-9F4F-A1FB-08FFDAE577D7}" type="pres">
      <dgm:prSet presAssocID="{0D05633B-7C5D-4869-AD21-D9D9D916A7B4}" presName="dummyMaxCanvas" presStyleCnt="0">
        <dgm:presLayoutVars/>
      </dgm:prSet>
      <dgm:spPr/>
    </dgm:pt>
    <dgm:pt modelId="{0F146C70-AA0D-6641-B6BD-DE4CAFE31A25}" type="pres">
      <dgm:prSet presAssocID="{0D05633B-7C5D-4869-AD21-D9D9D916A7B4}" presName="ThreeNodes_1" presStyleLbl="node1" presStyleIdx="0" presStyleCnt="3">
        <dgm:presLayoutVars>
          <dgm:bulletEnabled val="1"/>
        </dgm:presLayoutVars>
      </dgm:prSet>
      <dgm:spPr/>
    </dgm:pt>
    <dgm:pt modelId="{00DD4438-C347-8448-AC2B-F1100541C6D8}" type="pres">
      <dgm:prSet presAssocID="{0D05633B-7C5D-4869-AD21-D9D9D916A7B4}" presName="ThreeNodes_2" presStyleLbl="node1" presStyleIdx="1" presStyleCnt="3">
        <dgm:presLayoutVars>
          <dgm:bulletEnabled val="1"/>
        </dgm:presLayoutVars>
      </dgm:prSet>
      <dgm:spPr/>
    </dgm:pt>
    <dgm:pt modelId="{756BE5BC-FFB4-404E-974E-62DF0F3A3ED0}" type="pres">
      <dgm:prSet presAssocID="{0D05633B-7C5D-4869-AD21-D9D9D916A7B4}" presName="ThreeNodes_3" presStyleLbl="node1" presStyleIdx="2" presStyleCnt="3">
        <dgm:presLayoutVars>
          <dgm:bulletEnabled val="1"/>
        </dgm:presLayoutVars>
      </dgm:prSet>
      <dgm:spPr/>
    </dgm:pt>
    <dgm:pt modelId="{35224D89-33F8-AF44-9B38-6F1D1E82F393}" type="pres">
      <dgm:prSet presAssocID="{0D05633B-7C5D-4869-AD21-D9D9D916A7B4}" presName="ThreeConn_1-2" presStyleLbl="fgAccFollowNode1" presStyleIdx="0" presStyleCnt="2">
        <dgm:presLayoutVars>
          <dgm:bulletEnabled val="1"/>
        </dgm:presLayoutVars>
      </dgm:prSet>
      <dgm:spPr/>
    </dgm:pt>
    <dgm:pt modelId="{0D13EBBB-2733-7548-BAC5-FCB196113E24}" type="pres">
      <dgm:prSet presAssocID="{0D05633B-7C5D-4869-AD21-D9D9D916A7B4}" presName="ThreeConn_2-3" presStyleLbl="fgAccFollowNode1" presStyleIdx="1" presStyleCnt="2">
        <dgm:presLayoutVars>
          <dgm:bulletEnabled val="1"/>
        </dgm:presLayoutVars>
      </dgm:prSet>
      <dgm:spPr/>
    </dgm:pt>
    <dgm:pt modelId="{D71C1CB6-03F4-0043-A8A9-CAA0CCECF6AE}" type="pres">
      <dgm:prSet presAssocID="{0D05633B-7C5D-4869-AD21-D9D9D916A7B4}" presName="ThreeNodes_1_text" presStyleLbl="node1" presStyleIdx="2" presStyleCnt="3">
        <dgm:presLayoutVars>
          <dgm:bulletEnabled val="1"/>
        </dgm:presLayoutVars>
      </dgm:prSet>
      <dgm:spPr/>
    </dgm:pt>
    <dgm:pt modelId="{019EB0BF-A1E1-C74D-A22E-BC968AAD4140}" type="pres">
      <dgm:prSet presAssocID="{0D05633B-7C5D-4869-AD21-D9D9D916A7B4}" presName="ThreeNodes_2_text" presStyleLbl="node1" presStyleIdx="2" presStyleCnt="3">
        <dgm:presLayoutVars>
          <dgm:bulletEnabled val="1"/>
        </dgm:presLayoutVars>
      </dgm:prSet>
      <dgm:spPr/>
    </dgm:pt>
    <dgm:pt modelId="{77DA2AAE-D7E1-364B-8A5B-2C5DD1FF7DD1}" type="pres">
      <dgm:prSet presAssocID="{0D05633B-7C5D-4869-AD21-D9D9D916A7B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AF59B02-6D8B-7C48-9935-E1409D639000}" type="presOf" srcId="{227B2620-C9BC-4BC1-8ADE-46E42899D5D4}" destId="{0F146C70-AA0D-6641-B6BD-DE4CAFE31A25}" srcOrd="0" destOrd="0" presId="urn:microsoft.com/office/officeart/2005/8/layout/vProcess5"/>
    <dgm:cxn modelId="{1D1CB20A-F7F1-4746-9700-FC35102F2210}" type="presOf" srcId="{6CA18702-D641-48C3-B3A1-92FA406487BB}" destId="{0D13EBBB-2733-7548-BAC5-FCB196113E24}" srcOrd="0" destOrd="0" presId="urn:microsoft.com/office/officeart/2005/8/layout/vProcess5"/>
    <dgm:cxn modelId="{A9364718-1EB2-4EE0-9133-3CE67EAA3327}" srcId="{0D05633B-7C5D-4869-AD21-D9D9D916A7B4}" destId="{AA261B76-0439-43D4-B758-69D5C9040A26}" srcOrd="2" destOrd="0" parTransId="{542C6908-220A-4BE0-9F49-4CF60988AED6}" sibTransId="{99985851-54A9-4C2A-B661-201B8F3EC80D}"/>
    <dgm:cxn modelId="{A356AC20-957C-A943-866A-8A0460F0DEE5}" type="presOf" srcId="{0D05633B-7C5D-4869-AD21-D9D9D916A7B4}" destId="{5D0548E2-1EF1-9347-8241-EDA493B0562F}" srcOrd="0" destOrd="0" presId="urn:microsoft.com/office/officeart/2005/8/layout/vProcess5"/>
    <dgm:cxn modelId="{7360B12B-266C-9D49-ADF9-E1961CA4AB33}" type="presOf" srcId="{227B2620-C9BC-4BC1-8ADE-46E42899D5D4}" destId="{D71C1CB6-03F4-0043-A8A9-CAA0CCECF6AE}" srcOrd="1" destOrd="0" presId="urn:microsoft.com/office/officeart/2005/8/layout/vProcess5"/>
    <dgm:cxn modelId="{C04EFF2F-F22F-E842-8B8F-752FAA5E79CB}" type="presOf" srcId="{AA261B76-0439-43D4-B758-69D5C9040A26}" destId="{77DA2AAE-D7E1-364B-8A5B-2C5DD1FF7DD1}" srcOrd="1" destOrd="0" presId="urn:microsoft.com/office/officeart/2005/8/layout/vProcess5"/>
    <dgm:cxn modelId="{F410C860-B26A-EE49-8C53-AA55CB61CA93}" type="presOf" srcId="{AA261B76-0439-43D4-B758-69D5C9040A26}" destId="{756BE5BC-FFB4-404E-974E-62DF0F3A3ED0}" srcOrd="0" destOrd="0" presId="urn:microsoft.com/office/officeart/2005/8/layout/vProcess5"/>
    <dgm:cxn modelId="{3C73186B-8D73-B440-9DF8-13B74BCF746C}" type="presOf" srcId="{0F2274CD-AE84-46CD-AF38-0B580AE13307}" destId="{00DD4438-C347-8448-AC2B-F1100541C6D8}" srcOrd="0" destOrd="0" presId="urn:microsoft.com/office/officeart/2005/8/layout/vProcess5"/>
    <dgm:cxn modelId="{C6914293-3554-454E-BCE4-3F507A25C704}" type="presOf" srcId="{0F2274CD-AE84-46CD-AF38-0B580AE13307}" destId="{019EB0BF-A1E1-C74D-A22E-BC968AAD4140}" srcOrd="1" destOrd="0" presId="urn:microsoft.com/office/officeart/2005/8/layout/vProcess5"/>
    <dgm:cxn modelId="{45B42BC0-E9D5-40AD-8BFD-5882A01C8EAD}" srcId="{0D05633B-7C5D-4869-AD21-D9D9D916A7B4}" destId="{227B2620-C9BC-4BC1-8ADE-46E42899D5D4}" srcOrd="0" destOrd="0" parTransId="{B40F7C74-7C15-4BDB-9F6A-733EBC808F6E}" sibTransId="{A376B552-2A1B-4FBB-810C-75BE65511767}"/>
    <dgm:cxn modelId="{2F612FCE-6B4B-40C3-BD8E-043FE9D91C2D}" srcId="{0D05633B-7C5D-4869-AD21-D9D9D916A7B4}" destId="{0F2274CD-AE84-46CD-AF38-0B580AE13307}" srcOrd="1" destOrd="0" parTransId="{DA8D2FB2-0FF4-49C3-BBE7-4F3307D5A6B1}" sibTransId="{6CA18702-D641-48C3-B3A1-92FA406487BB}"/>
    <dgm:cxn modelId="{397B4BFE-BA5B-6745-BBC4-68B85A86E09B}" type="presOf" srcId="{A376B552-2A1B-4FBB-810C-75BE65511767}" destId="{35224D89-33F8-AF44-9B38-6F1D1E82F393}" srcOrd="0" destOrd="0" presId="urn:microsoft.com/office/officeart/2005/8/layout/vProcess5"/>
    <dgm:cxn modelId="{DBDCB01E-B6AB-A747-96F9-52821680B6FE}" type="presParOf" srcId="{5D0548E2-1EF1-9347-8241-EDA493B0562F}" destId="{651602D3-62D5-9F4F-A1FB-08FFDAE577D7}" srcOrd="0" destOrd="0" presId="urn:microsoft.com/office/officeart/2005/8/layout/vProcess5"/>
    <dgm:cxn modelId="{0973326C-F45D-5740-9CBD-796CE43CB026}" type="presParOf" srcId="{5D0548E2-1EF1-9347-8241-EDA493B0562F}" destId="{0F146C70-AA0D-6641-B6BD-DE4CAFE31A25}" srcOrd="1" destOrd="0" presId="urn:microsoft.com/office/officeart/2005/8/layout/vProcess5"/>
    <dgm:cxn modelId="{4A7CA3D7-E31E-2D43-98A2-439420950628}" type="presParOf" srcId="{5D0548E2-1EF1-9347-8241-EDA493B0562F}" destId="{00DD4438-C347-8448-AC2B-F1100541C6D8}" srcOrd="2" destOrd="0" presId="urn:microsoft.com/office/officeart/2005/8/layout/vProcess5"/>
    <dgm:cxn modelId="{8785903A-1A9D-3C40-9703-5CC9137ABEAD}" type="presParOf" srcId="{5D0548E2-1EF1-9347-8241-EDA493B0562F}" destId="{756BE5BC-FFB4-404E-974E-62DF0F3A3ED0}" srcOrd="3" destOrd="0" presId="urn:microsoft.com/office/officeart/2005/8/layout/vProcess5"/>
    <dgm:cxn modelId="{1BE162D1-3668-214B-A3D0-3C0AE1BC6FEB}" type="presParOf" srcId="{5D0548E2-1EF1-9347-8241-EDA493B0562F}" destId="{35224D89-33F8-AF44-9B38-6F1D1E82F393}" srcOrd="4" destOrd="0" presId="urn:microsoft.com/office/officeart/2005/8/layout/vProcess5"/>
    <dgm:cxn modelId="{E4E9A2EE-B0E4-814D-BC73-6FAC4B253935}" type="presParOf" srcId="{5D0548E2-1EF1-9347-8241-EDA493B0562F}" destId="{0D13EBBB-2733-7548-BAC5-FCB196113E24}" srcOrd="5" destOrd="0" presId="urn:microsoft.com/office/officeart/2005/8/layout/vProcess5"/>
    <dgm:cxn modelId="{508DFC9F-27B7-5348-95B0-F6C902FD6804}" type="presParOf" srcId="{5D0548E2-1EF1-9347-8241-EDA493B0562F}" destId="{D71C1CB6-03F4-0043-A8A9-CAA0CCECF6AE}" srcOrd="6" destOrd="0" presId="urn:microsoft.com/office/officeart/2005/8/layout/vProcess5"/>
    <dgm:cxn modelId="{6348D6ED-D60B-1949-BB8A-5FE842EC5FF5}" type="presParOf" srcId="{5D0548E2-1EF1-9347-8241-EDA493B0562F}" destId="{019EB0BF-A1E1-C74D-A22E-BC968AAD4140}" srcOrd="7" destOrd="0" presId="urn:microsoft.com/office/officeart/2005/8/layout/vProcess5"/>
    <dgm:cxn modelId="{C9C04FDB-4052-0242-8317-78E6BEF628DE}" type="presParOf" srcId="{5D0548E2-1EF1-9347-8241-EDA493B0562F}" destId="{77DA2AAE-D7E1-364B-8A5B-2C5DD1FF7DD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80D0149-5BB5-4AB3-9845-E23069CFC986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B99FA881-1926-4CFD-A8FD-61FFF3C7F713}">
      <dgm:prSet/>
      <dgm:spPr/>
      <dgm:t>
        <a:bodyPr/>
        <a:lstStyle/>
        <a:p>
          <a:r>
            <a:rPr lang="en-US"/>
            <a:t>• Tafsirkan hasil</a:t>
          </a:r>
        </a:p>
      </dgm:t>
    </dgm:pt>
    <dgm:pt modelId="{CEFAD624-92F7-4CA7-926C-8832CAFBABE9}" type="parTrans" cxnId="{93CFFB18-D806-4A1F-B38A-9F9BA0B17D1C}">
      <dgm:prSet/>
      <dgm:spPr/>
      <dgm:t>
        <a:bodyPr/>
        <a:lstStyle/>
        <a:p>
          <a:endParaRPr lang="en-US"/>
        </a:p>
      </dgm:t>
    </dgm:pt>
    <dgm:pt modelId="{ACBFF883-A8FB-47BB-BFE4-18F8CFEC29D6}" type="sibTrans" cxnId="{93CFFB18-D806-4A1F-B38A-9F9BA0B17D1C}">
      <dgm:prSet/>
      <dgm:spPr/>
      <dgm:t>
        <a:bodyPr/>
        <a:lstStyle/>
        <a:p>
          <a:endParaRPr lang="en-US"/>
        </a:p>
      </dgm:t>
    </dgm:pt>
    <dgm:pt modelId="{E26673F2-9521-4C5E-BE6C-D9B207296EF2}">
      <dgm:prSet/>
      <dgm:spPr/>
      <dgm:t>
        <a:bodyPr/>
        <a:lstStyle/>
        <a:p>
          <a:r>
            <a:rPr lang="en-US"/>
            <a:t>• Bandingkan dengan literatur</a:t>
          </a:r>
        </a:p>
      </dgm:t>
    </dgm:pt>
    <dgm:pt modelId="{F4DCE017-40FA-4390-AEA4-846B3722959F}" type="parTrans" cxnId="{2EF766C2-1983-44C9-9200-1129EC23B037}">
      <dgm:prSet/>
      <dgm:spPr/>
      <dgm:t>
        <a:bodyPr/>
        <a:lstStyle/>
        <a:p>
          <a:endParaRPr lang="en-US"/>
        </a:p>
      </dgm:t>
    </dgm:pt>
    <dgm:pt modelId="{D5FDACF1-F779-4E58-9AA1-9221D820407A}" type="sibTrans" cxnId="{2EF766C2-1983-44C9-9200-1129EC23B037}">
      <dgm:prSet/>
      <dgm:spPr/>
      <dgm:t>
        <a:bodyPr/>
        <a:lstStyle/>
        <a:p>
          <a:endParaRPr lang="en-US"/>
        </a:p>
      </dgm:t>
    </dgm:pt>
    <dgm:pt modelId="{CD698F87-B2C5-4B2C-B606-58CCFCD38DB8}">
      <dgm:prSet/>
      <dgm:spPr/>
      <dgm:t>
        <a:bodyPr/>
        <a:lstStyle/>
        <a:p>
          <a:r>
            <a:rPr lang="en-US"/>
            <a:t>• Jelaskan implikasi &amp; keterbatasan</a:t>
          </a:r>
        </a:p>
      </dgm:t>
    </dgm:pt>
    <dgm:pt modelId="{CB2F6A95-4F42-4EB9-A6F5-9A675BAD26CE}" type="parTrans" cxnId="{6F19045A-D846-4A7F-951F-D0FE6C2A15A7}">
      <dgm:prSet/>
      <dgm:spPr/>
      <dgm:t>
        <a:bodyPr/>
        <a:lstStyle/>
        <a:p>
          <a:endParaRPr lang="en-US"/>
        </a:p>
      </dgm:t>
    </dgm:pt>
    <dgm:pt modelId="{404B7DBD-C331-4851-A29B-7D2C162DB28D}" type="sibTrans" cxnId="{6F19045A-D846-4A7F-951F-D0FE6C2A15A7}">
      <dgm:prSet/>
      <dgm:spPr/>
      <dgm:t>
        <a:bodyPr/>
        <a:lstStyle/>
        <a:p>
          <a:endParaRPr lang="en-US"/>
        </a:p>
      </dgm:t>
    </dgm:pt>
    <dgm:pt modelId="{6D57F9A6-B9E9-3E42-8095-B3DBF26BE2D7}" type="pres">
      <dgm:prSet presAssocID="{F80D0149-5BB5-4AB3-9845-E23069CFC986}" presName="Name0" presStyleCnt="0">
        <dgm:presLayoutVars>
          <dgm:dir/>
          <dgm:animLvl val="lvl"/>
          <dgm:resizeHandles val="exact"/>
        </dgm:presLayoutVars>
      </dgm:prSet>
      <dgm:spPr/>
    </dgm:pt>
    <dgm:pt modelId="{C1ABAA74-0FE5-8743-8D94-C8D150DE577C}" type="pres">
      <dgm:prSet presAssocID="{CD698F87-B2C5-4B2C-B606-58CCFCD38DB8}" presName="boxAndChildren" presStyleCnt="0"/>
      <dgm:spPr/>
    </dgm:pt>
    <dgm:pt modelId="{0EEED5E8-DBF3-2944-8D0B-E53A7F81765D}" type="pres">
      <dgm:prSet presAssocID="{CD698F87-B2C5-4B2C-B606-58CCFCD38DB8}" presName="parentTextBox" presStyleLbl="node1" presStyleIdx="0" presStyleCnt="3"/>
      <dgm:spPr/>
    </dgm:pt>
    <dgm:pt modelId="{75136D0D-87EA-D24B-B694-B46902B75ACF}" type="pres">
      <dgm:prSet presAssocID="{D5FDACF1-F779-4E58-9AA1-9221D820407A}" presName="sp" presStyleCnt="0"/>
      <dgm:spPr/>
    </dgm:pt>
    <dgm:pt modelId="{DAC82EE3-8254-A641-9698-8FEAB01E3CC7}" type="pres">
      <dgm:prSet presAssocID="{E26673F2-9521-4C5E-BE6C-D9B207296EF2}" presName="arrowAndChildren" presStyleCnt="0"/>
      <dgm:spPr/>
    </dgm:pt>
    <dgm:pt modelId="{FC719D93-1611-524A-9F75-EAFFBB1E4312}" type="pres">
      <dgm:prSet presAssocID="{E26673F2-9521-4C5E-BE6C-D9B207296EF2}" presName="parentTextArrow" presStyleLbl="node1" presStyleIdx="1" presStyleCnt="3"/>
      <dgm:spPr/>
    </dgm:pt>
    <dgm:pt modelId="{41308246-EE73-4349-9043-4DF7D0EDFB88}" type="pres">
      <dgm:prSet presAssocID="{ACBFF883-A8FB-47BB-BFE4-18F8CFEC29D6}" presName="sp" presStyleCnt="0"/>
      <dgm:spPr/>
    </dgm:pt>
    <dgm:pt modelId="{C52E4AAF-8902-6645-AF15-6AD9E6AD569F}" type="pres">
      <dgm:prSet presAssocID="{B99FA881-1926-4CFD-A8FD-61FFF3C7F713}" presName="arrowAndChildren" presStyleCnt="0"/>
      <dgm:spPr/>
    </dgm:pt>
    <dgm:pt modelId="{26EA043C-BECB-3641-A56D-D3904E7BBDDB}" type="pres">
      <dgm:prSet presAssocID="{B99FA881-1926-4CFD-A8FD-61FFF3C7F713}" presName="parentTextArrow" presStyleLbl="node1" presStyleIdx="2" presStyleCnt="3"/>
      <dgm:spPr/>
    </dgm:pt>
  </dgm:ptLst>
  <dgm:cxnLst>
    <dgm:cxn modelId="{93CFFB18-D806-4A1F-B38A-9F9BA0B17D1C}" srcId="{F80D0149-5BB5-4AB3-9845-E23069CFC986}" destId="{B99FA881-1926-4CFD-A8FD-61FFF3C7F713}" srcOrd="0" destOrd="0" parTransId="{CEFAD624-92F7-4CA7-926C-8832CAFBABE9}" sibTransId="{ACBFF883-A8FB-47BB-BFE4-18F8CFEC29D6}"/>
    <dgm:cxn modelId="{3F6A532C-9215-CB4E-90E3-0E73E9BF51A9}" type="presOf" srcId="{F80D0149-5BB5-4AB3-9845-E23069CFC986}" destId="{6D57F9A6-B9E9-3E42-8095-B3DBF26BE2D7}" srcOrd="0" destOrd="0" presId="urn:microsoft.com/office/officeart/2005/8/layout/process4"/>
    <dgm:cxn modelId="{DC9E1048-9C59-D84D-9818-80B336FD7F85}" type="presOf" srcId="{CD698F87-B2C5-4B2C-B606-58CCFCD38DB8}" destId="{0EEED5E8-DBF3-2944-8D0B-E53A7F81765D}" srcOrd="0" destOrd="0" presId="urn:microsoft.com/office/officeart/2005/8/layout/process4"/>
    <dgm:cxn modelId="{A9CA394B-15F1-FA4D-BEB0-FDDA33C4F43C}" type="presOf" srcId="{E26673F2-9521-4C5E-BE6C-D9B207296EF2}" destId="{FC719D93-1611-524A-9F75-EAFFBB1E4312}" srcOrd="0" destOrd="0" presId="urn:microsoft.com/office/officeart/2005/8/layout/process4"/>
    <dgm:cxn modelId="{6F19045A-D846-4A7F-951F-D0FE6C2A15A7}" srcId="{F80D0149-5BB5-4AB3-9845-E23069CFC986}" destId="{CD698F87-B2C5-4B2C-B606-58CCFCD38DB8}" srcOrd="2" destOrd="0" parTransId="{CB2F6A95-4F42-4EB9-A6F5-9A675BAD26CE}" sibTransId="{404B7DBD-C331-4851-A29B-7D2C162DB28D}"/>
    <dgm:cxn modelId="{2EF766C2-1983-44C9-9200-1129EC23B037}" srcId="{F80D0149-5BB5-4AB3-9845-E23069CFC986}" destId="{E26673F2-9521-4C5E-BE6C-D9B207296EF2}" srcOrd="1" destOrd="0" parTransId="{F4DCE017-40FA-4390-AEA4-846B3722959F}" sibTransId="{D5FDACF1-F779-4E58-9AA1-9221D820407A}"/>
    <dgm:cxn modelId="{C0E0C8E9-C4D6-B043-89BB-720C9EDA0931}" type="presOf" srcId="{B99FA881-1926-4CFD-A8FD-61FFF3C7F713}" destId="{26EA043C-BECB-3641-A56D-D3904E7BBDDB}" srcOrd="0" destOrd="0" presId="urn:microsoft.com/office/officeart/2005/8/layout/process4"/>
    <dgm:cxn modelId="{990DB299-2FD9-E24B-85E7-1CC77B601F94}" type="presParOf" srcId="{6D57F9A6-B9E9-3E42-8095-B3DBF26BE2D7}" destId="{C1ABAA74-0FE5-8743-8D94-C8D150DE577C}" srcOrd="0" destOrd="0" presId="urn:microsoft.com/office/officeart/2005/8/layout/process4"/>
    <dgm:cxn modelId="{EF02490A-7853-2840-99DB-D9D81A9B4C00}" type="presParOf" srcId="{C1ABAA74-0FE5-8743-8D94-C8D150DE577C}" destId="{0EEED5E8-DBF3-2944-8D0B-E53A7F81765D}" srcOrd="0" destOrd="0" presId="urn:microsoft.com/office/officeart/2005/8/layout/process4"/>
    <dgm:cxn modelId="{77DE44F0-DA5A-2240-9B18-6393D5205EA4}" type="presParOf" srcId="{6D57F9A6-B9E9-3E42-8095-B3DBF26BE2D7}" destId="{75136D0D-87EA-D24B-B694-B46902B75ACF}" srcOrd="1" destOrd="0" presId="urn:microsoft.com/office/officeart/2005/8/layout/process4"/>
    <dgm:cxn modelId="{B2EAA540-2C33-0341-8875-1EE699ECFC87}" type="presParOf" srcId="{6D57F9A6-B9E9-3E42-8095-B3DBF26BE2D7}" destId="{DAC82EE3-8254-A641-9698-8FEAB01E3CC7}" srcOrd="2" destOrd="0" presId="urn:microsoft.com/office/officeart/2005/8/layout/process4"/>
    <dgm:cxn modelId="{615C5DD4-51DB-5F48-AA7F-AA96E702FCB9}" type="presParOf" srcId="{DAC82EE3-8254-A641-9698-8FEAB01E3CC7}" destId="{FC719D93-1611-524A-9F75-EAFFBB1E4312}" srcOrd="0" destOrd="0" presId="urn:microsoft.com/office/officeart/2005/8/layout/process4"/>
    <dgm:cxn modelId="{962FB46C-A3E2-F549-912F-2CBC8E29141B}" type="presParOf" srcId="{6D57F9A6-B9E9-3E42-8095-B3DBF26BE2D7}" destId="{41308246-EE73-4349-9043-4DF7D0EDFB88}" srcOrd="3" destOrd="0" presId="urn:microsoft.com/office/officeart/2005/8/layout/process4"/>
    <dgm:cxn modelId="{C23591A0-82C6-0141-B925-297F0A7B3926}" type="presParOf" srcId="{6D57F9A6-B9E9-3E42-8095-B3DBF26BE2D7}" destId="{C52E4AAF-8902-6645-AF15-6AD9E6AD569F}" srcOrd="4" destOrd="0" presId="urn:microsoft.com/office/officeart/2005/8/layout/process4"/>
    <dgm:cxn modelId="{152613B7-82D7-0344-BA63-4533738EE153}" type="presParOf" srcId="{C52E4AAF-8902-6645-AF15-6AD9E6AD569F}" destId="{26EA043C-BECB-3641-A56D-D3904E7BBDD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F2CDCD7-EB4F-4E27-BF16-9CB2379B974F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6ECA544-F951-4BBB-8062-6485C4D958B9}">
      <dgm:prSet/>
      <dgm:spPr/>
      <dgm:t>
        <a:bodyPr/>
        <a:lstStyle/>
        <a:p>
          <a:r>
            <a:rPr lang="en-US"/>
            <a:t>• Tulis terakhir</a:t>
          </a:r>
        </a:p>
      </dgm:t>
    </dgm:pt>
    <dgm:pt modelId="{70AA7806-1488-4ED3-820B-321395ED3EA2}" type="parTrans" cxnId="{BC0A87A3-08E7-4022-AEFB-0785FDAE2E98}">
      <dgm:prSet/>
      <dgm:spPr/>
      <dgm:t>
        <a:bodyPr/>
        <a:lstStyle/>
        <a:p>
          <a:endParaRPr lang="en-US"/>
        </a:p>
      </dgm:t>
    </dgm:pt>
    <dgm:pt modelId="{C3F8A464-A566-4C00-9908-08BDF73BAFCA}" type="sibTrans" cxnId="{BC0A87A3-08E7-4022-AEFB-0785FDAE2E98}">
      <dgm:prSet/>
      <dgm:spPr/>
      <dgm:t>
        <a:bodyPr/>
        <a:lstStyle/>
        <a:p>
          <a:endParaRPr lang="en-US"/>
        </a:p>
      </dgm:t>
    </dgm:pt>
    <dgm:pt modelId="{50CD683D-4154-42DA-AEF5-7025547EA194}">
      <dgm:prSet/>
      <dgm:spPr/>
      <dgm:t>
        <a:bodyPr/>
        <a:lstStyle/>
        <a:p>
          <a:r>
            <a:rPr lang="en-US"/>
            <a:t>• 150–250 kata mencakup latar, tujuan, metode, hasil, arti penting</a:t>
          </a:r>
        </a:p>
      </dgm:t>
    </dgm:pt>
    <dgm:pt modelId="{48B6846A-801C-4A8F-9825-397B03FA2682}" type="parTrans" cxnId="{9BB708D1-BFAF-4C8B-AC49-1AD12F7BDCF6}">
      <dgm:prSet/>
      <dgm:spPr/>
      <dgm:t>
        <a:bodyPr/>
        <a:lstStyle/>
        <a:p>
          <a:endParaRPr lang="en-US"/>
        </a:p>
      </dgm:t>
    </dgm:pt>
    <dgm:pt modelId="{9E965F79-FE63-4E86-A8C2-7F3A014DA012}" type="sibTrans" cxnId="{9BB708D1-BFAF-4C8B-AC49-1AD12F7BDCF6}">
      <dgm:prSet/>
      <dgm:spPr/>
      <dgm:t>
        <a:bodyPr/>
        <a:lstStyle/>
        <a:p>
          <a:endParaRPr lang="en-US"/>
        </a:p>
      </dgm:t>
    </dgm:pt>
    <dgm:pt modelId="{DF947887-1C72-DA40-B699-1A45116D1758}" type="pres">
      <dgm:prSet presAssocID="{9F2CDCD7-EB4F-4E27-BF16-9CB2379B974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3FF5747-C4E4-7243-9E5D-99186008BAAD}" type="pres">
      <dgm:prSet presAssocID="{86ECA544-F951-4BBB-8062-6485C4D958B9}" presName="hierRoot1" presStyleCnt="0"/>
      <dgm:spPr/>
    </dgm:pt>
    <dgm:pt modelId="{556CD114-DE32-D242-80F0-F735A0BEB16B}" type="pres">
      <dgm:prSet presAssocID="{86ECA544-F951-4BBB-8062-6485C4D958B9}" presName="composite" presStyleCnt="0"/>
      <dgm:spPr/>
    </dgm:pt>
    <dgm:pt modelId="{61CDD850-CAED-364E-9231-9F438927E29D}" type="pres">
      <dgm:prSet presAssocID="{86ECA544-F951-4BBB-8062-6485C4D958B9}" presName="background" presStyleLbl="node0" presStyleIdx="0" presStyleCnt="2"/>
      <dgm:spPr/>
    </dgm:pt>
    <dgm:pt modelId="{9ABC3A5A-F7B8-244A-9EF4-92D2E48695BA}" type="pres">
      <dgm:prSet presAssocID="{86ECA544-F951-4BBB-8062-6485C4D958B9}" presName="text" presStyleLbl="fgAcc0" presStyleIdx="0" presStyleCnt="2">
        <dgm:presLayoutVars>
          <dgm:chPref val="3"/>
        </dgm:presLayoutVars>
      </dgm:prSet>
      <dgm:spPr/>
    </dgm:pt>
    <dgm:pt modelId="{BA93E48D-A07D-8E47-89EB-666E6EFD8610}" type="pres">
      <dgm:prSet presAssocID="{86ECA544-F951-4BBB-8062-6485C4D958B9}" presName="hierChild2" presStyleCnt="0"/>
      <dgm:spPr/>
    </dgm:pt>
    <dgm:pt modelId="{A9409E4C-2ADB-A849-9336-FEEB46BBD0BB}" type="pres">
      <dgm:prSet presAssocID="{50CD683D-4154-42DA-AEF5-7025547EA194}" presName="hierRoot1" presStyleCnt="0"/>
      <dgm:spPr/>
    </dgm:pt>
    <dgm:pt modelId="{448FECDD-6735-9E4F-B559-42358769C695}" type="pres">
      <dgm:prSet presAssocID="{50CD683D-4154-42DA-AEF5-7025547EA194}" presName="composite" presStyleCnt="0"/>
      <dgm:spPr/>
    </dgm:pt>
    <dgm:pt modelId="{0C90A769-0431-5E4F-83EB-AB7F4119AC23}" type="pres">
      <dgm:prSet presAssocID="{50CD683D-4154-42DA-AEF5-7025547EA194}" presName="background" presStyleLbl="node0" presStyleIdx="1" presStyleCnt="2"/>
      <dgm:spPr/>
    </dgm:pt>
    <dgm:pt modelId="{AFEAA9DB-E5C9-A04B-AE4C-6CDD86AF882B}" type="pres">
      <dgm:prSet presAssocID="{50CD683D-4154-42DA-AEF5-7025547EA194}" presName="text" presStyleLbl="fgAcc0" presStyleIdx="1" presStyleCnt="2">
        <dgm:presLayoutVars>
          <dgm:chPref val="3"/>
        </dgm:presLayoutVars>
      </dgm:prSet>
      <dgm:spPr/>
    </dgm:pt>
    <dgm:pt modelId="{5517910D-C753-774B-9FEF-2577614642B6}" type="pres">
      <dgm:prSet presAssocID="{50CD683D-4154-42DA-AEF5-7025547EA194}" presName="hierChild2" presStyleCnt="0"/>
      <dgm:spPr/>
    </dgm:pt>
  </dgm:ptLst>
  <dgm:cxnLst>
    <dgm:cxn modelId="{2830063F-E487-434E-A3A1-5A0596091422}" type="presOf" srcId="{86ECA544-F951-4BBB-8062-6485C4D958B9}" destId="{9ABC3A5A-F7B8-244A-9EF4-92D2E48695BA}" srcOrd="0" destOrd="0" presId="urn:microsoft.com/office/officeart/2005/8/layout/hierarchy1"/>
    <dgm:cxn modelId="{6853B642-760B-2240-A5A3-E77B9DDE5073}" type="presOf" srcId="{50CD683D-4154-42DA-AEF5-7025547EA194}" destId="{AFEAA9DB-E5C9-A04B-AE4C-6CDD86AF882B}" srcOrd="0" destOrd="0" presId="urn:microsoft.com/office/officeart/2005/8/layout/hierarchy1"/>
    <dgm:cxn modelId="{BC0A87A3-08E7-4022-AEFB-0785FDAE2E98}" srcId="{9F2CDCD7-EB4F-4E27-BF16-9CB2379B974F}" destId="{86ECA544-F951-4BBB-8062-6485C4D958B9}" srcOrd="0" destOrd="0" parTransId="{70AA7806-1488-4ED3-820B-321395ED3EA2}" sibTransId="{C3F8A464-A566-4C00-9908-08BDF73BAFCA}"/>
    <dgm:cxn modelId="{9BB708D1-BFAF-4C8B-AC49-1AD12F7BDCF6}" srcId="{9F2CDCD7-EB4F-4E27-BF16-9CB2379B974F}" destId="{50CD683D-4154-42DA-AEF5-7025547EA194}" srcOrd="1" destOrd="0" parTransId="{48B6846A-801C-4A8F-9825-397B03FA2682}" sibTransId="{9E965F79-FE63-4E86-A8C2-7F3A014DA012}"/>
    <dgm:cxn modelId="{8BA0C0E8-0824-2F4A-956B-9A85F22D1B3A}" type="presOf" srcId="{9F2CDCD7-EB4F-4E27-BF16-9CB2379B974F}" destId="{DF947887-1C72-DA40-B699-1A45116D1758}" srcOrd="0" destOrd="0" presId="urn:microsoft.com/office/officeart/2005/8/layout/hierarchy1"/>
    <dgm:cxn modelId="{F77C6C5F-DE44-9C40-9791-AB73947EE4D6}" type="presParOf" srcId="{DF947887-1C72-DA40-B699-1A45116D1758}" destId="{D3FF5747-C4E4-7243-9E5D-99186008BAAD}" srcOrd="0" destOrd="0" presId="urn:microsoft.com/office/officeart/2005/8/layout/hierarchy1"/>
    <dgm:cxn modelId="{5004D8B5-EAFF-CB4A-9FBD-AD1426038765}" type="presParOf" srcId="{D3FF5747-C4E4-7243-9E5D-99186008BAAD}" destId="{556CD114-DE32-D242-80F0-F735A0BEB16B}" srcOrd="0" destOrd="0" presId="urn:microsoft.com/office/officeart/2005/8/layout/hierarchy1"/>
    <dgm:cxn modelId="{B1A33504-41E7-A647-A2DE-6BFB4B20A58E}" type="presParOf" srcId="{556CD114-DE32-D242-80F0-F735A0BEB16B}" destId="{61CDD850-CAED-364E-9231-9F438927E29D}" srcOrd="0" destOrd="0" presId="urn:microsoft.com/office/officeart/2005/8/layout/hierarchy1"/>
    <dgm:cxn modelId="{6AC5D550-4254-7442-8ED7-4A28D3F8165C}" type="presParOf" srcId="{556CD114-DE32-D242-80F0-F735A0BEB16B}" destId="{9ABC3A5A-F7B8-244A-9EF4-92D2E48695BA}" srcOrd="1" destOrd="0" presId="urn:microsoft.com/office/officeart/2005/8/layout/hierarchy1"/>
    <dgm:cxn modelId="{71F9C3E2-F654-C742-8BC8-ACF2E35EE422}" type="presParOf" srcId="{D3FF5747-C4E4-7243-9E5D-99186008BAAD}" destId="{BA93E48D-A07D-8E47-89EB-666E6EFD8610}" srcOrd="1" destOrd="0" presId="urn:microsoft.com/office/officeart/2005/8/layout/hierarchy1"/>
    <dgm:cxn modelId="{F1F1B49A-7ABF-5A4B-BB55-0D95AB6F1F6F}" type="presParOf" srcId="{DF947887-1C72-DA40-B699-1A45116D1758}" destId="{A9409E4C-2ADB-A849-9336-FEEB46BBD0BB}" srcOrd="1" destOrd="0" presId="urn:microsoft.com/office/officeart/2005/8/layout/hierarchy1"/>
    <dgm:cxn modelId="{D9907690-6B35-0747-A1CB-B272BC5D05BC}" type="presParOf" srcId="{A9409E4C-2ADB-A849-9336-FEEB46BBD0BB}" destId="{448FECDD-6735-9E4F-B559-42358769C695}" srcOrd="0" destOrd="0" presId="urn:microsoft.com/office/officeart/2005/8/layout/hierarchy1"/>
    <dgm:cxn modelId="{A83D5C5F-80EA-0C49-A428-47B8AA1BBC07}" type="presParOf" srcId="{448FECDD-6735-9E4F-B559-42358769C695}" destId="{0C90A769-0431-5E4F-83EB-AB7F4119AC23}" srcOrd="0" destOrd="0" presId="urn:microsoft.com/office/officeart/2005/8/layout/hierarchy1"/>
    <dgm:cxn modelId="{CBF90D77-F20E-C24F-B015-7952B9C359B5}" type="presParOf" srcId="{448FECDD-6735-9E4F-B559-42358769C695}" destId="{AFEAA9DB-E5C9-A04B-AE4C-6CDD86AF882B}" srcOrd="1" destOrd="0" presId="urn:microsoft.com/office/officeart/2005/8/layout/hierarchy1"/>
    <dgm:cxn modelId="{3D8ADAF9-050D-7A4B-B22D-4A6C34169614}" type="presParOf" srcId="{A9409E4C-2ADB-A849-9336-FEEB46BBD0BB}" destId="{5517910D-C753-774B-9FEF-2577614642B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0652460-0399-4C0B-A8ED-96FD26D58F3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E62C1A6-0F22-47E5-8405-8CC43182282C}">
      <dgm:prSet custT="1"/>
      <dgm:spPr/>
      <dgm:t>
        <a:bodyPr/>
        <a:lstStyle/>
        <a:p>
          <a:pPr>
            <a:defRPr cap="all"/>
          </a:pPr>
          <a:r>
            <a:rPr lang="en-US" sz="2400"/>
            <a:t>• Gunakan kalimat aktif &amp; ringkas</a:t>
          </a:r>
        </a:p>
      </dgm:t>
    </dgm:pt>
    <dgm:pt modelId="{01C36899-FACA-4EE7-9ACE-F66B8C3EFFCC}" type="parTrans" cxnId="{9B6711CF-FF14-4D2B-B813-40091FB07E67}">
      <dgm:prSet/>
      <dgm:spPr/>
      <dgm:t>
        <a:bodyPr/>
        <a:lstStyle/>
        <a:p>
          <a:endParaRPr lang="en-US" sz="3200"/>
        </a:p>
      </dgm:t>
    </dgm:pt>
    <dgm:pt modelId="{AC499C5B-D915-43A1-9B90-96BD09A73864}" type="sibTrans" cxnId="{9B6711CF-FF14-4D2B-B813-40091FB07E67}">
      <dgm:prSet/>
      <dgm:spPr/>
      <dgm:t>
        <a:bodyPr/>
        <a:lstStyle/>
        <a:p>
          <a:endParaRPr lang="en-US" sz="3200"/>
        </a:p>
      </dgm:t>
    </dgm:pt>
    <dgm:pt modelId="{B7174855-9846-4046-A490-ED0BC4E7B509}">
      <dgm:prSet custT="1"/>
      <dgm:spPr/>
      <dgm:t>
        <a:bodyPr/>
        <a:lstStyle/>
        <a:p>
          <a:pPr>
            <a:defRPr cap="all"/>
          </a:pPr>
          <a:r>
            <a:rPr lang="en-US" sz="2400"/>
            <a:t>• Reference manager (Zotero/Mendeley)</a:t>
          </a:r>
        </a:p>
      </dgm:t>
    </dgm:pt>
    <dgm:pt modelId="{B8D621DC-0188-4BCD-9B7A-64D1076CD2FB}" type="parTrans" cxnId="{5B8A7091-5F55-48D3-8AAE-F5043E084B4B}">
      <dgm:prSet/>
      <dgm:spPr/>
      <dgm:t>
        <a:bodyPr/>
        <a:lstStyle/>
        <a:p>
          <a:endParaRPr lang="en-US" sz="3200"/>
        </a:p>
      </dgm:t>
    </dgm:pt>
    <dgm:pt modelId="{B8F74207-8CA0-403B-BB95-70993E47ED72}" type="sibTrans" cxnId="{5B8A7091-5F55-48D3-8AAE-F5043E084B4B}">
      <dgm:prSet/>
      <dgm:spPr/>
      <dgm:t>
        <a:bodyPr/>
        <a:lstStyle/>
        <a:p>
          <a:endParaRPr lang="en-US" sz="3200"/>
        </a:p>
      </dgm:t>
    </dgm:pt>
    <dgm:pt modelId="{A2445B01-3363-44E0-99B7-5561900FBF2F}">
      <dgm:prSet custT="1"/>
      <dgm:spPr/>
      <dgm:t>
        <a:bodyPr/>
        <a:lstStyle/>
        <a:p>
          <a:pPr>
            <a:defRPr cap="all"/>
          </a:pPr>
          <a:r>
            <a:rPr lang="en-US" sz="2400"/>
            <a:t>• Hindari plagiarisme, cantumkan persetujuan etik</a:t>
          </a:r>
        </a:p>
      </dgm:t>
    </dgm:pt>
    <dgm:pt modelId="{D9C67554-B075-4EDB-A813-3EB40EA7A964}" type="parTrans" cxnId="{66C06503-E189-423B-977F-4488BCAEDD02}">
      <dgm:prSet/>
      <dgm:spPr/>
      <dgm:t>
        <a:bodyPr/>
        <a:lstStyle/>
        <a:p>
          <a:endParaRPr lang="en-US" sz="3200"/>
        </a:p>
      </dgm:t>
    </dgm:pt>
    <dgm:pt modelId="{D02FE360-FAEA-4EF9-B588-38A5E252CE3D}" type="sibTrans" cxnId="{66C06503-E189-423B-977F-4488BCAEDD02}">
      <dgm:prSet/>
      <dgm:spPr/>
      <dgm:t>
        <a:bodyPr/>
        <a:lstStyle/>
        <a:p>
          <a:endParaRPr lang="en-US" sz="3200"/>
        </a:p>
      </dgm:t>
    </dgm:pt>
    <dgm:pt modelId="{B52B7DA0-CF13-41F2-A5A3-3D77337D70A3}" type="pres">
      <dgm:prSet presAssocID="{30652460-0399-4C0B-A8ED-96FD26D58F3B}" presName="root" presStyleCnt="0">
        <dgm:presLayoutVars>
          <dgm:dir/>
          <dgm:resizeHandles val="exact"/>
        </dgm:presLayoutVars>
      </dgm:prSet>
      <dgm:spPr/>
    </dgm:pt>
    <dgm:pt modelId="{54CB6CB2-999B-42AB-B621-41B992934A6C}" type="pres">
      <dgm:prSet presAssocID="{3E62C1A6-0F22-47E5-8405-8CC43182282C}" presName="compNode" presStyleCnt="0"/>
      <dgm:spPr/>
    </dgm:pt>
    <dgm:pt modelId="{C93E6349-7E03-4388-A0A4-29EC80634529}" type="pres">
      <dgm:prSet presAssocID="{3E62C1A6-0F22-47E5-8405-8CC43182282C}" presName="iconBgRect" presStyleLbl="bgShp" presStyleIdx="0" presStyleCnt="3"/>
      <dgm:spPr/>
    </dgm:pt>
    <dgm:pt modelId="{75ACBB8B-1C96-43A8-8423-991CC9558B3E}" type="pres">
      <dgm:prSet presAssocID="{3E62C1A6-0F22-47E5-8405-8CC43182282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compass"/>
        </a:ext>
      </dgm:extLst>
    </dgm:pt>
    <dgm:pt modelId="{028FBDB1-B9B8-4D1B-9363-97AED71F2E13}" type="pres">
      <dgm:prSet presAssocID="{3E62C1A6-0F22-47E5-8405-8CC43182282C}" presName="spaceRect" presStyleCnt="0"/>
      <dgm:spPr/>
    </dgm:pt>
    <dgm:pt modelId="{F654BA9D-44AE-42D2-9638-78E98A17C3BF}" type="pres">
      <dgm:prSet presAssocID="{3E62C1A6-0F22-47E5-8405-8CC43182282C}" presName="textRect" presStyleLbl="revTx" presStyleIdx="0" presStyleCnt="3">
        <dgm:presLayoutVars>
          <dgm:chMax val="1"/>
          <dgm:chPref val="1"/>
        </dgm:presLayoutVars>
      </dgm:prSet>
      <dgm:spPr/>
    </dgm:pt>
    <dgm:pt modelId="{0421534D-B459-4537-AC91-7C22D0788F97}" type="pres">
      <dgm:prSet presAssocID="{AC499C5B-D915-43A1-9B90-96BD09A73864}" presName="sibTrans" presStyleCnt="0"/>
      <dgm:spPr/>
    </dgm:pt>
    <dgm:pt modelId="{23989408-00C6-40F3-9AE8-D9BF45CD84A2}" type="pres">
      <dgm:prSet presAssocID="{B7174855-9846-4046-A490-ED0BC4E7B509}" presName="compNode" presStyleCnt="0"/>
      <dgm:spPr/>
    </dgm:pt>
    <dgm:pt modelId="{F3E252A3-5A2A-43E0-9E3C-F5D4D66A73C9}" type="pres">
      <dgm:prSet presAssocID="{B7174855-9846-4046-A490-ED0BC4E7B509}" presName="iconBgRect" presStyleLbl="bgShp" presStyleIdx="1" presStyleCnt="3"/>
      <dgm:spPr/>
    </dgm:pt>
    <dgm:pt modelId="{21C01FEF-1B95-463C-AAF4-8A4606925F88}" type="pres">
      <dgm:prSet presAssocID="{B7174855-9846-4046-A490-ED0BC4E7B50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4E6B6437-C75D-409E-B82E-EFB3F9CDB705}" type="pres">
      <dgm:prSet presAssocID="{B7174855-9846-4046-A490-ED0BC4E7B509}" presName="spaceRect" presStyleCnt="0"/>
      <dgm:spPr/>
    </dgm:pt>
    <dgm:pt modelId="{AEE57DE1-6D9C-44E3-A60B-146E07A35645}" type="pres">
      <dgm:prSet presAssocID="{B7174855-9846-4046-A490-ED0BC4E7B509}" presName="textRect" presStyleLbl="revTx" presStyleIdx="1" presStyleCnt="3">
        <dgm:presLayoutVars>
          <dgm:chMax val="1"/>
          <dgm:chPref val="1"/>
        </dgm:presLayoutVars>
      </dgm:prSet>
      <dgm:spPr/>
    </dgm:pt>
    <dgm:pt modelId="{C08D3B06-C9ED-40DA-ABAD-ECC3022AF5BA}" type="pres">
      <dgm:prSet presAssocID="{B8F74207-8CA0-403B-BB95-70993E47ED72}" presName="sibTrans" presStyleCnt="0"/>
      <dgm:spPr/>
    </dgm:pt>
    <dgm:pt modelId="{031241B5-41AE-4AF0-A725-2BA5B62A8D8B}" type="pres">
      <dgm:prSet presAssocID="{A2445B01-3363-44E0-99B7-5561900FBF2F}" presName="compNode" presStyleCnt="0"/>
      <dgm:spPr/>
    </dgm:pt>
    <dgm:pt modelId="{2DDBD8CB-47AB-43BF-A8E6-F3292867B351}" type="pres">
      <dgm:prSet presAssocID="{A2445B01-3363-44E0-99B7-5561900FBF2F}" presName="iconBgRect" presStyleLbl="bgShp" presStyleIdx="2" presStyleCnt="3"/>
      <dgm:spPr/>
    </dgm:pt>
    <dgm:pt modelId="{17E541AC-0653-478B-B14E-0F555A79A963}" type="pres">
      <dgm:prSet presAssocID="{A2445B01-3363-44E0-99B7-5561900FBF2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17DFF60E-B010-46E1-A6FE-BBB4C163DA1F}" type="pres">
      <dgm:prSet presAssocID="{A2445B01-3363-44E0-99B7-5561900FBF2F}" presName="spaceRect" presStyleCnt="0"/>
      <dgm:spPr/>
    </dgm:pt>
    <dgm:pt modelId="{26EB1766-4D2C-4690-8AD9-A291254E207E}" type="pres">
      <dgm:prSet presAssocID="{A2445B01-3363-44E0-99B7-5561900FBF2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66C06503-E189-423B-977F-4488BCAEDD02}" srcId="{30652460-0399-4C0B-A8ED-96FD26D58F3B}" destId="{A2445B01-3363-44E0-99B7-5561900FBF2F}" srcOrd="2" destOrd="0" parTransId="{D9C67554-B075-4EDB-A813-3EB40EA7A964}" sibTransId="{D02FE360-FAEA-4EF9-B588-38A5E252CE3D}"/>
    <dgm:cxn modelId="{26A00406-CC0A-481B-B2E1-FA66CA0B5889}" type="presOf" srcId="{B7174855-9846-4046-A490-ED0BC4E7B509}" destId="{AEE57DE1-6D9C-44E3-A60B-146E07A35645}" srcOrd="0" destOrd="0" presId="urn:microsoft.com/office/officeart/2018/5/layout/IconCircleLabelList"/>
    <dgm:cxn modelId="{6E44070C-870C-451C-B615-411F5AC886FF}" type="presOf" srcId="{30652460-0399-4C0B-A8ED-96FD26D58F3B}" destId="{B52B7DA0-CF13-41F2-A5A3-3D77337D70A3}" srcOrd="0" destOrd="0" presId="urn:microsoft.com/office/officeart/2018/5/layout/IconCircleLabelList"/>
    <dgm:cxn modelId="{A1940F1C-3071-451C-A94A-1050F07558A5}" type="presOf" srcId="{A2445B01-3363-44E0-99B7-5561900FBF2F}" destId="{26EB1766-4D2C-4690-8AD9-A291254E207E}" srcOrd="0" destOrd="0" presId="urn:microsoft.com/office/officeart/2018/5/layout/IconCircleLabelList"/>
    <dgm:cxn modelId="{5B8A7091-5F55-48D3-8AAE-F5043E084B4B}" srcId="{30652460-0399-4C0B-A8ED-96FD26D58F3B}" destId="{B7174855-9846-4046-A490-ED0BC4E7B509}" srcOrd="1" destOrd="0" parTransId="{B8D621DC-0188-4BCD-9B7A-64D1076CD2FB}" sibTransId="{B8F74207-8CA0-403B-BB95-70993E47ED72}"/>
    <dgm:cxn modelId="{9B6711CF-FF14-4D2B-B813-40091FB07E67}" srcId="{30652460-0399-4C0B-A8ED-96FD26D58F3B}" destId="{3E62C1A6-0F22-47E5-8405-8CC43182282C}" srcOrd="0" destOrd="0" parTransId="{01C36899-FACA-4EE7-9ACE-F66B8C3EFFCC}" sibTransId="{AC499C5B-D915-43A1-9B90-96BD09A73864}"/>
    <dgm:cxn modelId="{F4AAF8F0-D60B-4879-90E1-8B2A83F82AF9}" type="presOf" srcId="{3E62C1A6-0F22-47E5-8405-8CC43182282C}" destId="{F654BA9D-44AE-42D2-9638-78E98A17C3BF}" srcOrd="0" destOrd="0" presId="urn:microsoft.com/office/officeart/2018/5/layout/IconCircleLabelList"/>
    <dgm:cxn modelId="{1B8D42ED-1D92-4576-9AE8-EDF57B9C86BB}" type="presParOf" srcId="{B52B7DA0-CF13-41F2-A5A3-3D77337D70A3}" destId="{54CB6CB2-999B-42AB-B621-41B992934A6C}" srcOrd="0" destOrd="0" presId="urn:microsoft.com/office/officeart/2018/5/layout/IconCircleLabelList"/>
    <dgm:cxn modelId="{D293EA9A-AEAC-470E-8AD3-4823DBB79DEA}" type="presParOf" srcId="{54CB6CB2-999B-42AB-B621-41B992934A6C}" destId="{C93E6349-7E03-4388-A0A4-29EC80634529}" srcOrd="0" destOrd="0" presId="urn:microsoft.com/office/officeart/2018/5/layout/IconCircleLabelList"/>
    <dgm:cxn modelId="{FE86D5DC-0986-48E1-9F95-3A417E91B97A}" type="presParOf" srcId="{54CB6CB2-999B-42AB-B621-41B992934A6C}" destId="{75ACBB8B-1C96-43A8-8423-991CC9558B3E}" srcOrd="1" destOrd="0" presId="urn:microsoft.com/office/officeart/2018/5/layout/IconCircleLabelList"/>
    <dgm:cxn modelId="{CB06531E-53A9-4C2B-9CAC-042ABBF8B4CA}" type="presParOf" srcId="{54CB6CB2-999B-42AB-B621-41B992934A6C}" destId="{028FBDB1-B9B8-4D1B-9363-97AED71F2E13}" srcOrd="2" destOrd="0" presId="urn:microsoft.com/office/officeart/2018/5/layout/IconCircleLabelList"/>
    <dgm:cxn modelId="{BF172C8B-A955-400A-9927-7DCCD25ABA7C}" type="presParOf" srcId="{54CB6CB2-999B-42AB-B621-41B992934A6C}" destId="{F654BA9D-44AE-42D2-9638-78E98A17C3BF}" srcOrd="3" destOrd="0" presId="urn:microsoft.com/office/officeart/2018/5/layout/IconCircleLabelList"/>
    <dgm:cxn modelId="{328A51B7-F9C3-4683-8852-83A7932ECAC9}" type="presParOf" srcId="{B52B7DA0-CF13-41F2-A5A3-3D77337D70A3}" destId="{0421534D-B459-4537-AC91-7C22D0788F97}" srcOrd="1" destOrd="0" presId="urn:microsoft.com/office/officeart/2018/5/layout/IconCircleLabelList"/>
    <dgm:cxn modelId="{495123CC-281F-427A-BF33-068B2BE8D2C4}" type="presParOf" srcId="{B52B7DA0-CF13-41F2-A5A3-3D77337D70A3}" destId="{23989408-00C6-40F3-9AE8-D9BF45CD84A2}" srcOrd="2" destOrd="0" presId="urn:microsoft.com/office/officeart/2018/5/layout/IconCircleLabelList"/>
    <dgm:cxn modelId="{5AB48DB1-F2C3-4189-8DFD-E1E1DC030638}" type="presParOf" srcId="{23989408-00C6-40F3-9AE8-D9BF45CD84A2}" destId="{F3E252A3-5A2A-43E0-9E3C-F5D4D66A73C9}" srcOrd="0" destOrd="0" presId="urn:microsoft.com/office/officeart/2018/5/layout/IconCircleLabelList"/>
    <dgm:cxn modelId="{1320A16F-3044-4820-8C27-A0E1161D2FC6}" type="presParOf" srcId="{23989408-00C6-40F3-9AE8-D9BF45CD84A2}" destId="{21C01FEF-1B95-463C-AAF4-8A4606925F88}" srcOrd="1" destOrd="0" presId="urn:microsoft.com/office/officeart/2018/5/layout/IconCircleLabelList"/>
    <dgm:cxn modelId="{E932AE3E-0869-4139-8F6C-9C7B29528176}" type="presParOf" srcId="{23989408-00C6-40F3-9AE8-D9BF45CD84A2}" destId="{4E6B6437-C75D-409E-B82E-EFB3F9CDB705}" srcOrd="2" destOrd="0" presId="urn:microsoft.com/office/officeart/2018/5/layout/IconCircleLabelList"/>
    <dgm:cxn modelId="{21FD74DF-F28D-4A7C-8B3D-D3755F251269}" type="presParOf" srcId="{23989408-00C6-40F3-9AE8-D9BF45CD84A2}" destId="{AEE57DE1-6D9C-44E3-A60B-146E07A35645}" srcOrd="3" destOrd="0" presId="urn:microsoft.com/office/officeart/2018/5/layout/IconCircleLabelList"/>
    <dgm:cxn modelId="{3E3B1A1E-D0D0-4849-A479-F905FFEEEC9F}" type="presParOf" srcId="{B52B7DA0-CF13-41F2-A5A3-3D77337D70A3}" destId="{C08D3B06-C9ED-40DA-ABAD-ECC3022AF5BA}" srcOrd="3" destOrd="0" presId="urn:microsoft.com/office/officeart/2018/5/layout/IconCircleLabelList"/>
    <dgm:cxn modelId="{F5BE9AF8-B0BE-4E43-8D31-17CFE3C34D98}" type="presParOf" srcId="{B52B7DA0-CF13-41F2-A5A3-3D77337D70A3}" destId="{031241B5-41AE-4AF0-A725-2BA5B62A8D8B}" srcOrd="4" destOrd="0" presId="urn:microsoft.com/office/officeart/2018/5/layout/IconCircleLabelList"/>
    <dgm:cxn modelId="{D318E07C-5B54-4BE3-910F-8EA4D2403A5F}" type="presParOf" srcId="{031241B5-41AE-4AF0-A725-2BA5B62A8D8B}" destId="{2DDBD8CB-47AB-43BF-A8E6-F3292867B351}" srcOrd="0" destOrd="0" presId="urn:microsoft.com/office/officeart/2018/5/layout/IconCircleLabelList"/>
    <dgm:cxn modelId="{9A0A75CB-A822-42BC-8C9B-E915E80A8681}" type="presParOf" srcId="{031241B5-41AE-4AF0-A725-2BA5B62A8D8B}" destId="{17E541AC-0653-478B-B14E-0F555A79A963}" srcOrd="1" destOrd="0" presId="urn:microsoft.com/office/officeart/2018/5/layout/IconCircleLabelList"/>
    <dgm:cxn modelId="{7B4A79ED-1581-4F82-AB2E-9C0100BD9C9B}" type="presParOf" srcId="{031241B5-41AE-4AF0-A725-2BA5B62A8D8B}" destId="{17DFF60E-B010-46E1-A6FE-BBB4C163DA1F}" srcOrd="2" destOrd="0" presId="urn:microsoft.com/office/officeart/2018/5/layout/IconCircleLabelList"/>
    <dgm:cxn modelId="{0D5A479E-74BF-4C44-81A7-4D5B2E3E9E05}" type="presParOf" srcId="{031241B5-41AE-4AF0-A725-2BA5B62A8D8B}" destId="{26EB1766-4D2C-4690-8AD9-A291254E207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3184E86-3106-41B5-AA6D-8494EBE77A1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3DDAF68-2257-43DF-A515-7E1A318A4A55}">
      <dgm:prSet/>
      <dgm:spPr/>
      <dgm:t>
        <a:bodyPr/>
        <a:lstStyle/>
        <a:p>
          <a:r>
            <a:rPr lang="en-US"/>
            <a:t>• Revisi bertahap, peer-review</a:t>
          </a:r>
        </a:p>
      </dgm:t>
    </dgm:pt>
    <dgm:pt modelId="{BDA582A7-0859-4B4D-A37E-4DC78C6C2D67}" type="parTrans" cxnId="{8A109760-11AB-4168-BB70-E26AD67E7A42}">
      <dgm:prSet/>
      <dgm:spPr/>
      <dgm:t>
        <a:bodyPr/>
        <a:lstStyle/>
        <a:p>
          <a:endParaRPr lang="en-US"/>
        </a:p>
      </dgm:t>
    </dgm:pt>
    <dgm:pt modelId="{A1E4601F-441E-4C79-9C7A-683344C6E871}" type="sibTrans" cxnId="{8A109760-11AB-4168-BB70-E26AD67E7A42}">
      <dgm:prSet/>
      <dgm:spPr/>
      <dgm:t>
        <a:bodyPr/>
        <a:lstStyle/>
        <a:p>
          <a:endParaRPr lang="en-US"/>
        </a:p>
      </dgm:t>
    </dgm:pt>
    <dgm:pt modelId="{6B9D060C-36F9-4FBC-A83C-DA95DE6F91D9}">
      <dgm:prSet/>
      <dgm:spPr/>
      <dgm:t>
        <a:bodyPr/>
        <a:lstStyle/>
        <a:p>
          <a:r>
            <a:rPr lang="en-US" dirty="0"/>
            <a:t>• Cek guideline </a:t>
          </a:r>
          <a:r>
            <a:rPr lang="en-US" dirty="0" err="1"/>
            <a:t>jurnal</a:t>
          </a:r>
          <a:r>
            <a:rPr lang="en-US" dirty="0"/>
            <a:t> </a:t>
          </a:r>
          <a:r>
            <a:rPr lang="en-US" dirty="0" err="1"/>
            <a:t>sebelum</a:t>
          </a:r>
          <a:r>
            <a:rPr lang="en-US" dirty="0"/>
            <a:t> submitting</a:t>
          </a:r>
        </a:p>
      </dgm:t>
    </dgm:pt>
    <dgm:pt modelId="{FFAD8671-5B1C-44C0-815F-31C681496D3C}" type="parTrans" cxnId="{FCDCEE84-4D32-4006-A8A7-FC7A0AD00858}">
      <dgm:prSet/>
      <dgm:spPr/>
      <dgm:t>
        <a:bodyPr/>
        <a:lstStyle/>
        <a:p>
          <a:endParaRPr lang="en-US"/>
        </a:p>
      </dgm:t>
    </dgm:pt>
    <dgm:pt modelId="{CDCE80AB-EC6B-4558-B652-6CCC4CE5A3B0}" type="sibTrans" cxnId="{FCDCEE84-4D32-4006-A8A7-FC7A0AD00858}">
      <dgm:prSet/>
      <dgm:spPr/>
      <dgm:t>
        <a:bodyPr/>
        <a:lstStyle/>
        <a:p>
          <a:endParaRPr lang="en-US"/>
        </a:p>
      </dgm:t>
    </dgm:pt>
    <dgm:pt modelId="{324EE6ED-A7BB-4B78-B0F3-4D6D4D9C8BCA}">
      <dgm:prSet/>
      <dgm:spPr/>
      <dgm:t>
        <a:bodyPr/>
        <a:lstStyle/>
        <a:p>
          <a:r>
            <a:rPr lang="en-US" dirty="0"/>
            <a:t>• </a:t>
          </a:r>
          <a:r>
            <a:rPr lang="en-US" dirty="0" err="1"/>
            <a:t>Pertimbangkan</a:t>
          </a:r>
          <a:r>
            <a:rPr lang="en-US" dirty="0"/>
            <a:t> </a:t>
          </a:r>
          <a:r>
            <a:rPr lang="en-US" dirty="0" err="1"/>
            <a:t>repositori</a:t>
          </a:r>
          <a:r>
            <a:rPr lang="en-US" dirty="0"/>
            <a:t> data</a:t>
          </a:r>
        </a:p>
      </dgm:t>
    </dgm:pt>
    <dgm:pt modelId="{E2554896-0C1E-4234-9BAF-F7CED8F78DE8}" type="parTrans" cxnId="{AF8D9176-BA09-4FE3-B366-D0DA7B6BE8BA}">
      <dgm:prSet/>
      <dgm:spPr/>
      <dgm:t>
        <a:bodyPr/>
        <a:lstStyle/>
        <a:p>
          <a:endParaRPr lang="en-US"/>
        </a:p>
      </dgm:t>
    </dgm:pt>
    <dgm:pt modelId="{C6946B12-2189-4471-B715-7E17A33B37E4}" type="sibTrans" cxnId="{AF8D9176-BA09-4FE3-B366-D0DA7B6BE8BA}">
      <dgm:prSet/>
      <dgm:spPr/>
      <dgm:t>
        <a:bodyPr/>
        <a:lstStyle/>
        <a:p>
          <a:endParaRPr lang="en-US"/>
        </a:p>
      </dgm:t>
    </dgm:pt>
    <dgm:pt modelId="{CD20E915-45A3-474E-B298-2C8650FA17D7}" type="pres">
      <dgm:prSet presAssocID="{D3184E86-3106-41B5-AA6D-8494EBE77A15}" presName="root" presStyleCnt="0">
        <dgm:presLayoutVars>
          <dgm:dir/>
          <dgm:resizeHandles val="exact"/>
        </dgm:presLayoutVars>
      </dgm:prSet>
      <dgm:spPr/>
    </dgm:pt>
    <dgm:pt modelId="{BEF8C979-9B3E-4390-AE6D-1CA065801A00}" type="pres">
      <dgm:prSet presAssocID="{93DDAF68-2257-43DF-A515-7E1A318A4A55}" presName="compNode" presStyleCnt="0"/>
      <dgm:spPr/>
    </dgm:pt>
    <dgm:pt modelId="{63402EB5-A41D-4E7E-9016-3326D999BB70}" type="pres">
      <dgm:prSet presAssocID="{93DDAF68-2257-43DF-A515-7E1A318A4A55}" presName="bgRect" presStyleLbl="bgShp" presStyleIdx="0" presStyleCnt="3"/>
      <dgm:spPr/>
    </dgm:pt>
    <dgm:pt modelId="{5A24227E-FF9D-4665-8DE9-E2832CC40441}" type="pres">
      <dgm:prSet presAssocID="{93DDAF68-2257-43DF-A515-7E1A318A4A5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3AF22F39-BDC0-44D4-8FB1-C8BD4CA62413}" type="pres">
      <dgm:prSet presAssocID="{93DDAF68-2257-43DF-A515-7E1A318A4A55}" presName="spaceRect" presStyleCnt="0"/>
      <dgm:spPr/>
    </dgm:pt>
    <dgm:pt modelId="{89B3FB4C-F8FB-4239-A989-12681DF557F1}" type="pres">
      <dgm:prSet presAssocID="{93DDAF68-2257-43DF-A515-7E1A318A4A55}" presName="parTx" presStyleLbl="revTx" presStyleIdx="0" presStyleCnt="3">
        <dgm:presLayoutVars>
          <dgm:chMax val="0"/>
          <dgm:chPref val="0"/>
        </dgm:presLayoutVars>
      </dgm:prSet>
      <dgm:spPr/>
    </dgm:pt>
    <dgm:pt modelId="{61611ED5-406F-4B09-BF0B-FEB6C5A819E7}" type="pres">
      <dgm:prSet presAssocID="{A1E4601F-441E-4C79-9C7A-683344C6E871}" presName="sibTrans" presStyleCnt="0"/>
      <dgm:spPr/>
    </dgm:pt>
    <dgm:pt modelId="{9AE40B2D-F6B9-4316-98D0-1127119E3463}" type="pres">
      <dgm:prSet presAssocID="{6B9D060C-36F9-4FBC-A83C-DA95DE6F91D9}" presName="compNode" presStyleCnt="0"/>
      <dgm:spPr/>
    </dgm:pt>
    <dgm:pt modelId="{3BD6FBBE-F628-41F1-B732-48374B5124D4}" type="pres">
      <dgm:prSet presAssocID="{6B9D060C-36F9-4FBC-A83C-DA95DE6F91D9}" presName="bgRect" presStyleLbl="bgShp" presStyleIdx="1" presStyleCnt="3"/>
      <dgm:spPr/>
    </dgm:pt>
    <dgm:pt modelId="{22DC7553-FF4A-4FFA-ABE1-B755E8E9BD02}" type="pres">
      <dgm:prSet presAssocID="{6B9D060C-36F9-4FBC-A83C-DA95DE6F91D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082DE147-EA7C-4CFC-AA61-1C762DA1A2F0}" type="pres">
      <dgm:prSet presAssocID="{6B9D060C-36F9-4FBC-A83C-DA95DE6F91D9}" presName="spaceRect" presStyleCnt="0"/>
      <dgm:spPr/>
    </dgm:pt>
    <dgm:pt modelId="{B6AF0900-26EA-4776-84B6-8DD337776885}" type="pres">
      <dgm:prSet presAssocID="{6B9D060C-36F9-4FBC-A83C-DA95DE6F91D9}" presName="parTx" presStyleLbl="revTx" presStyleIdx="1" presStyleCnt="3">
        <dgm:presLayoutVars>
          <dgm:chMax val="0"/>
          <dgm:chPref val="0"/>
        </dgm:presLayoutVars>
      </dgm:prSet>
      <dgm:spPr/>
    </dgm:pt>
    <dgm:pt modelId="{CFFB0FA5-DB7C-4C8A-A45E-1FD06EEEA0C9}" type="pres">
      <dgm:prSet presAssocID="{CDCE80AB-EC6B-4558-B652-6CCC4CE5A3B0}" presName="sibTrans" presStyleCnt="0"/>
      <dgm:spPr/>
    </dgm:pt>
    <dgm:pt modelId="{EEAC483F-5829-4CA0-9057-FC1006145195}" type="pres">
      <dgm:prSet presAssocID="{324EE6ED-A7BB-4B78-B0F3-4D6D4D9C8BCA}" presName="compNode" presStyleCnt="0"/>
      <dgm:spPr/>
    </dgm:pt>
    <dgm:pt modelId="{EFED0B39-CCFB-448D-8601-6BA217ED0250}" type="pres">
      <dgm:prSet presAssocID="{324EE6ED-A7BB-4B78-B0F3-4D6D4D9C8BCA}" presName="bgRect" presStyleLbl="bgShp" presStyleIdx="2" presStyleCnt="3"/>
      <dgm:spPr/>
    </dgm:pt>
    <dgm:pt modelId="{B68D5EDC-3A26-4BBD-9D20-2D60D9D293B3}" type="pres">
      <dgm:prSet presAssocID="{324EE6ED-A7BB-4B78-B0F3-4D6D4D9C8BC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3378AA26-666B-4135-93BF-11917608333D}" type="pres">
      <dgm:prSet presAssocID="{324EE6ED-A7BB-4B78-B0F3-4D6D4D9C8BCA}" presName="spaceRect" presStyleCnt="0"/>
      <dgm:spPr/>
    </dgm:pt>
    <dgm:pt modelId="{6C8F575D-9E1B-466D-9A76-534038B917AB}" type="pres">
      <dgm:prSet presAssocID="{324EE6ED-A7BB-4B78-B0F3-4D6D4D9C8BC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977CC10-BC55-482D-B06B-F118A9FC91B3}" type="presOf" srcId="{6B9D060C-36F9-4FBC-A83C-DA95DE6F91D9}" destId="{B6AF0900-26EA-4776-84B6-8DD337776885}" srcOrd="0" destOrd="0" presId="urn:microsoft.com/office/officeart/2018/2/layout/IconVerticalSolidList"/>
    <dgm:cxn modelId="{04BFD24D-C092-4FF4-B4F6-384D7CCE16AB}" type="presOf" srcId="{93DDAF68-2257-43DF-A515-7E1A318A4A55}" destId="{89B3FB4C-F8FB-4239-A989-12681DF557F1}" srcOrd="0" destOrd="0" presId="urn:microsoft.com/office/officeart/2018/2/layout/IconVerticalSolidList"/>
    <dgm:cxn modelId="{358D355A-881A-4F44-9729-1DAF5CF918BC}" type="presOf" srcId="{D3184E86-3106-41B5-AA6D-8494EBE77A15}" destId="{CD20E915-45A3-474E-B298-2C8650FA17D7}" srcOrd="0" destOrd="0" presId="urn:microsoft.com/office/officeart/2018/2/layout/IconVerticalSolidList"/>
    <dgm:cxn modelId="{8A109760-11AB-4168-BB70-E26AD67E7A42}" srcId="{D3184E86-3106-41B5-AA6D-8494EBE77A15}" destId="{93DDAF68-2257-43DF-A515-7E1A318A4A55}" srcOrd="0" destOrd="0" parTransId="{BDA582A7-0859-4B4D-A37E-4DC78C6C2D67}" sibTransId="{A1E4601F-441E-4C79-9C7A-683344C6E871}"/>
    <dgm:cxn modelId="{AF8D9176-BA09-4FE3-B366-D0DA7B6BE8BA}" srcId="{D3184E86-3106-41B5-AA6D-8494EBE77A15}" destId="{324EE6ED-A7BB-4B78-B0F3-4D6D4D9C8BCA}" srcOrd="2" destOrd="0" parTransId="{E2554896-0C1E-4234-9BAF-F7CED8F78DE8}" sibTransId="{C6946B12-2189-4471-B715-7E17A33B37E4}"/>
    <dgm:cxn modelId="{FCDCEE84-4D32-4006-A8A7-FC7A0AD00858}" srcId="{D3184E86-3106-41B5-AA6D-8494EBE77A15}" destId="{6B9D060C-36F9-4FBC-A83C-DA95DE6F91D9}" srcOrd="1" destOrd="0" parTransId="{FFAD8671-5B1C-44C0-815F-31C681496D3C}" sibTransId="{CDCE80AB-EC6B-4558-B652-6CCC4CE5A3B0}"/>
    <dgm:cxn modelId="{56FF16FB-11BF-4124-B9DD-179066F551C7}" type="presOf" srcId="{324EE6ED-A7BB-4B78-B0F3-4D6D4D9C8BCA}" destId="{6C8F575D-9E1B-466D-9A76-534038B917AB}" srcOrd="0" destOrd="0" presId="urn:microsoft.com/office/officeart/2018/2/layout/IconVerticalSolidList"/>
    <dgm:cxn modelId="{2D376D2F-366D-4FD3-8BA6-387393891FA4}" type="presParOf" srcId="{CD20E915-45A3-474E-B298-2C8650FA17D7}" destId="{BEF8C979-9B3E-4390-AE6D-1CA065801A00}" srcOrd="0" destOrd="0" presId="urn:microsoft.com/office/officeart/2018/2/layout/IconVerticalSolidList"/>
    <dgm:cxn modelId="{5459457A-EE09-4A23-996A-8EA9BBD15C8D}" type="presParOf" srcId="{BEF8C979-9B3E-4390-AE6D-1CA065801A00}" destId="{63402EB5-A41D-4E7E-9016-3326D999BB70}" srcOrd="0" destOrd="0" presId="urn:microsoft.com/office/officeart/2018/2/layout/IconVerticalSolidList"/>
    <dgm:cxn modelId="{C2FA19B8-3EA6-4EEB-8F5F-71F24541B077}" type="presParOf" srcId="{BEF8C979-9B3E-4390-AE6D-1CA065801A00}" destId="{5A24227E-FF9D-4665-8DE9-E2832CC40441}" srcOrd="1" destOrd="0" presId="urn:microsoft.com/office/officeart/2018/2/layout/IconVerticalSolidList"/>
    <dgm:cxn modelId="{415C001C-E808-429C-8395-E84BCF4806C6}" type="presParOf" srcId="{BEF8C979-9B3E-4390-AE6D-1CA065801A00}" destId="{3AF22F39-BDC0-44D4-8FB1-C8BD4CA62413}" srcOrd="2" destOrd="0" presId="urn:microsoft.com/office/officeart/2018/2/layout/IconVerticalSolidList"/>
    <dgm:cxn modelId="{E71281B5-8463-4F89-A941-818D8D25B3C1}" type="presParOf" srcId="{BEF8C979-9B3E-4390-AE6D-1CA065801A00}" destId="{89B3FB4C-F8FB-4239-A989-12681DF557F1}" srcOrd="3" destOrd="0" presId="urn:microsoft.com/office/officeart/2018/2/layout/IconVerticalSolidList"/>
    <dgm:cxn modelId="{FFB0BCE0-9EB6-4392-B59B-CB2CCF3E2B01}" type="presParOf" srcId="{CD20E915-45A3-474E-B298-2C8650FA17D7}" destId="{61611ED5-406F-4B09-BF0B-FEB6C5A819E7}" srcOrd="1" destOrd="0" presId="urn:microsoft.com/office/officeart/2018/2/layout/IconVerticalSolidList"/>
    <dgm:cxn modelId="{480B84A1-7970-4973-997F-B0A32B28C00E}" type="presParOf" srcId="{CD20E915-45A3-474E-B298-2C8650FA17D7}" destId="{9AE40B2D-F6B9-4316-98D0-1127119E3463}" srcOrd="2" destOrd="0" presId="urn:microsoft.com/office/officeart/2018/2/layout/IconVerticalSolidList"/>
    <dgm:cxn modelId="{F04E11E2-1260-4C96-AE3E-4B48CFFB9E9A}" type="presParOf" srcId="{9AE40B2D-F6B9-4316-98D0-1127119E3463}" destId="{3BD6FBBE-F628-41F1-B732-48374B5124D4}" srcOrd="0" destOrd="0" presId="urn:microsoft.com/office/officeart/2018/2/layout/IconVerticalSolidList"/>
    <dgm:cxn modelId="{1BC54B4A-84C7-43AC-94E5-DFFD029409DB}" type="presParOf" srcId="{9AE40B2D-F6B9-4316-98D0-1127119E3463}" destId="{22DC7553-FF4A-4FFA-ABE1-B755E8E9BD02}" srcOrd="1" destOrd="0" presId="urn:microsoft.com/office/officeart/2018/2/layout/IconVerticalSolidList"/>
    <dgm:cxn modelId="{6449E388-3A0F-411E-97A7-E4F7F4BFEBB1}" type="presParOf" srcId="{9AE40B2D-F6B9-4316-98D0-1127119E3463}" destId="{082DE147-EA7C-4CFC-AA61-1C762DA1A2F0}" srcOrd="2" destOrd="0" presId="urn:microsoft.com/office/officeart/2018/2/layout/IconVerticalSolidList"/>
    <dgm:cxn modelId="{DB9A73B5-12F8-4DB8-AFC9-2B5A7E2D8F33}" type="presParOf" srcId="{9AE40B2D-F6B9-4316-98D0-1127119E3463}" destId="{B6AF0900-26EA-4776-84B6-8DD337776885}" srcOrd="3" destOrd="0" presId="urn:microsoft.com/office/officeart/2018/2/layout/IconVerticalSolidList"/>
    <dgm:cxn modelId="{11484E51-1C65-4C0B-BAB8-7537893E34AD}" type="presParOf" srcId="{CD20E915-45A3-474E-B298-2C8650FA17D7}" destId="{CFFB0FA5-DB7C-4C8A-A45E-1FD06EEEA0C9}" srcOrd="3" destOrd="0" presId="urn:microsoft.com/office/officeart/2018/2/layout/IconVerticalSolidList"/>
    <dgm:cxn modelId="{9D70E478-4FB8-4CED-8D9F-39EE279079FF}" type="presParOf" srcId="{CD20E915-45A3-474E-B298-2C8650FA17D7}" destId="{EEAC483F-5829-4CA0-9057-FC1006145195}" srcOrd="4" destOrd="0" presId="urn:microsoft.com/office/officeart/2018/2/layout/IconVerticalSolidList"/>
    <dgm:cxn modelId="{73F7E939-8106-4D06-80BA-2AC4FABD08D5}" type="presParOf" srcId="{EEAC483F-5829-4CA0-9057-FC1006145195}" destId="{EFED0B39-CCFB-448D-8601-6BA217ED0250}" srcOrd="0" destOrd="0" presId="urn:microsoft.com/office/officeart/2018/2/layout/IconVerticalSolidList"/>
    <dgm:cxn modelId="{91E607BD-C493-4858-80A6-98BD06BE3BF0}" type="presParOf" srcId="{EEAC483F-5829-4CA0-9057-FC1006145195}" destId="{B68D5EDC-3A26-4BBD-9D20-2D60D9D293B3}" srcOrd="1" destOrd="0" presId="urn:microsoft.com/office/officeart/2018/2/layout/IconVerticalSolidList"/>
    <dgm:cxn modelId="{1B115A4A-B0DE-4884-9557-8222856AB8B5}" type="presParOf" srcId="{EEAC483F-5829-4CA0-9057-FC1006145195}" destId="{3378AA26-666B-4135-93BF-11917608333D}" srcOrd="2" destOrd="0" presId="urn:microsoft.com/office/officeart/2018/2/layout/IconVerticalSolidList"/>
    <dgm:cxn modelId="{11C157C4-91EB-412C-8F6B-99BCA843971A}" type="presParOf" srcId="{EEAC483F-5829-4CA0-9057-FC1006145195}" destId="{6C8F575D-9E1B-466D-9A76-534038B917A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95E71F-90DC-4A99-AA65-2532ED96565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B98E3CA-3DCC-43CE-AC73-9E3A169673F7}">
      <dgm:prSet custT="1"/>
      <dgm:spPr/>
      <dgm:t>
        <a:bodyPr/>
        <a:lstStyle/>
        <a:p>
          <a:pPr>
            <a:defRPr cap="all"/>
          </a:pPr>
          <a:r>
            <a:rPr lang="en-US" sz="1600" dirty="0"/>
            <a:t>Head – </a:t>
          </a:r>
          <a:r>
            <a:rPr lang="en-US" sz="1600" dirty="0" err="1"/>
            <a:t>bukti</a:t>
          </a:r>
          <a:r>
            <a:rPr lang="en-US" sz="1600" dirty="0"/>
            <a:t> </a:t>
          </a:r>
          <a:r>
            <a:rPr lang="en-US" sz="1600" dirty="0" err="1"/>
            <a:t>riset</a:t>
          </a:r>
          <a:r>
            <a:rPr lang="en-US" sz="1600" dirty="0"/>
            <a:t> &amp; data</a:t>
          </a:r>
        </a:p>
      </dgm:t>
    </dgm:pt>
    <dgm:pt modelId="{F8437F39-9C84-4608-9861-DB2028A44E8D}" type="parTrans" cxnId="{774BCD55-6A21-4EEC-8D69-BB697EDDF1CC}">
      <dgm:prSet/>
      <dgm:spPr/>
      <dgm:t>
        <a:bodyPr/>
        <a:lstStyle/>
        <a:p>
          <a:endParaRPr lang="en-US" sz="1600"/>
        </a:p>
      </dgm:t>
    </dgm:pt>
    <dgm:pt modelId="{59781A1E-4D8D-4D33-947A-9196C42C492B}" type="sibTrans" cxnId="{774BCD55-6A21-4EEC-8D69-BB697EDDF1CC}">
      <dgm:prSet/>
      <dgm:spPr/>
      <dgm:t>
        <a:bodyPr/>
        <a:lstStyle/>
        <a:p>
          <a:endParaRPr lang="en-US" sz="1600"/>
        </a:p>
      </dgm:t>
    </dgm:pt>
    <dgm:pt modelId="{920F68B5-BDA1-4D46-AE4E-84F2E25D5A7B}">
      <dgm:prSet custT="1"/>
      <dgm:spPr/>
      <dgm:t>
        <a:bodyPr/>
        <a:lstStyle/>
        <a:p>
          <a:pPr>
            <a:defRPr cap="all"/>
          </a:pPr>
          <a:r>
            <a:rPr lang="en-US" sz="1600"/>
            <a:t>Heart – kisah personal ≤3 kalimat</a:t>
          </a:r>
        </a:p>
      </dgm:t>
    </dgm:pt>
    <dgm:pt modelId="{D4EA8C17-D8ED-4D09-B5E0-E8080B77D715}" type="parTrans" cxnId="{1EC64625-4C05-457F-9EA2-84DF28B8A62B}">
      <dgm:prSet/>
      <dgm:spPr/>
      <dgm:t>
        <a:bodyPr/>
        <a:lstStyle/>
        <a:p>
          <a:endParaRPr lang="en-US" sz="1600"/>
        </a:p>
      </dgm:t>
    </dgm:pt>
    <dgm:pt modelId="{9486E379-E2B3-4C3B-8100-33084CD064F5}" type="sibTrans" cxnId="{1EC64625-4C05-457F-9EA2-84DF28B8A62B}">
      <dgm:prSet/>
      <dgm:spPr/>
      <dgm:t>
        <a:bodyPr/>
        <a:lstStyle/>
        <a:p>
          <a:endParaRPr lang="en-US" sz="1600"/>
        </a:p>
      </dgm:t>
    </dgm:pt>
    <dgm:pt modelId="{88B96A01-9ADC-4C93-8A1C-EDEF5BC31D86}">
      <dgm:prSet custT="1"/>
      <dgm:spPr/>
      <dgm:t>
        <a:bodyPr/>
        <a:lstStyle/>
        <a:p>
          <a:pPr>
            <a:defRPr cap="all"/>
          </a:pPr>
          <a:r>
            <a:rPr lang="en-US" sz="1600"/>
            <a:t>Hand – rencana aksi konkret pasca‑studi</a:t>
          </a:r>
        </a:p>
      </dgm:t>
    </dgm:pt>
    <dgm:pt modelId="{3BF8F302-D8A6-44B1-997E-29A908B17717}" type="parTrans" cxnId="{E3978E25-8643-49FA-BE29-FB3E80B8C818}">
      <dgm:prSet/>
      <dgm:spPr/>
      <dgm:t>
        <a:bodyPr/>
        <a:lstStyle/>
        <a:p>
          <a:endParaRPr lang="en-US" sz="1600"/>
        </a:p>
      </dgm:t>
    </dgm:pt>
    <dgm:pt modelId="{BE0D5948-A371-4F0F-8E39-6C1232FE4BBD}" type="sibTrans" cxnId="{E3978E25-8643-49FA-BE29-FB3E80B8C818}">
      <dgm:prSet/>
      <dgm:spPr/>
      <dgm:t>
        <a:bodyPr/>
        <a:lstStyle/>
        <a:p>
          <a:endParaRPr lang="en-US" sz="1600"/>
        </a:p>
      </dgm:t>
    </dgm:pt>
    <dgm:pt modelId="{B754594C-0B0D-49AE-81F9-854966DF6007}" type="pres">
      <dgm:prSet presAssocID="{1995E71F-90DC-4A99-AA65-2532ED965658}" presName="root" presStyleCnt="0">
        <dgm:presLayoutVars>
          <dgm:dir/>
          <dgm:resizeHandles val="exact"/>
        </dgm:presLayoutVars>
      </dgm:prSet>
      <dgm:spPr/>
    </dgm:pt>
    <dgm:pt modelId="{610FF702-6B00-44BA-BEEE-B404878F22AD}" type="pres">
      <dgm:prSet presAssocID="{1B98E3CA-3DCC-43CE-AC73-9E3A169673F7}" presName="compNode" presStyleCnt="0"/>
      <dgm:spPr/>
    </dgm:pt>
    <dgm:pt modelId="{183C6CD6-6374-48AE-870B-E4E4AC4A3CF7}" type="pres">
      <dgm:prSet presAssocID="{1B98E3CA-3DCC-43CE-AC73-9E3A169673F7}" presName="iconBgRect" presStyleLbl="bgShp" presStyleIdx="0" presStyleCnt="3"/>
      <dgm:spPr/>
    </dgm:pt>
    <dgm:pt modelId="{95990602-0516-4DEF-8553-D737D1E8DA35}" type="pres">
      <dgm:prSet presAssocID="{1B98E3CA-3DCC-43CE-AC73-9E3A169673F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60B60E2B-B772-41AA-83FC-19993A3DE30B}" type="pres">
      <dgm:prSet presAssocID="{1B98E3CA-3DCC-43CE-AC73-9E3A169673F7}" presName="spaceRect" presStyleCnt="0"/>
      <dgm:spPr/>
    </dgm:pt>
    <dgm:pt modelId="{EF0B1813-A621-4100-BC75-FB5BBB113EF8}" type="pres">
      <dgm:prSet presAssocID="{1B98E3CA-3DCC-43CE-AC73-9E3A169673F7}" presName="textRect" presStyleLbl="revTx" presStyleIdx="0" presStyleCnt="3">
        <dgm:presLayoutVars>
          <dgm:chMax val="1"/>
          <dgm:chPref val="1"/>
        </dgm:presLayoutVars>
      </dgm:prSet>
      <dgm:spPr/>
    </dgm:pt>
    <dgm:pt modelId="{739C26EA-CD6D-48A3-BB9E-265B41C0190B}" type="pres">
      <dgm:prSet presAssocID="{59781A1E-4D8D-4D33-947A-9196C42C492B}" presName="sibTrans" presStyleCnt="0"/>
      <dgm:spPr/>
    </dgm:pt>
    <dgm:pt modelId="{C146D27F-048A-44EE-B165-9AC8EB2F0E19}" type="pres">
      <dgm:prSet presAssocID="{920F68B5-BDA1-4D46-AE4E-84F2E25D5A7B}" presName="compNode" presStyleCnt="0"/>
      <dgm:spPr/>
    </dgm:pt>
    <dgm:pt modelId="{79B780D6-B26B-4A80-8D41-9970FA815E99}" type="pres">
      <dgm:prSet presAssocID="{920F68B5-BDA1-4D46-AE4E-84F2E25D5A7B}" presName="iconBgRect" presStyleLbl="bgShp" presStyleIdx="1" presStyleCnt="3"/>
      <dgm:spPr/>
    </dgm:pt>
    <dgm:pt modelId="{F0BF6A0A-89C2-44BC-9463-7C10E7220A44}" type="pres">
      <dgm:prSet presAssocID="{920F68B5-BDA1-4D46-AE4E-84F2E25D5A7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with Pulse"/>
        </a:ext>
      </dgm:extLst>
    </dgm:pt>
    <dgm:pt modelId="{FCCA6269-C027-4E8B-A6EE-D861EE3D6F27}" type="pres">
      <dgm:prSet presAssocID="{920F68B5-BDA1-4D46-AE4E-84F2E25D5A7B}" presName="spaceRect" presStyleCnt="0"/>
      <dgm:spPr/>
    </dgm:pt>
    <dgm:pt modelId="{44005972-2C20-488C-8369-1E383E295D61}" type="pres">
      <dgm:prSet presAssocID="{920F68B5-BDA1-4D46-AE4E-84F2E25D5A7B}" presName="textRect" presStyleLbl="revTx" presStyleIdx="1" presStyleCnt="3">
        <dgm:presLayoutVars>
          <dgm:chMax val="1"/>
          <dgm:chPref val="1"/>
        </dgm:presLayoutVars>
      </dgm:prSet>
      <dgm:spPr/>
    </dgm:pt>
    <dgm:pt modelId="{E4A7FCC7-3CB1-4C0E-B109-BE5FD4A56CF7}" type="pres">
      <dgm:prSet presAssocID="{9486E379-E2B3-4C3B-8100-33084CD064F5}" presName="sibTrans" presStyleCnt="0"/>
      <dgm:spPr/>
    </dgm:pt>
    <dgm:pt modelId="{489CD554-502E-436E-87AF-D24FA2508538}" type="pres">
      <dgm:prSet presAssocID="{88B96A01-9ADC-4C93-8A1C-EDEF5BC31D86}" presName="compNode" presStyleCnt="0"/>
      <dgm:spPr/>
    </dgm:pt>
    <dgm:pt modelId="{1573A992-EF20-497B-973A-575C86B87F53}" type="pres">
      <dgm:prSet presAssocID="{88B96A01-9ADC-4C93-8A1C-EDEF5BC31D86}" presName="iconBgRect" presStyleLbl="bgShp" presStyleIdx="2" presStyleCnt="3"/>
      <dgm:spPr/>
    </dgm:pt>
    <dgm:pt modelId="{E93914D0-3641-4925-B196-83D70D32FCF1}" type="pres">
      <dgm:prSet presAssocID="{88B96A01-9ADC-4C93-8A1C-EDEF5BC31D8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Hand"/>
        </a:ext>
      </dgm:extLst>
    </dgm:pt>
    <dgm:pt modelId="{0D9BE307-78D7-46AE-8BD0-02A3B186F846}" type="pres">
      <dgm:prSet presAssocID="{88B96A01-9ADC-4C93-8A1C-EDEF5BC31D86}" presName="spaceRect" presStyleCnt="0"/>
      <dgm:spPr/>
    </dgm:pt>
    <dgm:pt modelId="{06C06C93-1DF0-4E99-B456-25CBD1180B01}" type="pres">
      <dgm:prSet presAssocID="{88B96A01-9ADC-4C93-8A1C-EDEF5BC31D8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29E1F05-78A4-4B9A-AED3-848ED50ACE12}" type="presOf" srcId="{920F68B5-BDA1-4D46-AE4E-84F2E25D5A7B}" destId="{44005972-2C20-488C-8369-1E383E295D61}" srcOrd="0" destOrd="0" presId="urn:microsoft.com/office/officeart/2018/5/layout/IconCircleLabelList"/>
    <dgm:cxn modelId="{47C53808-38B7-453F-BDFE-93B5E0A4E32A}" type="presOf" srcId="{1995E71F-90DC-4A99-AA65-2532ED965658}" destId="{B754594C-0B0D-49AE-81F9-854966DF6007}" srcOrd="0" destOrd="0" presId="urn:microsoft.com/office/officeart/2018/5/layout/IconCircleLabelList"/>
    <dgm:cxn modelId="{1EC64625-4C05-457F-9EA2-84DF28B8A62B}" srcId="{1995E71F-90DC-4A99-AA65-2532ED965658}" destId="{920F68B5-BDA1-4D46-AE4E-84F2E25D5A7B}" srcOrd="1" destOrd="0" parTransId="{D4EA8C17-D8ED-4D09-B5E0-E8080B77D715}" sibTransId="{9486E379-E2B3-4C3B-8100-33084CD064F5}"/>
    <dgm:cxn modelId="{E3978E25-8643-49FA-BE29-FB3E80B8C818}" srcId="{1995E71F-90DC-4A99-AA65-2532ED965658}" destId="{88B96A01-9ADC-4C93-8A1C-EDEF5BC31D86}" srcOrd="2" destOrd="0" parTransId="{3BF8F302-D8A6-44B1-997E-29A908B17717}" sibTransId="{BE0D5948-A371-4F0F-8E39-6C1232FE4BBD}"/>
    <dgm:cxn modelId="{774BCD55-6A21-4EEC-8D69-BB697EDDF1CC}" srcId="{1995E71F-90DC-4A99-AA65-2532ED965658}" destId="{1B98E3CA-3DCC-43CE-AC73-9E3A169673F7}" srcOrd="0" destOrd="0" parTransId="{F8437F39-9C84-4608-9861-DB2028A44E8D}" sibTransId="{59781A1E-4D8D-4D33-947A-9196C42C492B}"/>
    <dgm:cxn modelId="{817F6E82-8DE7-493E-B6A5-B9D9EE63D0A8}" type="presOf" srcId="{1B98E3CA-3DCC-43CE-AC73-9E3A169673F7}" destId="{EF0B1813-A621-4100-BC75-FB5BBB113EF8}" srcOrd="0" destOrd="0" presId="urn:microsoft.com/office/officeart/2018/5/layout/IconCircleLabelList"/>
    <dgm:cxn modelId="{DC550B8D-01D1-447A-9C96-099BFBD6B559}" type="presOf" srcId="{88B96A01-9ADC-4C93-8A1C-EDEF5BC31D86}" destId="{06C06C93-1DF0-4E99-B456-25CBD1180B01}" srcOrd="0" destOrd="0" presId="urn:microsoft.com/office/officeart/2018/5/layout/IconCircleLabelList"/>
    <dgm:cxn modelId="{A77C405B-52A3-412E-A6FE-15FA8B9EBF03}" type="presParOf" srcId="{B754594C-0B0D-49AE-81F9-854966DF6007}" destId="{610FF702-6B00-44BA-BEEE-B404878F22AD}" srcOrd="0" destOrd="0" presId="urn:microsoft.com/office/officeart/2018/5/layout/IconCircleLabelList"/>
    <dgm:cxn modelId="{AE81D64D-C4AD-4306-9A33-9055A688E33D}" type="presParOf" srcId="{610FF702-6B00-44BA-BEEE-B404878F22AD}" destId="{183C6CD6-6374-48AE-870B-E4E4AC4A3CF7}" srcOrd="0" destOrd="0" presId="urn:microsoft.com/office/officeart/2018/5/layout/IconCircleLabelList"/>
    <dgm:cxn modelId="{6E8C2465-C5EE-4130-B473-1303D31F0404}" type="presParOf" srcId="{610FF702-6B00-44BA-BEEE-B404878F22AD}" destId="{95990602-0516-4DEF-8553-D737D1E8DA35}" srcOrd="1" destOrd="0" presId="urn:microsoft.com/office/officeart/2018/5/layout/IconCircleLabelList"/>
    <dgm:cxn modelId="{7BBEDFE6-5B60-48D6-BBE2-B5B80733601F}" type="presParOf" srcId="{610FF702-6B00-44BA-BEEE-B404878F22AD}" destId="{60B60E2B-B772-41AA-83FC-19993A3DE30B}" srcOrd="2" destOrd="0" presId="urn:microsoft.com/office/officeart/2018/5/layout/IconCircleLabelList"/>
    <dgm:cxn modelId="{11C22CCF-3CB1-433E-AB44-2E086DA87EC0}" type="presParOf" srcId="{610FF702-6B00-44BA-BEEE-B404878F22AD}" destId="{EF0B1813-A621-4100-BC75-FB5BBB113EF8}" srcOrd="3" destOrd="0" presId="urn:microsoft.com/office/officeart/2018/5/layout/IconCircleLabelList"/>
    <dgm:cxn modelId="{81ED2E31-3AE6-4A2C-8113-4DE2A005239C}" type="presParOf" srcId="{B754594C-0B0D-49AE-81F9-854966DF6007}" destId="{739C26EA-CD6D-48A3-BB9E-265B41C0190B}" srcOrd="1" destOrd="0" presId="urn:microsoft.com/office/officeart/2018/5/layout/IconCircleLabelList"/>
    <dgm:cxn modelId="{E24F2E7E-8006-4ECC-A8B6-53E744D8DFDE}" type="presParOf" srcId="{B754594C-0B0D-49AE-81F9-854966DF6007}" destId="{C146D27F-048A-44EE-B165-9AC8EB2F0E19}" srcOrd="2" destOrd="0" presId="urn:microsoft.com/office/officeart/2018/5/layout/IconCircleLabelList"/>
    <dgm:cxn modelId="{5B8B6D21-71ED-4602-97DB-5824477B5B53}" type="presParOf" srcId="{C146D27F-048A-44EE-B165-9AC8EB2F0E19}" destId="{79B780D6-B26B-4A80-8D41-9970FA815E99}" srcOrd="0" destOrd="0" presId="urn:microsoft.com/office/officeart/2018/5/layout/IconCircleLabelList"/>
    <dgm:cxn modelId="{C32DADD4-2C5B-4C47-9ABF-4E7C48AE2CC2}" type="presParOf" srcId="{C146D27F-048A-44EE-B165-9AC8EB2F0E19}" destId="{F0BF6A0A-89C2-44BC-9463-7C10E7220A44}" srcOrd="1" destOrd="0" presId="urn:microsoft.com/office/officeart/2018/5/layout/IconCircleLabelList"/>
    <dgm:cxn modelId="{7A864D4A-04F2-417C-A7EA-209AB6CBEADF}" type="presParOf" srcId="{C146D27F-048A-44EE-B165-9AC8EB2F0E19}" destId="{FCCA6269-C027-4E8B-A6EE-D861EE3D6F27}" srcOrd="2" destOrd="0" presId="urn:microsoft.com/office/officeart/2018/5/layout/IconCircleLabelList"/>
    <dgm:cxn modelId="{E5ECCB2E-AE47-4B6E-877D-0D2954388E1C}" type="presParOf" srcId="{C146D27F-048A-44EE-B165-9AC8EB2F0E19}" destId="{44005972-2C20-488C-8369-1E383E295D61}" srcOrd="3" destOrd="0" presId="urn:microsoft.com/office/officeart/2018/5/layout/IconCircleLabelList"/>
    <dgm:cxn modelId="{90B7670D-440A-4278-ADDC-12BADF5DAD51}" type="presParOf" srcId="{B754594C-0B0D-49AE-81F9-854966DF6007}" destId="{E4A7FCC7-3CB1-4C0E-B109-BE5FD4A56CF7}" srcOrd="3" destOrd="0" presId="urn:microsoft.com/office/officeart/2018/5/layout/IconCircleLabelList"/>
    <dgm:cxn modelId="{831A908D-308F-4219-9424-1E7A885328C4}" type="presParOf" srcId="{B754594C-0B0D-49AE-81F9-854966DF6007}" destId="{489CD554-502E-436E-87AF-D24FA2508538}" srcOrd="4" destOrd="0" presId="urn:microsoft.com/office/officeart/2018/5/layout/IconCircleLabelList"/>
    <dgm:cxn modelId="{D983983B-DFF1-4452-B120-6021624A0E9A}" type="presParOf" srcId="{489CD554-502E-436E-87AF-D24FA2508538}" destId="{1573A992-EF20-497B-973A-575C86B87F53}" srcOrd="0" destOrd="0" presId="urn:microsoft.com/office/officeart/2018/5/layout/IconCircleLabelList"/>
    <dgm:cxn modelId="{502EAD78-3C78-4663-8645-7A6A817BB703}" type="presParOf" srcId="{489CD554-502E-436E-87AF-D24FA2508538}" destId="{E93914D0-3641-4925-B196-83D70D32FCF1}" srcOrd="1" destOrd="0" presId="urn:microsoft.com/office/officeart/2018/5/layout/IconCircleLabelList"/>
    <dgm:cxn modelId="{137F1A76-FDD0-4242-8B71-EB162CBB1F0F}" type="presParOf" srcId="{489CD554-502E-436E-87AF-D24FA2508538}" destId="{0D9BE307-78D7-46AE-8BD0-02A3B186F846}" srcOrd="2" destOrd="0" presId="urn:microsoft.com/office/officeart/2018/5/layout/IconCircleLabelList"/>
    <dgm:cxn modelId="{59C48323-001D-4F23-85A6-81FBB67D2904}" type="presParOf" srcId="{489CD554-502E-436E-87AF-D24FA2508538}" destId="{06C06C93-1DF0-4E99-B456-25CBD1180B0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9540B2-E899-4511-A8B5-C248214D6B3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C8C86499-14A0-4876-9025-13B38AC17C64}">
      <dgm:prSet custT="1"/>
      <dgm:spPr/>
      <dgm:t>
        <a:bodyPr/>
        <a:lstStyle/>
        <a:p>
          <a:r>
            <a:rPr lang="en-US" sz="2000" dirty="0"/>
            <a:t>Gravity – </a:t>
          </a:r>
          <a:r>
            <a:rPr lang="en-US" sz="2000" dirty="0" err="1"/>
            <a:t>skala</a:t>
          </a:r>
          <a:r>
            <a:rPr lang="en-US" sz="2000" dirty="0"/>
            <a:t> &amp; </a:t>
          </a:r>
          <a:r>
            <a:rPr lang="en-US" sz="2000" dirty="0" err="1"/>
            <a:t>urgensi</a:t>
          </a:r>
          <a:r>
            <a:rPr lang="en-US" sz="2000" dirty="0"/>
            <a:t> </a:t>
          </a:r>
          <a:r>
            <a:rPr lang="en-US" sz="2000" dirty="0" err="1"/>
            <a:t>masalah</a:t>
          </a:r>
          <a:endParaRPr lang="en-US" sz="2000" dirty="0"/>
        </a:p>
      </dgm:t>
    </dgm:pt>
    <dgm:pt modelId="{BC2EDF97-2FA0-4A42-9BE4-6F8E9B847E7A}" type="parTrans" cxnId="{46E8B1AC-40B2-4586-B817-C88EF582CDA6}">
      <dgm:prSet/>
      <dgm:spPr/>
      <dgm:t>
        <a:bodyPr/>
        <a:lstStyle/>
        <a:p>
          <a:endParaRPr lang="en-US" sz="2000"/>
        </a:p>
      </dgm:t>
    </dgm:pt>
    <dgm:pt modelId="{E017410B-90D3-4095-8637-2570DB343205}" type="sibTrans" cxnId="{46E8B1AC-40B2-4586-B817-C88EF582CDA6}">
      <dgm:prSet/>
      <dgm:spPr/>
      <dgm:t>
        <a:bodyPr/>
        <a:lstStyle/>
        <a:p>
          <a:endParaRPr lang="en-US" sz="2000"/>
        </a:p>
      </dgm:t>
    </dgm:pt>
    <dgm:pt modelId="{33A7E29D-B0A9-4E1F-861C-0929541D438C}">
      <dgm:prSet custT="1"/>
      <dgm:spPr/>
      <dgm:t>
        <a:bodyPr/>
        <a:lstStyle/>
        <a:p>
          <a:r>
            <a:rPr lang="en-US" sz="2000"/>
            <a:t>Personal Fit – kenapa Anda tepat</a:t>
          </a:r>
        </a:p>
      </dgm:t>
    </dgm:pt>
    <dgm:pt modelId="{8FF79229-7E7F-457F-9875-FE4542797C04}" type="parTrans" cxnId="{2A10E837-6D48-464C-9C6E-1409254354AB}">
      <dgm:prSet/>
      <dgm:spPr/>
      <dgm:t>
        <a:bodyPr/>
        <a:lstStyle/>
        <a:p>
          <a:endParaRPr lang="en-US" sz="2000"/>
        </a:p>
      </dgm:t>
    </dgm:pt>
    <dgm:pt modelId="{3E6D9208-6FE6-4293-B4D1-074D76EE08BC}" type="sibTrans" cxnId="{2A10E837-6D48-464C-9C6E-1409254354AB}">
      <dgm:prSet/>
      <dgm:spPr/>
      <dgm:t>
        <a:bodyPr/>
        <a:lstStyle/>
        <a:p>
          <a:endParaRPr lang="en-US" sz="2000"/>
        </a:p>
      </dgm:t>
    </dgm:pt>
    <dgm:pt modelId="{59B50577-A927-455C-B271-CB369F699DC8}">
      <dgm:prSet custT="1"/>
      <dgm:spPr/>
      <dgm:t>
        <a:bodyPr/>
        <a:lstStyle/>
        <a:p>
          <a:r>
            <a:rPr lang="en-US" sz="2000" dirty="0"/>
            <a:t>Solutions via Oxford – </a:t>
          </a:r>
          <a:r>
            <a:rPr lang="en-US" sz="2000" dirty="0" err="1"/>
            <a:t>sumber</a:t>
          </a:r>
          <a:r>
            <a:rPr lang="en-US" sz="2000" dirty="0"/>
            <a:t> </a:t>
          </a:r>
          <a:r>
            <a:rPr lang="en-US" sz="2000" dirty="0" err="1"/>
            <a:t>spesifik</a:t>
          </a:r>
          <a:endParaRPr lang="en-US" sz="2000" dirty="0"/>
        </a:p>
      </dgm:t>
    </dgm:pt>
    <dgm:pt modelId="{00C15C6A-B76D-4699-882B-B718104EF958}" type="parTrans" cxnId="{F53212BD-1161-45C8-B4DE-DA1E876EB830}">
      <dgm:prSet/>
      <dgm:spPr/>
      <dgm:t>
        <a:bodyPr/>
        <a:lstStyle/>
        <a:p>
          <a:endParaRPr lang="en-US" sz="2000"/>
        </a:p>
      </dgm:t>
    </dgm:pt>
    <dgm:pt modelId="{7BB70928-CE8D-43EE-B365-98E2FFA07236}" type="sibTrans" cxnId="{F53212BD-1161-45C8-B4DE-DA1E876EB830}">
      <dgm:prSet/>
      <dgm:spPr/>
      <dgm:t>
        <a:bodyPr/>
        <a:lstStyle/>
        <a:p>
          <a:endParaRPr lang="en-US" sz="2000"/>
        </a:p>
      </dgm:t>
    </dgm:pt>
    <dgm:pt modelId="{02BCB1F9-BD3E-44BD-87B0-9BC9E13CAAEF}">
      <dgm:prSet custT="1"/>
      <dgm:spPr/>
      <dgm:t>
        <a:bodyPr/>
        <a:lstStyle/>
        <a:p>
          <a:r>
            <a:rPr lang="en-US" sz="2000"/>
            <a:t>Aftermath – dampak 5‑10 tahun</a:t>
          </a:r>
        </a:p>
      </dgm:t>
    </dgm:pt>
    <dgm:pt modelId="{F042BC19-F2DB-45E1-B3EE-E7098E97CC61}" type="parTrans" cxnId="{C8DFEE8D-A308-4473-8D49-ACA49AC6F7B1}">
      <dgm:prSet/>
      <dgm:spPr/>
      <dgm:t>
        <a:bodyPr/>
        <a:lstStyle/>
        <a:p>
          <a:endParaRPr lang="en-US" sz="2000"/>
        </a:p>
      </dgm:t>
    </dgm:pt>
    <dgm:pt modelId="{506AD4B0-3176-4837-AD57-60CB0F529A01}" type="sibTrans" cxnId="{C8DFEE8D-A308-4473-8D49-ACA49AC6F7B1}">
      <dgm:prSet/>
      <dgm:spPr/>
      <dgm:t>
        <a:bodyPr/>
        <a:lstStyle/>
        <a:p>
          <a:endParaRPr lang="en-US" sz="2000"/>
        </a:p>
      </dgm:t>
    </dgm:pt>
    <dgm:pt modelId="{6A9E1992-FCF1-413B-9235-3A981F900FD8}" type="pres">
      <dgm:prSet presAssocID="{519540B2-E899-4511-A8B5-C248214D6B34}" presName="root" presStyleCnt="0">
        <dgm:presLayoutVars>
          <dgm:dir/>
          <dgm:resizeHandles val="exact"/>
        </dgm:presLayoutVars>
      </dgm:prSet>
      <dgm:spPr/>
    </dgm:pt>
    <dgm:pt modelId="{255749E5-97CE-4072-89E5-79AAEEC4051D}" type="pres">
      <dgm:prSet presAssocID="{C8C86499-14A0-4876-9025-13B38AC17C64}" presName="compNode" presStyleCnt="0"/>
      <dgm:spPr/>
    </dgm:pt>
    <dgm:pt modelId="{E3EF9FC5-63CA-4170-967B-2159B5C24AC4}" type="pres">
      <dgm:prSet presAssocID="{C8C86499-14A0-4876-9025-13B38AC17C6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lar system"/>
        </a:ext>
      </dgm:extLst>
    </dgm:pt>
    <dgm:pt modelId="{95422005-F39E-4C1A-9742-33132E2D4969}" type="pres">
      <dgm:prSet presAssocID="{C8C86499-14A0-4876-9025-13B38AC17C64}" presName="spaceRect" presStyleCnt="0"/>
      <dgm:spPr/>
    </dgm:pt>
    <dgm:pt modelId="{FB0A3194-27C4-4758-AF62-343CA5E1CBAB}" type="pres">
      <dgm:prSet presAssocID="{C8C86499-14A0-4876-9025-13B38AC17C64}" presName="textRect" presStyleLbl="revTx" presStyleIdx="0" presStyleCnt="4">
        <dgm:presLayoutVars>
          <dgm:chMax val="1"/>
          <dgm:chPref val="1"/>
        </dgm:presLayoutVars>
      </dgm:prSet>
      <dgm:spPr/>
    </dgm:pt>
    <dgm:pt modelId="{CACF17C9-D66A-4A63-8010-D402F61438A0}" type="pres">
      <dgm:prSet presAssocID="{E017410B-90D3-4095-8637-2570DB343205}" presName="sibTrans" presStyleCnt="0"/>
      <dgm:spPr/>
    </dgm:pt>
    <dgm:pt modelId="{028D8E98-5C09-4792-B131-CB902B62A55E}" type="pres">
      <dgm:prSet presAssocID="{33A7E29D-B0A9-4E1F-861C-0929541D438C}" presName="compNode" presStyleCnt="0"/>
      <dgm:spPr/>
    </dgm:pt>
    <dgm:pt modelId="{60630755-EAEB-4B69-A8A5-22B52A4AA86E}" type="pres">
      <dgm:prSet presAssocID="{33A7E29D-B0A9-4E1F-861C-0929541D438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AD3FEF2A-3286-4C66-B135-C7ADAB03D445}" type="pres">
      <dgm:prSet presAssocID="{33A7E29D-B0A9-4E1F-861C-0929541D438C}" presName="spaceRect" presStyleCnt="0"/>
      <dgm:spPr/>
    </dgm:pt>
    <dgm:pt modelId="{ED941DA7-C896-4248-A8DF-6377413C52C7}" type="pres">
      <dgm:prSet presAssocID="{33A7E29D-B0A9-4E1F-861C-0929541D438C}" presName="textRect" presStyleLbl="revTx" presStyleIdx="1" presStyleCnt="4">
        <dgm:presLayoutVars>
          <dgm:chMax val="1"/>
          <dgm:chPref val="1"/>
        </dgm:presLayoutVars>
      </dgm:prSet>
      <dgm:spPr/>
    </dgm:pt>
    <dgm:pt modelId="{DC7930A0-84BE-4C54-9EC5-DBF72EA3BAD1}" type="pres">
      <dgm:prSet presAssocID="{3E6D9208-6FE6-4293-B4D1-074D76EE08BC}" presName="sibTrans" presStyleCnt="0"/>
      <dgm:spPr/>
    </dgm:pt>
    <dgm:pt modelId="{7B2CAC0C-0F2A-4FFE-B847-C1568BE805B5}" type="pres">
      <dgm:prSet presAssocID="{59B50577-A927-455C-B271-CB369F699DC8}" presName="compNode" presStyleCnt="0"/>
      <dgm:spPr/>
    </dgm:pt>
    <dgm:pt modelId="{AFC8CE45-6970-4778-BD67-62F18DFCDE88}" type="pres">
      <dgm:prSet presAssocID="{59B50577-A927-455C-B271-CB369F699DC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"/>
        </a:ext>
      </dgm:extLst>
    </dgm:pt>
    <dgm:pt modelId="{1356D10F-7480-47C7-B831-FC5722A0C8E1}" type="pres">
      <dgm:prSet presAssocID="{59B50577-A927-455C-B271-CB369F699DC8}" presName="spaceRect" presStyleCnt="0"/>
      <dgm:spPr/>
    </dgm:pt>
    <dgm:pt modelId="{1ECFAE3D-317D-4A0C-8643-C016E3B71D5C}" type="pres">
      <dgm:prSet presAssocID="{59B50577-A927-455C-B271-CB369F699DC8}" presName="textRect" presStyleLbl="revTx" presStyleIdx="2" presStyleCnt="4">
        <dgm:presLayoutVars>
          <dgm:chMax val="1"/>
          <dgm:chPref val="1"/>
        </dgm:presLayoutVars>
      </dgm:prSet>
      <dgm:spPr/>
    </dgm:pt>
    <dgm:pt modelId="{208C551D-5857-4C9D-AEE8-38789B636AAA}" type="pres">
      <dgm:prSet presAssocID="{7BB70928-CE8D-43EE-B365-98E2FFA07236}" presName="sibTrans" presStyleCnt="0"/>
      <dgm:spPr/>
    </dgm:pt>
    <dgm:pt modelId="{E2FECE70-B279-4B7B-91F7-5D4D182072AD}" type="pres">
      <dgm:prSet presAssocID="{02BCB1F9-BD3E-44BD-87B0-9BC9E13CAAEF}" presName="compNode" presStyleCnt="0"/>
      <dgm:spPr/>
    </dgm:pt>
    <dgm:pt modelId="{112CF319-70C0-450E-A5F3-348E4A2F772F}" type="pres">
      <dgm:prSet presAssocID="{02BCB1F9-BD3E-44BD-87B0-9BC9E13CAAE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ocodile"/>
        </a:ext>
      </dgm:extLst>
    </dgm:pt>
    <dgm:pt modelId="{6B84951D-5FBE-419A-A27D-1F00738BC4E0}" type="pres">
      <dgm:prSet presAssocID="{02BCB1F9-BD3E-44BD-87B0-9BC9E13CAAEF}" presName="spaceRect" presStyleCnt="0"/>
      <dgm:spPr/>
    </dgm:pt>
    <dgm:pt modelId="{70342B54-2CF0-4F9F-8A46-CC25C17B585D}" type="pres">
      <dgm:prSet presAssocID="{02BCB1F9-BD3E-44BD-87B0-9BC9E13CAAE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0A16C1B-7572-4BC3-84D0-D6E64753E884}" type="presOf" srcId="{519540B2-E899-4511-A8B5-C248214D6B34}" destId="{6A9E1992-FCF1-413B-9235-3A981F900FD8}" srcOrd="0" destOrd="0" presId="urn:microsoft.com/office/officeart/2018/2/layout/IconLabelList"/>
    <dgm:cxn modelId="{2A10E837-6D48-464C-9C6E-1409254354AB}" srcId="{519540B2-E899-4511-A8B5-C248214D6B34}" destId="{33A7E29D-B0A9-4E1F-861C-0929541D438C}" srcOrd="1" destOrd="0" parTransId="{8FF79229-7E7F-457F-9875-FE4542797C04}" sibTransId="{3E6D9208-6FE6-4293-B4D1-074D76EE08BC}"/>
    <dgm:cxn modelId="{0CB8273A-1B7B-4B8F-80A8-5210371D75FE}" type="presOf" srcId="{C8C86499-14A0-4876-9025-13B38AC17C64}" destId="{FB0A3194-27C4-4758-AF62-343CA5E1CBAB}" srcOrd="0" destOrd="0" presId="urn:microsoft.com/office/officeart/2018/2/layout/IconLabelList"/>
    <dgm:cxn modelId="{27EE0843-F913-43F0-AD76-282B2B1CD92D}" type="presOf" srcId="{59B50577-A927-455C-B271-CB369F699DC8}" destId="{1ECFAE3D-317D-4A0C-8643-C016E3B71D5C}" srcOrd="0" destOrd="0" presId="urn:microsoft.com/office/officeart/2018/2/layout/IconLabelList"/>
    <dgm:cxn modelId="{EDEF2272-6C60-410B-8652-165DF4ED7C07}" type="presOf" srcId="{33A7E29D-B0A9-4E1F-861C-0929541D438C}" destId="{ED941DA7-C896-4248-A8DF-6377413C52C7}" srcOrd="0" destOrd="0" presId="urn:microsoft.com/office/officeart/2018/2/layout/IconLabelList"/>
    <dgm:cxn modelId="{C8DFEE8D-A308-4473-8D49-ACA49AC6F7B1}" srcId="{519540B2-E899-4511-A8B5-C248214D6B34}" destId="{02BCB1F9-BD3E-44BD-87B0-9BC9E13CAAEF}" srcOrd="3" destOrd="0" parTransId="{F042BC19-F2DB-45E1-B3EE-E7098E97CC61}" sibTransId="{506AD4B0-3176-4837-AD57-60CB0F529A01}"/>
    <dgm:cxn modelId="{46E8B1AC-40B2-4586-B817-C88EF582CDA6}" srcId="{519540B2-E899-4511-A8B5-C248214D6B34}" destId="{C8C86499-14A0-4876-9025-13B38AC17C64}" srcOrd="0" destOrd="0" parTransId="{BC2EDF97-2FA0-4A42-9BE4-6F8E9B847E7A}" sibTransId="{E017410B-90D3-4095-8637-2570DB343205}"/>
    <dgm:cxn modelId="{F53212BD-1161-45C8-B4DE-DA1E876EB830}" srcId="{519540B2-E899-4511-A8B5-C248214D6B34}" destId="{59B50577-A927-455C-B271-CB369F699DC8}" srcOrd="2" destOrd="0" parTransId="{00C15C6A-B76D-4699-882B-B718104EF958}" sibTransId="{7BB70928-CE8D-43EE-B365-98E2FFA07236}"/>
    <dgm:cxn modelId="{7A1F89C5-9DC7-4CC3-8A85-B8F310B30B71}" type="presOf" srcId="{02BCB1F9-BD3E-44BD-87B0-9BC9E13CAAEF}" destId="{70342B54-2CF0-4F9F-8A46-CC25C17B585D}" srcOrd="0" destOrd="0" presId="urn:microsoft.com/office/officeart/2018/2/layout/IconLabelList"/>
    <dgm:cxn modelId="{A19C1154-BE1A-4F9F-AFDD-8C3C942C6754}" type="presParOf" srcId="{6A9E1992-FCF1-413B-9235-3A981F900FD8}" destId="{255749E5-97CE-4072-89E5-79AAEEC4051D}" srcOrd="0" destOrd="0" presId="urn:microsoft.com/office/officeart/2018/2/layout/IconLabelList"/>
    <dgm:cxn modelId="{B7ED7A68-6F48-40D6-9B79-6D57C95BC77D}" type="presParOf" srcId="{255749E5-97CE-4072-89E5-79AAEEC4051D}" destId="{E3EF9FC5-63CA-4170-967B-2159B5C24AC4}" srcOrd="0" destOrd="0" presId="urn:microsoft.com/office/officeart/2018/2/layout/IconLabelList"/>
    <dgm:cxn modelId="{C0EA730C-D996-47A1-AB37-375C6F528711}" type="presParOf" srcId="{255749E5-97CE-4072-89E5-79AAEEC4051D}" destId="{95422005-F39E-4C1A-9742-33132E2D4969}" srcOrd="1" destOrd="0" presId="urn:microsoft.com/office/officeart/2018/2/layout/IconLabelList"/>
    <dgm:cxn modelId="{9E6309D6-B020-47A9-8BC7-A52153A34381}" type="presParOf" srcId="{255749E5-97CE-4072-89E5-79AAEEC4051D}" destId="{FB0A3194-27C4-4758-AF62-343CA5E1CBAB}" srcOrd="2" destOrd="0" presId="urn:microsoft.com/office/officeart/2018/2/layout/IconLabelList"/>
    <dgm:cxn modelId="{C6C625B0-FEBF-4679-883B-8512242B428F}" type="presParOf" srcId="{6A9E1992-FCF1-413B-9235-3A981F900FD8}" destId="{CACF17C9-D66A-4A63-8010-D402F61438A0}" srcOrd="1" destOrd="0" presId="urn:microsoft.com/office/officeart/2018/2/layout/IconLabelList"/>
    <dgm:cxn modelId="{C6B66C7D-0D61-48BB-A487-7DF097522C0E}" type="presParOf" srcId="{6A9E1992-FCF1-413B-9235-3A981F900FD8}" destId="{028D8E98-5C09-4792-B131-CB902B62A55E}" srcOrd="2" destOrd="0" presId="urn:microsoft.com/office/officeart/2018/2/layout/IconLabelList"/>
    <dgm:cxn modelId="{3CC21CA3-13DF-4BCC-B868-E7671F9F8E88}" type="presParOf" srcId="{028D8E98-5C09-4792-B131-CB902B62A55E}" destId="{60630755-EAEB-4B69-A8A5-22B52A4AA86E}" srcOrd="0" destOrd="0" presId="urn:microsoft.com/office/officeart/2018/2/layout/IconLabelList"/>
    <dgm:cxn modelId="{A318773F-7F20-4B44-8458-AEDB1F25948C}" type="presParOf" srcId="{028D8E98-5C09-4792-B131-CB902B62A55E}" destId="{AD3FEF2A-3286-4C66-B135-C7ADAB03D445}" srcOrd="1" destOrd="0" presId="urn:microsoft.com/office/officeart/2018/2/layout/IconLabelList"/>
    <dgm:cxn modelId="{4721B821-734C-4A22-B1E0-093D36A2746D}" type="presParOf" srcId="{028D8E98-5C09-4792-B131-CB902B62A55E}" destId="{ED941DA7-C896-4248-A8DF-6377413C52C7}" srcOrd="2" destOrd="0" presId="urn:microsoft.com/office/officeart/2018/2/layout/IconLabelList"/>
    <dgm:cxn modelId="{453DFA6E-0528-4CC7-9884-A3BB9854D6AF}" type="presParOf" srcId="{6A9E1992-FCF1-413B-9235-3A981F900FD8}" destId="{DC7930A0-84BE-4C54-9EC5-DBF72EA3BAD1}" srcOrd="3" destOrd="0" presId="urn:microsoft.com/office/officeart/2018/2/layout/IconLabelList"/>
    <dgm:cxn modelId="{CA67AE3D-F222-49D9-929D-47D16999212F}" type="presParOf" srcId="{6A9E1992-FCF1-413B-9235-3A981F900FD8}" destId="{7B2CAC0C-0F2A-4FFE-B847-C1568BE805B5}" srcOrd="4" destOrd="0" presId="urn:microsoft.com/office/officeart/2018/2/layout/IconLabelList"/>
    <dgm:cxn modelId="{D03B6F0E-A6A3-47BF-AE29-B86EFF1D2FD3}" type="presParOf" srcId="{7B2CAC0C-0F2A-4FFE-B847-C1568BE805B5}" destId="{AFC8CE45-6970-4778-BD67-62F18DFCDE88}" srcOrd="0" destOrd="0" presId="urn:microsoft.com/office/officeart/2018/2/layout/IconLabelList"/>
    <dgm:cxn modelId="{7CA36541-A107-4CF2-A153-A950BAD866C5}" type="presParOf" srcId="{7B2CAC0C-0F2A-4FFE-B847-C1568BE805B5}" destId="{1356D10F-7480-47C7-B831-FC5722A0C8E1}" srcOrd="1" destOrd="0" presId="urn:microsoft.com/office/officeart/2018/2/layout/IconLabelList"/>
    <dgm:cxn modelId="{70490DE1-EE67-4491-A554-D0DB76795847}" type="presParOf" srcId="{7B2CAC0C-0F2A-4FFE-B847-C1568BE805B5}" destId="{1ECFAE3D-317D-4A0C-8643-C016E3B71D5C}" srcOrd="2" destOrd="0" presId="urn:microsoft.com/office/officeart/2018/2/layout/IconLabelList"/>
    <dgm:cxn modelId="{E2980005-BC50-45EA-ADD1-3D22C8442466}" type="presParOf" srcId="{6A9E1992-FCF1-413B-9235-3A981F900FD8}" destId="{208C551D-5857-4C9D-AEE8-38789B636AAA}" srcOrd="5" destOrd="0" presId="urn:microsoft.com/office/officeart/2018/2/layout/IconLabelList"/>
    <dgm:cxn modelId="{B824277B-BEA5-49C2-9C26-05D54651A75C}" type="presParOf" srcId="{6A9E1992-FCF1-413B-9235-3A981F900FD8}" destId="{E2FECE70-B279-4B7B-91F7-5D4D182072AD}" srcOrd="6" destOrd="0" presId="urn:microsoft.com/office/officeart/2018/2/layout/IconLabelList"/>
    <dgm:cxn modelId="{A02B97BE-33FB-4953-94C0-C0DAABD4BBFC}" type="presParOf" srcId="{E2FECE70-B279-4B7B-91F7-5D4D182072AD}" destId="{112CF319-70C0-450E-A5F3-348E4A2F772F}" srcOrd="0" destOrd="0" presId="urn:microsoft.com/office/officeart/2018/2/layout/IconLabelList"/>
    <dgm:cxn modelId="{15742E0D-AA2F-4A6D-89AF-AF6D2CEEEE5B}" type="presParOf" srcId="{E2FECE70-B279-4B7B-91F7-5D4D182072AD}" destId="{6B84951D-5FBE-419A-A27D-1F00738BC4E0}" srcOrd="1" destOrd="0" presId="urn:microsoft.com/office/officeart/2018/2/layout/IconLabelList"/>
    <dgm:cxn modelId="{B7084743-028C-4EB7-88AA-64E2FEC9FCB5}" type="presParOf" srcId="{E2FECE70-B279-4B7B-91F7-5D4D182072AD}" destId="{70342B54-2CF0-4F9F-8A46-CC25C17B585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DB8177-B490-4E9D-964E-FF03D04B2727}" type="doc">
      <dgm:prSet loTypeId="urn:microsoft.com/office/officeart/2005/8/layout/cycle6" loCatId="cycle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AF8969C-7133-4869-86E0-BECE45CD4043}">
      <dgm:prSet/>
      <dgm:spPr/>
      <dgm:t>
        <a:bodyPr/>
        <a:lstStyle/>
        <a:p>
          <a:r>
            <a:rPr lang="en-US"/>
            <a:t>• Tambahkan angka &amp; referensi publik.</a:t>
          </a:r>
        </a:p>
      </dgm:t>
    </dgm:pt>
    <dgm:pt modelId="{D5B42CD7-9F63-4F51-B61B-43AE1DD4A7CF}" type="parTrans" cxnId="{96A2B455-7C11-45EB-A603-8DDB2FBE10D6}">
      <dgm:prSet/>
      <dgm:spPr/>
      <dgm:t>
        <a:bodyPr/>
        <a:lstStyle/>
        <a:p>
          <a:endParaRPr lang="en-US"/>
        </a:p>
      </dgm:t>
    </dgm:pt>
    <dgm:pt modelId="{47D432E2-28CF-4A1F-8C71-DBD5D11AF56B}" type="sibTrans" cxnId="{96A2B455-7C11-45EB-A603-8DDB2FBE10D6}">
      <dgm:prSet/>
      <dgm:spPr/>
      <dgm:t>
        <a:bodyPr/>
        <a:lstStyle/>
        <a:p>
          <a:endParaRPr lang="en-US"/>
        </a:p>
      </dgm:t>
    </dgm:pt>
    <dgm:pt modelId="{21A2AC1B-7BCB-4A29-8418-9F1840C8C128}">
      <dgm:prSet/>
      <dgm:spPr/>
      <dgm:t>
        <a:bodyPr/>
        <a:lstStyle/>
        <a:p>
          <a:r>
            <a:rPr lang="en-US"/>
            <a:t>• Hindari link hidup; sebut judul &amp; tahun.</a:t>
          </a:r>
        </a:p>
      </dgm:t>
    </dgm:pt>
    <dgm:pt modelId="{64C0D713-8440-4F1D-9CCE-E37806CCB643}" type="parTrans" cxnId="{317B0B67-8345-4E14-9D6C-0D9FEC076ADF}">
      <dgm:prSet/>
      <dgm:spPr/>
      <dgm:t>
        <a:bodyPr/>
        <a:lstStyle/>
        <a:p>
          <a:endParaRPr lang="en-US"/>
        </a:p>
      </dgm:t>
    </dgm:pt>
    <dgm:pt modelId="{C80F19B2-2102-458C-A234-7EA6A52A23AE}" type="sibTrans" cxnId="{317B0B67-8345-4E14-9D6C-0D9FEC076ADF}">
      <dgm:prSet/>
      <dgm:spPr/>
      <dgm:t>
        <a:bodyPr/>
        <a:lstStyle/>
        <a:p>
          <a:endParaRPr lang="en-US"/>
        </a:p>
      </dgm:t>
    </dgm:pt>
    <dgm:pt modelId="{39304750-B6A2-A649-A6A2-EA3B39C4CF6C}" type="pres">
      <dgm:prSet presAssocID="{6FDB8177-B490-4E9D-964E-FF03D04B2727}" presName="cycle" presStyleCnt="0">
        <dgm:presLayoutVars>
          <dgm:dir/>
          <dgm:resizeHandles val="exact"/>
        </dgm:presLayoutVars>
      </dgm:prSet>
      <dgm:spPr/>
    </dgm:pt>
    <dgm:pt modelId="{EF308FCD-16B5-4148-A444-6036A09C8512}" type="pres">
      <dgm:prSet presAssocID="{4AF8969C-7133-4869-86E0-BECE45CD4043}" presName="node" presStyleLbl="node1" presStyleIdx="0" presStyleCnt="2">
        <dgm:presLayoutVars>
          <dgm:bulletEnabled val="1"/>
        </dgm:presLayoutVars>
      </dgm:prSet>
      <dgm:spPr/>
    </dgm:pt>
    <dgm:pt modelId="{20C56BE7-31E8-C64C-97DE-42E630ED36BC}" type="pres">
      <dgm:prSet presAssocID="{4AF8969C-7133-4869-86E0-BECE45CD4043}" presName="spNode" presStyleCnt="0"/>
      <dgm:spPr/>
    </dgm:pt>
    <dgm:pt modelId="{5573CE57-8C8B-4C46-A73E-4DBAA22485D4}" type="pres">
      <dgm:prSet presAssocID="{47D432E2-28CF-4A1F-8C71-DBD5D11AF56B}" presName="sibTrans" presStyleLbl="sibTrans1D1" presStyleIdx="0" presStyleCnt="2"/>
      <dgm:spPr/>
    </dgm:pt>
    <dgm:pt modelId="{FFE05A7F-1559-8844-8CED-BB2315386E8A}" type="pres">
      <dgm:prSet presAssocID="{21A2AC1B-7BCB-4A29-8418-9F1840C8C128}" presName="node" presStyleLbl="node1" presStyleIdx="1" presStyleCnt="2">
        <dgm:presLayoutVars>
          <dgm:bulletEnabled val="1"/>
        </dgm:presLayoutVars>
      </dgm:prSet>
      <dgm:spPr/>
    </dgm:pt>
    <dgm:pt modelId="{66246C65-7285-D844-9CCE-B4B6127AF36E}" type="pres">
      <dgm:prSet presAssocID="{21A2AC1B-7BCB-4A29-8418-9F1840C8C128}" presName="spNode" presStyleCnt="0"/>
      <dgm:spPr/>
    </dgm:pt>
    <dgm:pt modelId="{F517CC18-0956-4E41-8ACA-71460E3EBEB9}" type="pres">
      <dgm:prSet presAssocID="{C80F19B2-2102-458C-A234-7EA6A52A23AE}" presName="sibTrans" presStyleLbl="sibTrans1D1" presStyleIdx="1" presStyleCnt="2"/>
      <dgm:spPr/>
    </dgm:pt>
  </dgm:ptLst>
  <dgm:cxnLst>
    <dgm:cxn modelId="{F95B1009-2018-BC41-A75D-110AA8949E76}" type="presOf" srcId="{6FDB8177-B490-4E9D-964E-FF03D04B2727}" destId="{39304750-B6A2-A649-A6A2-EA3B39C4CF6C}" srcOrd="0" destOrd="0" presId="urn:microsoft.com/office/officeart/2005/8/layout/cycle6"/>
    <dgm:cxn modelId="{3C379918-F68A-F443-8825-3CB1C2FED5ED}" type="presOf" srcId="{47D432E2-28CF-4A1F-8C71-DBD5D11AF56B}" destId="{5573CE57-8C8B-4C46-A73E-4DBAA22485D4}" srcOrd="0" destOrd="0" presId="urn:microsoft.com/office/officeart/2005/8/layout/cycle6"/>
    <dgm:cxn modelId="{8A922236-6F3A-B046-977B-60ECAA654050}" type="presOf" srcId="{C80F19B2-2102-458C-A234-7EA6A52A23AE}" destId="{F517CC18-0956-4E41-8ACA-71460E3EBEB9}" srcOrd="0" destOrd="0" presId="urn:microsoft.com/office/officeart/2005/8/layout/cycle6"/>
    <dgm:cxn modelId="{96A2B455-7C11-45EB-A603-8DDB2FBE10D6}" srcId="{6FDB8177-B490-4E9D-964E-FF03D04B2727}" destId="{4AF8969C-7133-4869-86E0-BECE45CD4043}" srcOrd="0" destOrd="0" parTransId="{D5B42CD7-9F63-4F51-B61B-43AE1DD4A7CF}" sibTransId="{47D432E2-28CF-4A1F-8C71-DBD5D11AF56B}"/>
    <dgm:cxn modelId="{317B0B67-8345-4E14-9D6C-0D9FEC076ADF}" srcId="{6FDB8177-B490-4E9D-964E-FF03D04B2727}" destId="{21A2AC1B-7BCB-4A29-8418-9F1840C8C128}" srcOrd="1" destOrd="0" parTransId="{64C0D713-8440-4F1D-9CCE-E37806CCB643}" sibTransId="{C80F19B2-2102-458C-A234-7EA6A52A23AE}"/>
    <dgm:cxn modelId="{747B7D70-01F7-274E-B0AF-2EEEA937A29E}" type="presOf" srcId="{4AF8969C-7133-4869-86E0-BECE45CD4043}" destId="{EF308FCD-16B5-4148-A444-6036A09C8512}" srcOrd="0" destOrd="0" presId="urn:microsoft.com/office/officeart/2005/8/layout/cycle6"/>
    <dgm:cxn modelId="{B3ED9CA2-BA93-CE41-9CFB-B2FD40732FAD}" type="presOf" srcId="{21A2AC1B-7BCB-4A29-8418-9F1840C8C128}" destId="{FFE05A7F-1559-8844-8CED-BB2315386E8A}" srcOrd="0" destOrd="0" presId="urn:microsoft.com/office/officeart/2005/8/layout/cycle6"/>
    <dgm:cxn modelId="{27C21BA8-F169-6647-9493-F7C1D01ED56A}" type="presParOf" srcId="{39304750-B6A2-A649-A6A2-EA3B39C4CF6C}" destId="{EF308FCD-16B5-4148-A444-6036A09C8512}" srcOrd="0" destOrd="0" presId="urn:microsoft.com/office/officeart/2005/8/layout/cycle6"/>
    <dgm:cxn modelId="{2734EA8B-8135-A640-8DDD-0D8BAB8C7116}" type="presParOf" srcId="{39304750-B6A2-A649-A6A2-EA3B39C4CF6C}" destId="{20C56BE7-31E8-C64C-97DE-42E630ED36BC}" srcOrd="1" destOrd="0" presId="urn:microsoft.com/office/officeart/2005/8/layout/cycle6"/>
    <dgm:cxn modelId="{28FFE418-B30B-7444-8B4C-C33B12482959}" type="presParOf" srcId="{39304750-B6A2-A649-A6A2-EA3B39C4CF6C}" destId="{5573CE57-8C8B-4C46-A73E-4DBAA22485D4}" srcOrd="2" destOrd="0" presId="urn:microsoft.com/office/officeart/2005/8/layout/cycle6"/>
    <dgm:cxn modelId="{8741E595-FDD6-1847-9096-1DDFDFF2F68D}" type="presParOf" srcId="{39304750-B6A2-A649-A6A2-EA3B39C4CF6C}" destId="{FFE05A7F-1559-8844-8CED-BB2315386E8A}" srcOrd="3" destOrd="0" presId="urn:microsoft.com/office/officeart/2005/8/layout/cycle6"/>
    <dgm:cxn modelId="{5D8F75C6-EA28-FA41-83B8-C0ADD4F18D9C}" type="presParOf" srcId="{39304750-B6A2-A649-A6A2-EA3B39C4CF6C}" destId="{66246C65-7285-D844-9CCE-B4B6127AF36E}" srcOrd="4" destOrd="0" presId="urn:microsoft.com/office/officeart/2005/8/layout/cycle6"/>
    <dgm:cxn modelId="{64BD14EE-2F32-D54D-B043-37F40A6FD867}" type="presParOf" srcId="{39304750-B6A2-A649-A6A2-EA3B39C4CF6C}" destId="{F517CC18-0956-4E41-8ACA-71460E3EBEB9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0A15EF-DB15-4552-8F83-F7A5F46C6F8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40744FE-E985-4002-A22D-A77A4C9C41F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• Contoh: Centre for Comparative &amp; International Education, seminar Dept. Education.</a:t>
          </a:r>
        </a:p>
      </dgm:t>
    </dgm:pt>
    <dgm:pt modelId="{3C6D9EB6-7EEC-4CB7-B096-58C35C386947}" type="parTrans" cxnId="{446EA07D-A473-45CA-A7FA-1013AE57B780}">
      <dgm:prSet/>
      <dgm:spPr/>
      <dgm:t>
        <a:bodyPr/>
        <a:lstStyle/>
        <a:p>
          <a:endParaRPr lang="en-US"/>
        </a:p>
      </dgm:t>
    </dgm:pt>
    <dgm:pt modelId="{8C380F08-B985-4BDB-AE3C-9C645FD2EEBB}" type="sibTrans" cxnId="{446EA07D-A473-45CA-A7FA-1013AE57B780}">
      <dgm:prSet/>
      <dgm:spPr/>
      <dgm:t>
        <a:bodyPr/>
        <a:lstStyle/>
        <a:p>
          <a:endParaRPr lang="en-US"/>
        </a:p>
      </dgm:t>
    </dgm:pt>
    <dgm:pt modelId="{C5DC056F-5C68-4ABE-B5B7-2A19C3BBF77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• Kaitkan langsung dgn keahlian Anda.</a:t>
          </a:r>
        </a:p>
      </dgm:t>
    </dgm:pt>
    <dgm:pt modelId="{41DA872A-6F93-4BB8-9BB6-1AECA3FC200F}" type="parTrans" cxnId="{A733D8E5-F5AE-4592-8D31-D08727FC0F3F}">
      <dgm:prSet/>
      <dgm:spPr/>
      <dgm:t>
        <a:bodyPr/>
        <a:lstStyle/>
        <a:p>
          <a:endParaRPr lang="en-US"/>
        </a:p>
      </dgm:t>
    </dgm:pt>
    <dgm:pt modelId="{6BEE18AC-6BF9-44C3-926C-26332F7315B9}" type="sibTrans" cxnId="{A733D8E5-F5AE-4592-8D31-D08727FC0F3F}">
      <dgm:prSet/>
      <dgm:spPr/>
      <dgm:t>
        <a:bodyPr/>
        <a:lstStyle/>
        <a:p>
          <a:endParaRPr lang="en-US"/>
        </a:p>
      </dgm:t>
    </dgm:pt>
    <dgm:pt modelId="{9CB6BEC4-EF1B-405E-B01F-632792CD37DF}" type="pres">
      <dgm:prSet presAssocID="{220A15EF-DB15-4552-8F83-F7A5F46C6F84}" presName="root" presStyleCnt="0">
        <dgm:presLayoutVars>
          <dgm:dir/>
          <dgm:resizeHandles val="exact"/>
        </dgm:presLayoutVars>
      </dgm:prSet>
      <dgm:spPr/>
    </dgm:pt>
    <dgm:pt modelId="{3D9EB17A-A182-463F-B9EC-6F7FD26C7C10}" type="pres">
      <dgm:prSet presAssocID="{840744FE-E985-4002-A22D-A77A4C9C41F7}" presName="compNode" presStyleCnt="0"/>
      <dgm:spPr/>
    </dgm:pt>
    <dgm:pt modelId="{D14B0771-B22B-449C-9523-E4DC0A1A8C4E}" type="pres">
      <dgm:prSet presAssocID="{840744FE-E985-4002-A22D-A77A4C9C41F7}" presName="iconBgRect" presStyleLbl="bgShp" presStyleIdx="0" presStyleCnt="2"/>
      <dgm:spPr/>
    </dgm:pt>
    <dgm:pt modelId="{EDC9B185-C5B1-4385-9F95-5268E7B9987E}" type="pres">
      <dgm:prSet presAssocID="{840744FE-E985-4002-A22D-A77A4C9C41F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6222A1ED-8D35-43B9-A811-71000F6FEC48}" type="pres">
      <dgm:prSet presAssocID="{840744FE-E985-4002-A22D-A77A4C9C41F7}" presName="spaceRect" presStyleCnt="0"/>
      <dgm:spPr/>
    </dgm:pt>
    <dgm:pt modelId="{D064A2A9-5B3B-467E-B240-F5F46B67BF4C}" type="pres">
      <dgm:prSet presAssocID="{840744FE-E985-4002-A22D-A77A4C9C41F7}" presName="textRect" presStyleLbl="revTx" presStyleIdx="0" presStyleCnt="2">
        <dgm:presLayoutVars>
          <dgm:chMax val="1"/>
          <dgm:chPref val="1"/>
        </dgm:presLayoutVars>
      </dgm:prSet>
      <dgm:spPr/>
    </dgm:pt>
    <dgm:pt modelId="{84CD8DB4-AA96-437B-A00D-FC9696B1E6E9}" type="pres">
      <dgm:prSet presAssocID="{8C380F08-B985-4BDB-AE3C-9C645FD2EEBB}" presName="sibTrans" presStyleCnt="0"/>
      <dgm:spPr/>
    </dgm:pt>
    <dgm:pt modelId="{2FBD72B9-54E2-4064-8665-AF0CEC8BCA7F}" type="pres">
      <dgm:prSet presAssocID="{C5DC056F-5C68-4ABE-B5B7-2A19C3BBF777}" presName="compNode" presStyleCnt="0"/>
      <dgm:spPr/>
    </dgm:pt>
    <dgm:pt modelId="{6DC23D14-C73E-4617-8C76-7E22D34687DE}" type="pres">
      <dgm:prSet presAssocID="{C5DC056F-5C68-4ABE-B5B7-2A19C3BBF777}" presName="iconBgRect" presStyleLbl="bgShp" presStyleIdx="1" presStyleCnt="2"/>
      <dgm:spPr/>
    </dgm:pt>
    <dgm:pt modelId="{456F1434-7510-4C88-8524-23DD73EAD39A}" type="pres">
      <dgm:prSet presAssocID="{C5DC056F-5C68-4ABE-B5B7-2A19C3BBF77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DC2B047D-0A64-46BE-909D-1FA99001FBB0}" type="pres">
      <dgm:prSet presAssocID="{C5DC056F-5C68-4ABE-B5B7-2A19C3BBF777}" presName="spaceRect" presStyleCnt="0"/>
      <dgm:spPr/>
    </dgm:pt>
    <dgm:pt modelId="{8F5C54CA-3828-4571-B08E-17E20479F7D4}" type="pres">
      <dgm:prSet presAssocID="{C5DC056F-5C68-4ABE-B5B7-2A19C3BBF77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7A28877-F6BD-4241-A4ED-331F0E7CB904}" type="presOf" srcId="{220A15EF-DB15-4552-8F83-F7A5F46C6F84}" destId="{9CB6BEC4-EF1B-405E-B01F-632792CD37DF}" srcOrd="0" destOrd="0" presId="urn:microsoft.com/office/officeart/2018/5/layout/IconCircleLabelList"/>
    <dgm:cxn modelId="{446EA07D-A473-45CA-A7FA-1013AE57B780}" srcId="{220A15EF-DB15-4552-8F83-F7A5F46C6F84}" destId="{840744FE-E985-4002-A22D-A77A4C9C41F7}" srcOrd="0" destOrd="0" parTransId="{3C6D9EB6-7EEC-4CB7-B096-58C35C386947}" sibTransId="{8C380F08-B985-4BDB-AE3C-9C645FD2EEBB}"/>
    <dgm:cxn modelId="{B24463B4-48D0-CE4D-9B37-FE0A028FE1C6}" type="presOf" srcId="{C5DC056F-5C68-4ABE-B5B7-2A19C3BBF777}" destId="{8F5C54CA-3828-4571-B08E-17E20479F7D4}" srcOrd="0" destOrd="0" presId="urn:microsoft.com/office/officeart/2018/5/layout/IconCircleLabelList"/>
    <dgm:cxn modelId="{5D8543B8-7261-5549-AC30-7A1EC07F83BC}" type="presOf" srcId="{840744FE-E985-4002-A22D-A77A4C9C41F7}" destId="{D064A2A9-5B3B-467E-B240-F5F46B67BF4C}" srcOrd="0" destOrd="0" presId="urn:microsoft.com/office/officeart/2018/5/layout/IconCircleLabelList"/>
    <dgm:cxn modelId="{A733D8E5-F5AE-4592-8D31-D08727FC0F3F}" srcId="{220A15EF-DB15-4552-8F83-F7A5F46C6F84}" destId="{C5DC056F-5C68-4ABE-B5B7-2A19C3BBF777}" srcOrd="1" destOrd="0" parTransId="{41DA872A-6F93-4BB8-9BB6-1AECA3FC200F}" sibTransId="{6BEE18AC-6BF9-44C3-926C-26332F7315B9}"/>
    <dgm:cxn modelId="{11F34438-F061-2040-9EC0-BE5CE5357456}" type="presParOf" srcId="{9CB6BEC4-EF1B-405E-B01F-632792CD37DF}" destId="{3D9EB17A-A182-463F-B9EC-6F7FD26C7C10}" srcOrd="0" destOrd="0" presId="urn:microsoft.com/office/officeart/2018/5/layout/IconCircleLabelList"/>
    <dgm:cxn modelId="{B97BE0FE-1A54-364D-A382-AA01BF75D5F2}" type="presParOf" srcId="{3D9EB17A-A182-463F-B9EC-6F7FD26C7C10}" destId="{D14B0771-B22B-449C-9523-E4DC0A1A8C4E}" srcOrd="0" destOrd="0" presId="urn:microsoft.com/office/officeart/2018/5/layout/IconCircleLabelList"/>
    <dgm:cxn modelId="{74C08B31-2A16-0041-B28B-463E97901AE4}" type="presParOf" srcId="{3D9EB17A-A182-463F-B9EC-6F7FD26C7C10}" destId="{EDC9B185-C5B1-4385-9F95-5268E7B9987E}" srcOrd="1" destOrd="0" presId="urn:microsoft.com/office/officeart/2018/5/layout/IconCircleLabelList"/>
    <dgm:cxn modelId="{1168761D-9239-2F42-A2EA-EF080598E073}" type="presParOf" srcId="{3D9EB17A-A182-463F-B9EC-6F7FD26C7C10}" destId="{6222A1ED-8D35-43B9-A811-71000F6FEC48}" srcOrd="2" destOrd="0" presId="urn:microsoft.com/office/officeart/2018/5/layout/IconCircleLabelList"/>
    <dgm:cxn modelId="{3FDF9584-851E-694B-86C1-80C92F5B9F50}" type="presParOf" srcId="{3D9EB17A-A182-463F-B9EC-6F7FD26C7C10}" destId="{D064A2A9-5B3B-467E-B240-F5F46B67BF4C}" srcOrd="3" destOrd="0" presId="urn:microsoft.com/office/officeart/2018/5/layout/IconCircleLabelList"/>
    <dgm:cxn modelId="{39A60824-9A8C-BC43-88B9-1C492ABF19C6}" type="presParOf" srcId="{9CB6BEC4-EF1B-405E-B01F-632792CD37DF}" destId="{84CD8DB4-AA96-437B-A00D-FC9696B1E6E9}" srcOrd="1" destOrd="0" presId="urn:microsoft.com/office/officeart/2018/5/layout/IconCircleLabelList"/>
    <dgm:cxn modelId="{9CBEC506-898C-994D-B6E8-49D9200DE4DB}" type="presParOf" srcId="{9CB6BEC4-EF1B-405E-B01F-632792CD37DF}" destId="{2FBD72B9-54E2-4064-8665-AF0CEC8BCA7F}" srcOrd="2" destOrd="0" presId="urn:microsoft.com/office/officeart/2018/5/layout/IconCircleLabelList"/>
    <dgm:cxn modelId="{4300258E-48DF-9A46-8D82-0DCFDE25BD32}" type="presParOf" srcId="{2FBD72B9-54E2-4064-8665-AF0CEC8BCA7F}" destId="{6DC23D14-C73E-4617-8C76-7E22D34687DE}" srcOrd="0" destOrd="0" presId="urn:microsoft.com/office/officeart/2018/5/layout/IconCircleLabelList"/>
    <dgm:cxn modelId="{75EEC7CD-6F9B-5C4F-B207-15F1EFCA1496}" type="presParOf" srcId="{2FBD72B9-54E2-4064-8665-AF0CEC8BCA7F}" destId="{456F1434-7510-4C88-8524-23DD73EAD39A}" srcOrd="1" destOrd="0" presId="urn:microsoft.com/office/officeart/2018/5/layout/IconCircleLabelList"/>
    <dgm:cxn modelId="{D0354566-4DEC-9744-95D6-DF0887638BBB}" type="presParOf" srcId="{2FBD72B9-54E2-4064-8665-AF0CEC8BCA7F}" destId="{DC2B047D-0A64-46BE-909D-1FA99001FBB0}" srcOrd="2" destOrd="0" presId="urn:microsoft.com/office/officeart/2018/5/layout/IconCircleLabelList"/>
    <dgm:cxn modelId="{79C4FFA3-360A-CD41-A591-4AD8C58E840F}" type="presParOf" srcId="{2FBD72B9-54E2-4064-8665-AF0CEC8BCA7F}" destId="{8F5C54CA-3828-4571-B08E-17E20479F7D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6EBE8F-C57D-4A2A-8187-C173286BE14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CA0C6B8-E29F-40E2-BCB6-5D1085918F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Gunakan active voice.</a:t>
          </a:r>
        </a:p>
      </dgm:t>
    </dgm:pt>
    <dgm:pt modelId="{111B0769-52D1-434B-8AE9-ECC1F7C75DAB}" type="parTrans" cxnId="{F4B8AB02-69B2-4CD4-85CC-43D88EB00631}">
      <dgm:prSet/>
      <dgm:spPr/>
      <dgm:t>
        <a:bodyPr/>
        <a:lstStyle/>
        <a:p>
          <a:endParaRPr lang="en-US"/>
        </a:p>
      </dgm:t>
    </dgm:pt>
    <dgm:pt modelId="{006373C8-786B-4F3D-B534-245E9DA97A59}" type="sibTrans" cxnId="{F4B8AB02-69B2-4CD4-85CC-43D88EB00631}">
      <dgm:prSet/>
      <dgm:spPr/>
      <dgm:t>
        <a:bodyPr/>
        <a:lstStyle/>
        <a:p>
          <a:endParaRPr lang="en-US"/>
        </a:p>
      </dgm:t>
    </dgm:pt>
    <dgm:pt modelId="{01B97186-37A4-4170-AD2A-CF82461FCF3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Hindari superlatif berlebihan.</a:t>
          </a:r>
        </a:p>
      </dgm:t>
    </dgm:pt>
    <dgm:pt modelId="{104AC68F-2AE6-49FA-9D7C-5E6D1680F0E7}" type="parTrans" cxnId="{EEF83AA6-FD37-4A78-BF5F-56C027A0FD39}">
      <dgm:prSet/>
      <dgm:spPr/>
      <dgm:t>
        <a:bodyPr/>
        <a:lstStyle/>
        <a:p>
          <a:endParaRPr lang="en-US"/>
        </a:p>
      </dgm:t>
    </dgm:pt>
    <dgm:pt modelId="{C0E8DCE4-BFEE-4C8C-9E56-5FC05CB6FC25}" type="sibTrans" cxnId="{EEF83AA6-FD37-4A78-BF5F-56C027A0FD39}">
      <dgm:prSet/>
      <dgm:spPr/>
      <dgm:t>
        <a:bodyPr/>
        <a:lstStyle/>
        <a:p>
          <a:endParaRPr lang="en-US"/>
        </a:p>
      </dgm:t>
    </dgm:pt>
    <dgm:pt modelId="{B2BFD084-95A9-4450-893A-30384DA695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• Akui area </a:t>
          </a:r>
          <a:r>
            <a:rPr lang="en-US" dirty="0" err="1"/>
            <a:t>belajar</a:t>
          </a:r>
          <a:r>
            <a:rPr lang="en-US" dirty="0"/>
            <a:t>—</a:t>
          </a:r>
          <a:r>
            <a:rPr lang="en-US" dirty="0" err="1"/>
            <a:t>misal</a:t>
          </a:r>
          <a:r>
            <a:rPr lang="en-US" dirty="0"/>
            <a:t>: Oxford </a:t>
          </a:r>
          <a:r>
            <a:rPr lang="en-US" dirty="0" err="1"/>
            <a:t>suka</a:t>
          </a:r>
          <a:r>
            <a:rPr lang="en-US" dirty="0"/>
            <a:t> reflective learners.</a:t>
          </a:r>
        </a:p>
      </dgm:t>
    </dgm:pt>
    <dgm:pt modelId="{A4477372-3EC9-4D78-AC0D-D5F0347A228E}" type="parTrans" cxnId="{7EBEA359-6DB2-42AE-A00F-D0B5EE6618B7}">
      <dgm:prSet/>
      <dgm:spPr/>
      <dgm:t>
        <a:bodyPr/>
        <a:lstStyle/>
        <a:p>
          <a:endParaRPr lang="en-US"/>
        </a:p>
      </dgm:t>
    </dgm:pt>
    <dgm:pt modelId="{7DE3895B-CCE0-4302-B609-577A523A68A5}" type="sibTrans" cxnId="{7EBEA359-6DB2-42AE-A00F-D0B5EE6618B7}">
      <dgm:prSet/>
      <dgm:spPr/>
      <dgm:t>
        <a:bodyPr/>
        <a:lstStyle/>
        <a:p>
          <a:endParaRPr lang="en-US"/>
        </a:p>
      </dgm:t>
    </dgm:pt>
    <dgm:pt modelId="{848A96FF-887A-4A27-AEA2-4430813BD39D}" type="pres">
      <dgm:prSet presAssocID="{7A6EBE8F-C57D-4A2A-8187-C173286BE146}" presName="root" presStyleCnt="0">
        <dgm:presLayoutVars>
          <dgm:dir/>
          <dgm:resizeHandles val="exact"/>
        </dgm:presLayoutVars>
      </dgm:prSet>
      <dgm:spPr/>
    </dgm:pt>
    <dgm:pt modelId="{835424D8-525D-4090-91A0-BAD8603A8E35}" type="pres">
      <dgm:prSet presAssocID="{CCA0C6B8-E29F-40E2-BCB6-5D1085918FB3}" presName="compNode" presStyleCnt="0"/>
      <dgm:spPr/>
    </dgm:pt>
    <dgm:pt modelId="{6D213971-0D7A-4C13-BA35-8D6C9ACF21EE}" type="pres">
      <dgm:prSet presAssocID="{CCA0C6B8-E29F-40E2-BCB6-5D1085918FB3}" presName="bgRect" presStyleLbl="bgShp" presStyleIdx="0" presStyleCnt="3"/>
      <dgm:spPr/>
    </dgm:pt>
    <dgm:pt modelId="{3E276194-3278-4DE9-9CB7-A7AF7ED6FEEA}" type="pres">
      <dgm:prSet presAssocID="{CCA0C6B8-E29F-40E2-BCB6-5D1085918F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 microphone"/>
        </a:ext>
      </dgm:extLst>
    </dgm:pt>
    <dgm:pt modelId="{3E812E88-08DE-4151-99DF-46910E6931E8}" type="pres">
      <dgm:prSet presAssocID="{CCA0C6B8-E29F-40E2-BCB6-5D1085918FB3}" presName="spaceRect" presStyleCnt="0"/>
      <dgm:spPr/>
    </dgm:pt>
    <dgm:pt modelId="{D2DC888C-B0D9-45EF-8CD6-FD3800E04A11}" type="pres">
      <dgm:prSet presAssocID="{CCA0C6B8-E29F-40E2-BCB6-5D1085918FB3}" presName="parTx" presStyleLbl="revTx" presStyleIdx="0" presStyleCnt="3">
        <dgm:presLayoutVars>
          <dgm:chMax val="0"/>
          <dgm:chPref val="0"/>
        </dgm:presLayoutVars>
      </dgm:prSet>
      <dgm:spPr/>
    </dgm:pt>
    <dgm:pt modelId="{7DCED46E-A7B4-4CDB-8573-A67FC6F40DD1}" type="pres">
      <dgm:prSet presAssocID="{006373C8-786B-4F3D-B534-245E9DA97A59}" presName="sibTrans" presStyleCnt="0"/>
      <dgm:spPr/>
    </dgm:pt>
    <dgm:pt modelId="{E4A7B199-5ED2-4B19-BD7A-1B371D304B35}" type="pres">
      <dgm:prSet presAssocID="{01B97186-37A4-4170-AD2A-CF82461FCF3D}" presName="compNode" presStyleCnt="0"/>
      <dgm:spPr/>
    </dgm:pt>
    <dgm:pt modelId="{CC8F1BFF-546C-41DB-B4A5-1C086610B98A}" type="pres">
      <dgm:prSet presAssocID="{01B97186-37A4-4170-AD2A-CF82461FCF3D}" presName="bgRect" presStyleLbl="bgShp" presStyleIdx="1" presStyleCnt="3"/>
      <dgm:spPr/>
    </dgm:pt>
    <dgm:pt modelId="{D54A8C83-4915-44DA-9489-824D84442B50}" type="pres">
      <dgm:prSet presAssocID="{01B97186-37A4-4170-AD2A-CF82461FCF3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2F74FC96-F25C-4F8B-885A-0BC89E53F79A}" type="pres">
      <dgm:prSet presAssocID="{01B97186-37A4-4170-AD2A-CF82461FCF3D}" presName="spaceRect" presStyleCnt="0"/>
      <dgm:spPr/>
    </dgm:pt>
    <dgm:pt modelId="{D2E52A8B-4725-4538-9C15-C18FA11AE1B4}" type="pres">
      <dgm:prSet presAssocID="{01B97186-37A4-4170-AD2A-CF82461FCF3D}" presName="parTx" presStyleLbl="revTx" presStyleIdx="1" presStyleCnt="3">
        <dgm:presLayoutVars>
          <dgm:chMax val="0"/>
          <dgm:chPref val="0"/>
        </dgm:presLayoutVars>
      </dgm:prSet>
      <dgm:spPr/>
    </dgm:pt>
    <dgm:pt modelId="{F9A20ADE-70D6-4912-BB4F-05293F03E952}" type="pres">
      <dgm:prSet presAssocID="{C0E8DCE4-BFEE-4C8C-9E56-5FC05CB6FC25}" presName="sibTrans" presStyleCnt="0"/>
      <dgm:spPr/>
    </dgm:pt>
    <dgm:pt modelId="{ACFCC2F5-B6AA-4B10-914B-4082F0FC55CC}" type="pres">
      <dgm:prSet presAssocID="{B2BFD084-95A9-4450-893A-30384DA69541}" presName="compNode" presStyleCnt="0"/>
      <dgm:spPr/>
    </dgm:pt>
    <dgm:pt modelId="{6B43F37C-74FE-49F1-BA7E-B1473F6877E7}" type="pres">
      <dgm:prSet presAssocID="{B2BFD084-95A9-4450-893A-30384DA69541}" presName="bgRect" presStyleLbl="bgShp" presStyleIdx="2" presStyleCnt="3"/>
      <dgm:spPr/>
    </dgm:pt>
    <dgm:pt modelId="{10EF23F5-4F3A-40AA-989B-8E4D4A2CD091}" type="pres">
      <dgm:prSet presAssocID="{B2BFD084-95A9-4450-893A-30384DA6954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966C8A80-6CE5-479A-ABF2-EF3AF7C31AC7}" type="pres">
      <dgm:prSet presAssocID="{B2BFD084-95A9-4450-893A-30384DA69541}" presName="spaceRect" presStyleCnt="0"/>
      <dgm:spPr/>
    </dgm:pt>
    <dgm:pt modelId="{2EC12D55-F381-46E8-B70D-6E791226C551}" type="pres">
      <dgm:prSet presAssocID="{B2BFD084-95A9-4450-893A-30384DA6954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4B8AB02-69B2-4CD4-85CC-43D88EB00631}" srcId="{7A6EBE8F-C57D-4A2A-8187-C173286BE146}" destId="{CCA0C6B8-E29F-40E2-BCB6-5D1085918FB3}" srcOrd="0" destOrd="0" parTransId="{111B0769-52D1-434B-8AE9-ECC1F7C75DAB}" sibTransId="{006373C8-786B-4F3D-B534-245E9DA97A59}"/>
    <dgm:cxn modelId="{749E2F05-0737-A549-BBA6-A495EE3BBC3B}" type="presOf" srcId="{7A6EBE8F-C57D-4A2A-8187-C173286BE146}" destId="{848A96FF-887A-4A27-AEA2-4430813BD39D}" srcOrd="0" destOrd="0" presId="urn:microsoft.com/office/officeart/2018/2/layout/IconVerticalSolidList"/>
    <dgm:cxn modelId="{7EBEA359-6DB2-42AE-A00F-D0B5EE6618B7}" srcId="{7A6EBE8F-C57D-4A2A-8187-C173286BE146}" destId="{B2BFD084-95A9-4450-893A-30384DA69541}" srcOrd="2" destOrd="0" parTransId="{A4477372-3EC9-4D78-AC0D-D5F0347A228E}" sibTransId="{7DE3895B-CCE0-4302-B609-577A523A68A5}"/>
    <dgm:cxn modelId="{B7743981-1C75-084D-AE84-3A60585ED21C}" type="presOf" srcId="{B2BFD084-95A9-4450-893A-30384DA69541}" destId="{2EC12D55-F381-46E8-B70D-6E791226C551}" srcOrd="0" destOrd="0" presId="urn:microsoft.com/office/officeart/2018/2/layout/IconVerticalSolidList"/>
    <dgm:cxn modelId="{EEF83AA6-FD37-4A78-BF5F-56C027A0FD39}" srcId="{7A6EBE8F-C57D-4A2A-8187-C173286BE146}" destId="{01B97186-37A4-4170-AD2A-CF82461FCF3D}" srcOrd="1" destOrd="0" parTransId="{104AC68F-2AE6-49FA-9D7C-5E6D1680F0E7}" sibTransId="{C0E8DCE4-BFEE-4C8C-9E56-5FC05CB6FC25}"/>
    <dgm:cxn modelId="{17C1ACB2-BA3D-3948-8291-1495D40F5EDB}" type="presOf" srcId="{01B97186-37A4-4170-AD2A-CF82461FCF3D}" destId="{D2E52A8B-4725-4538-9C15-C18FA11AE1B4}" srcOrd="0" destOrd="0" presId="urn:microsoft.com/office/officeart/2018/2/layout/IconVerticalSolidList"/>
    <dgm:cxn modelId="{319BD6C5-7A4D-C94C-9C8D-EB351A3883F9}" type="presOf" srcId="{CCA0C6B8-E29F-40E2-BCB6-5D1085918FB3}" destId="{D2DC888C-B0D9-45EF-8CD6-FD3800E04A11}" srcOrd="0" destOrd="0" presId="urn:microsoft.com/office/officeart/2018/2/layout/IconVerticalSolidList"/>
    <dgm:cxn modelId="{EE5DB489-0424-D24B-BECF-B3F9FB241839}" type="presParOf" srcId="{848A96FF-887A-4A27-AEA2-4430813BD39D}" destId="{835424D8-525D-4090-91A0-BAD8603A8E35}" srcOrd="0" destOrd="0" presId="urn:microsoft.com/office/officeart/2018/2/layout/IconVerticalSolidList"/>
    <dgm:cxn modelId="{B7EA8DAF-981D-DF40-BCA2-657AC50C72BD}" type="presParOf" srcId="{835424D8-525D-4090-91A0-BAD8603A8E35}" destId="{6D213971-0D7A-4C13-BA35-8D6C9ACF21EE}" srcOrd="0" destOrd="0" presId="urn:microsoft.com/office/officeart/2018/2/layout/IconVerticalSolidList"/>
    <dgm:cxn modelId="{1E525590-B96E-A543-9BD7-50F82190BEB0}" type="presParOf" srcId="{835424D8-525D-4090-91A0-BAD8603A8E35}" destId="{3E276194-3278-4DE9-9CB7-A7AF7ED6FEEA}" srcOrd="1" destOrd="0" presId="urn:microsoft.com/office/officeart/2018/2/layout/IconVerticalSolidList"/>
    <dgm:cxn modelId="{65DB46D8-6697-C744-8312-379C2481A9D6}" type="presParOf" srcId="{835424D8-525D-4090-91A0-BAD8603A8E35}" destId="{3E812E88-08DE-4151-99DF-46910E6931E8}" srcOrd="2" destOrd="0" presId="urn:microsoft.com/office/officeart/2018/2/layout/IconVerticalSolidList"/>
    <dgm:cxn modelId="{D337BF56-74EF-234D-84BB-47B6CAADA7AF}" type="presParOf" srcId="{835424D8-525D-4090-91A0-BAD8603A8E35}" destId="{D2DC888C-B0D9-45EF-8CD6-FD3800E04A11}" srcOrd="3" destOrd="0" presId="urn:microsoft.com/office/officeart/2018/2/layout/IconVerticalSolidList"/>
    <dgm:cxn modelId="{39C63556-E625-0645-AD19-4346F45EEEB9}" type="presParOf" srcId="{848A96FF-887A-4A27-AEA2-4430813BD39D}" destId="{7DCED46E-A7B4-4CDB-8573-A67FC6F40DD1}" srcOrd="1" destOrd="0" presId="urn:microsoft.com/office/officeart/2018/2/layout/IconVerticalSolidList"/>
    <dgm:cxn modelId="{AD6A69AB-218F-3946-88B9-C99600D0AFE5}" type="presParOf" srcId="{848A96FF-887A-4A27-AEA2-4430813BD39D}" destId="{E4A7B199-5ED2-4B19-BD7A-1B371D304B35}" srcOrd="2" destOrd="0" presId="urn:microsoft.com/office/officeart/2018/2/layout/IconVerticalSolidList"/>
    <dgm:cxn modelId="{AF4158C5-A1BC-1F4B-9377-45AEDC871E76}" type="presParOf" srcId="{E4A7B199-5ED2-4B19-BD7A-1B371D304B35}" destId="{CC8F1BFF-546C-41DB-B4A5-1C086610B98A}" srcOrd="0" destOrd="0" presId="urn:microsoft.com/office/officeart/2018/2/layout/IconVerticalSolidList"/>
    <dgm:cxn modelId="{99B2F7E5-4537-C243-A44C-7513580F63F1}" type="presParOf" srcId="{E4A7B199-5ED2-4B19-BD7A-1B371D304B35}" destId="{D54A8C83-4915-44DA-9489-824D84442B50}" srcOrd="1" destOrd="0" presId="urn:microsoft.com/office/officeart/2018/2/layout/IconVerticalSolidList"/>
    <dgm:cxn modelId="{8CCAB5F1-5A14-1B4D-A727-0538F173853B}" type="presParOf" srcId="{E4A7B199-5ED2-4B19-BD7A-1B371D304B35}" destId="{2F74FC96-F25C-4F8B-885A-0BC89E53F79A}" srcOrd="2" destOrd="0" presId="urn:microsoft.com/office/officeart/2018/2/layout/IconVerticalSolidList"/>
    <dgm:cxn modelId="{B3B1C709-C4BE-1141-9900-38CB40C90232}" type="presParOf" srcId="{E4A7B199-5ED2-4B19-BD7A-1B371D304B35}" destId="{D2E52A8B-4725-4538-9C15-C18FA11AE1B4}" srcOrd="3" destOrd="0" presId="urn:microsoft.com/office/officeart/2018/2/layout/IconVerticalSolidList"/>
    <dgm:cxn modelId="{402091C6-3161-F647-AEE6-BA2CBFCD1769}" type="presParOf" srcId="{848A96FF-887A-4A27-AEA2-4430813BD39D}" destId="{F9A20ADE-70D6-4912-BB4F-05293F03E952}" srcOrd="3" destOrd="0" presId="urn:microsoft.com/office/officeart/2018/2/layout/IconVerticalSolidList"/>
    <dgm:cxn modelId="{F0E00582-D351-B844-A342-A6688312048E}" type="presParOf" srcId="{848A96FF-887A-4A27-AEA2-4430813BD39D}" destId="{ACFCC2F5-B6AA-4B10-914B-4082F0FC55CC}" srcOrd="4" destOrd="0" presId="urn:microsoft.com/office/officeart/2018/2/layout/IconVerticalSolidList"/>
    <dgm:cxn modelId="{AB9EB52A-8303-6047-9D93-3279EA7CF54F}" type="presParOf" srcId="{ACFCC2F5-B6AA-4B10-914B-4082F0FC55CC}" destId="{6B43F37C-74FE-49F1-BA7E-B1473F6877E7}" srcOrd="0" destOrd="0" presId="urn:microsoft.com/office/officeart/2018/2/layout/IconVerticalSolidList"/>
    <dgm:cxn modelId="{25EFC47D-EF96-AC45-968F-3FC88354A7B1}" type="presParOf" srcId="{ACFCC2F5-B6AA-4B10-914B-4082F0FC55CC}" destId="{10EF23F5-4F3A-40AA-989B-8E4D4A2CD091}" srcOrd="1" destOrd="0" presId="urn:microsoft.com/office/officeart/2018/2/layout/IconVerticalSolidList"/>
    <dgm:cxn modelId="{B6277AE6-251D-5142-82F5-4FE0B86D17BF}" type="presParOf" srcId="{ACFCC2F5-B6AA-4B10-914B-4082F0FC55CC}" destId="{966C8A80-6CE5-479A-ABF2-EF3AF7C31AC7}" srcOrd="2" destOrd="0" presId="urn:microsoft.com/office/officeart/2018/2/layout/IconVerticalSolidList"/>
    <dgm:cxn modelId="{3D99E959-8CE9-C345-BCD0-046AEED34A72}" type="presParOf" srcId="{ACFCC2F5-B6AA-4B10-914B-4082F0FC55CC}" destId="{2EC12D55-F381-46E8-B70D-6E791226C5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A20157-631A-4AC9-B0DA-0070C0F86CA8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7C0C93-B041-4FAF-A0BD-BCD6BA0DD01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Macro – alur &amp; transisi</a:t>
          </a:r>
        </a:p>
      </dgm:t>
    </dgm:pt>
    <dgm:pt modelId="{3DA5C706-3754-4CA4-92D4-328139AE5233}" type="parTrans" cxnId="{36C9B8FA-7064-4AC9-A2FE-BAC54EFD331A}">
      <dgm:prSet/>
      <dgm:spPr/>
      <dgm:t>
        <a:bodyPr/>
        <a:lstStyle/>
        <a:p>
          <a:endParaRPr lang="en-US"/>
        </a:p>
      </dgm:t>
    </dgm:pt>
    <dgm:pt modelId="{3616B49C-84B4-4551-9713-E00BA428F40D}" type="sibTrans" cxnId="{36C9B8FA-7064-4AC9-A2FE-BAC54EFD331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5C56EFD-7C54-4C42-ABA9-5E87735F3C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Micro – diksi &amp; tata bahasa (Grammarly, read‑aloud)</a:t>
          </a:r>
        </a:p>
      </dgm:t>
    </dgm:pt>
    <dgm:pt modelId="{DD1C0F7E-22F9-48B2-8C21-B81F9AD23F74}" type="parTrans" cxnId="{E1D4ADF9-769F-432A-A0A8-0A2725492FD3}">
      <dgm:prSet/>
      <dgm:spPr/>
      <dgm:t>
        <a:bodyPr/>
        <a:lstStyle/>
        <a:p>
          <a:endParaRPr lang="en-US"/>
        </a:p>
      </dgm:t>
    </dgm:pt>
    <dgm:pt modelId="{6D25626F-80FB-44E7-957B-2781BF620CD8}" type="sibTrans" cxnId="{E1D4ADF9-769F-432A-A0A8-0A2725492FD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96D142C-43A5-47F7-8BBB-CD7135019B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Peer Review – feedback &amp; revisi</a:t>
          </a:r>
        </a:p>
      </dgm:t>
    </dgm:pt>
    <dgm:pt modelId="{73B7B68D-FA0A-47C1-9604-D2401ABA1CF1}" type="parTrans" cxnId="{1539D96A-3A6C-407A-8B36-EBC5AEA05A53}">
      <dgm:prSet/>
      <dgm:spPr/>
      <dgm:t>
        <a:bodyPr/>
        <a:lstStyle/>
        <a:p>
          <a:endParaRPr lang="en-US"/>
        </a:p>
      </dgm:t>
    </dgm:pt>
    <dgm:pt modelId="{741902ED-EEE8-4C4C-B136-70E12A9A5F95}" type="sibTrans" cxnId="{1539D96A-3A6C-407A-8B36-EBC5AEA05A5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E39D013-1233-4D11-BF69-1891DC2D91C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Target: ≤1.000 kata</a:t>
          </a:r>
        </a:p>
      </dgm:t>
    </dgm:pt>
    <dgm:pt modelId="{C4E28E09-21C4-447C-82B4-CD901BD1F9F9}" type="parTrans" cxnId="{51EE4E48-27B5-4BAD-BC4D-5B9C46252532}">
      <dgm:prSet/>
      <dgm:spPr/>
      <dgm:t>
        <a:bodyPr/>
        <a:lstStyle/>
        <a:p>
          <a:endParaRPr lang="en-US"/>
        </a:p>
      </dgm:t>
    </dgm:pt>
    <dgm:pt modelId="{E8564BCB-BC89-415F-B886-ECA564ECBBB6}" type="sibTrans" cxnId="{51EE4E48-27B5-4BAD-BC4D-5B9C46252532}">
      <dgm:prSet/>
      <dgm:spPr/>
      <dgm:t>
        <a:bodyPr/>
        <a:lstStyle/>
        <a:p>
          <a:endParaRPr lang="en-US"/>
        </a:p>
      </dgm:t>
    </dgm:pt>
    <dgm:pt modelId="{10022BDF-986E-4A4B-92F3-54F877AA36E1}" type="pres">
      <dgm:prSet presAssocID="{E2A20157-631A-4AC9-B0DA-0070C0F86CA8}" presName="root" presStyleCnt="0">
        <dgm:presLayoutVars>
          <dgm:dir/>
          <dgm:resizeHandles val="exact"/>
        </dgm:presLayoutVars>
      </dgm:prSet>
      <dgm:spPr/>
    </dgm:pt>
    <dgm:pt modelId="{08E3DF1F-9DCD-471B-886B-247550CF3EE7}" type="pres">
      <dgm:prSet presAssocID="{E2A20157-631A-4AC9-B0DA-0070C0F86CA8}" presName="container" presStyleCnt="0">
        <dgm:presLayoutVars>
          <dgm:dir/>
          <dgm:resizeHandles val="exact"/>
        </dgm:presLayoutVars>
      </dgm:prSet>
      <dgm:spPr/>
    </dgm:pt>
    <dgm:pt modelId="{C6C49ADD-43AD-4B59-859C-922E742FEBB2}" type="pres">
      <dgm:prSet presAssocID="{667C0C93-B041-4FAF-A0BD-BCD6BA0DD01F}" presName="compNode" presStyleCnt="0"/>
      <dgm:spPr/>
    </dgm:pt>
    <dgm:pt modelId="{9C144A02-B576-4298-A4AD-E3FA51CEFCD2}" type="pres">
      <dgm:prSet presAssocID="{667C0C93-B041-4FAF-A0BD-BCD6BA0DD01F}" presName="iconBgRect" presStyleLbl="bgShp" presStyleIdx="0" presStyleCnt="4"/>
      <dgm:spPr/>
    </dgm:pt>
    <dgm:pt modelId="{6FE00DDC-07FF-463B-BC0F-F6E2186C37A6}" type="pres">
      <dgm:prSet presAssocID="{667C0C93-B041-4FAF-A0BD-BCD6BA0DD01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e chart"/>
        </a:ext>
      </dgm:extLst>
    </dgm:pt>
    <dgm:pt modelId="{81A9C3D5-705D-45EB-9A39-1FAB861A1FFC}" type="pres">
      <dgm:prSet presAssocID="{667C0C93-B041-4FAF-A0BD-BCD6BA0DD01F}" presName="spaceRect" presStyleCnt="0"/>
      <dgm:spPr/>
    </dgm:pt>
    <dgm:pt modelId="{C919099B-D872-41B4-A8BA-9DE8C6A8C05C}" type="pres">
      <dgm:prSet presAssocID="{667C0C93-B041-4FAF-A0BD-BCD6BA0DD01F}" presName="textRect" presStyleLbl="revTx" presStyleIdx="0" presStyleCnt="4">
        <dgm:presLayoutVars>
          <dgm:chMax val="1"/>
          <dgm:chPref val="1"/>
        </dgm:presLayoutVars>
      </dgm:prSet>
      <dgm:spPr/>
    </dgm:pt>
    <dgm:pt modelId="{31AF8DA3-AFDB-4830-A562-4F67B150761D}" type="pres">
      <dgm:prSet presAssocID="{3616B49C-84B4-4551-9713-E00BA428F40D}" presName="sibTrans" presStyleLbl="sibTrans2D1" presStyleIdx="0" presStyleCnt="0"/>
      <dgm:spPr/>
    </dgm:pt>
    <dgm:pt modelId="{AA1F6B22-5991-4BBC-B7CF-7FAF4213E96D}" type="pres">
      <dgm:prSet presAssocID="{85C56EFD-7C54-4C42-ABA9-5E87735F3C36}" presName="compNode" presStyleCnt="0"/>
      <dgm:spPr/>
    </dgm:pt>
    <dgm:pt modelId="{DA16D174-B03D-48A3-B49A-614C48790FED}" type="pres">
      <dgm:prSet presAssocID="{85C56EFD-7C54-4C42-ABA9-5E87735F3C36}" presName="iconBgRect" presStyleLbl="bgShp" presStyleIdx="1" presStyleCnt="4"/>
      <dgm:spPr/>
    </dgm:pt>
    <dgm:pt modelId="{75E819AB-A3E6-4467-91B2-E25CA43968B2}" type="pres">
      <dgm:prSet presAssocID="{85C56EFD-7C54-4C42-ABA9-5E87735F3C3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A8946629-A4DD-4C48-8BCF-00E2AF895200}" type="pres">
      <dgm:prSet presAssocID="{85C56EFD-7C54-4C42-ABA9-5E87735F3C36}" presName="spaceRect" presStyleCnt="0"/>
      <dgm:spPr/>
    </dgm:pt>
    <dgm:pt modelId="{68220617-110F-4DD3-B256-F547226A751A}" type="pres">
      <dgm:prSet presAssocID="{85C56EFD-7C54-4C42-ABA9-5E87735F3C36}" presName="textRect" presStyleLbl="revTx" presStyleIdx="1" presStyleCnt="4">
        <dgm:presLayoutVars>
          <dgm:chMax val="1"/>
          <dgm:chPref val="1"/>
        </dgm:presLayoutVars>
      </dgm:prSet>
      <dgm:spPr/>
    </dgm:pt>
    <dgm:pt modelId="{DC44D460-7C36-4134-944F-9407FAB2B822}" type="pres">
      <dgm:prSet presAssocID="{6D25626F-80FB-44E7-957B-2781BF620CD8}" presName="sibTrans" presStyleLbl="sibTrans2D1" presStyleIdx="0" presStyleCnt="0"/>
      <dgm:spPr/>
    </dgm:pt>
    <dgm:pt modelId="{535891A7-E662-40B6-BC17-978F0AB46E95}" type="pres">
      <dgm:prSet presAssocID="{F96D142C-43A5-47F7-8BBB-CD7135019BA7}" presName="compNode" presStyleCnt="0"/>
      <dgm:spPr/>
    </dgm:pt>
    <dgm:pt modelId="{8F67C955-C428-4D01-B6FF-9850EFCDC414}" type="pres">
      <dgm:prSet presAssocID="{F96D142C-43A5-47F7-8BBB-CD7135019BA7}" presName="iconBgRect" presStyleLbl="bgShp" presStyleIdx="2" presStyleCnt="4"/>
      <dgm:spPr/>
    </dgm:pt>
    <dgm:pt modelId="{67A68CB6-F217-4489-A8F1-5C1FE32FE002}" type="pres">
      <dgm:prSet presAssocID="{F96D142C-43A5-47F7-8BBB-CD7135019BA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B7D982AE-8EF1-40BB-8BEB-4C35137C8408}" type="pres">
      <dgm:prSet presAssocID="{F96D142C-43A5-47F7-8BBB-CD7135019BA7}" presName="spaceRect" presStyleCnt="0"/>
      <dgm:spPr/>
    </dgm:pt>
    <dgm:pt modelId="{81299487-C574-4565-B81E-1B6041C81BC7}" type="pres">
      <dgm:prSet presAssocID="{F96D142C-43A5-47F7-8BBB-CD7135019BA7}" presName="textRect" presStyleLbl="revTx" presStyleIdx="2" presStyleCnt="4">
        <dgm:presLayoutVars>
          <dgm:chMax val="1"/>
          <dgm:chPref val="1"/>
        </dgm:presLayoutVars>
      </dgm:prSet>
      <dgm:spPr/>
    </dgm:pt>
    <dgm:pt modelId="{C9C2FA6E-5F14-4666-9284-DC138DDC659A}" type="pres">
      <dgm:prSet presAssocID="{741902ED-EEE8-4C4C-B136-70E12A9A5F95}" presName="sibTrans" presStyleLbl="sibTrans2D1" presStyleIdx="0" presStyleCnt="0"/>
      <dgm:spPr/>
    </dgm:pt>
    <dgm:pt modelId="{4223D176-4B5D-47C1-8B47-34E6C35BAD99}" type="pres">
      <dgm:prSet presAssocID="{FE39D013-1233-4D11-BF69-1891DC2D91CF}" presName="compNode" presStyleCnt="0"/>
      <dgm:spPr/>
    </dgm:pt>
    <dgm:pt modelId="{558B229E-8DE4-4D6F-B8EA-3B62B3C0FF0D}" type="pres">
      <dgm:prSet presAssocID="{FE39D013-1233-4D11-BF69-1891DC2D91CF}" presName="iconBgRect" presStyleLbl="bgShp" presStyleIdx="3" presStyleCnt="4"/>
      <dgm:spPr/>
    </dgm:pt>
    <dgm:pt modelId="{D5F626B4-2F7B-4979-BC2A-46BF3A61F864}" type="pres">
      <dgm:prSet presAssocID="{FE39D013-1233-4D11-BF69-1891DC2D91C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D635DD5A-F98B-4034-80F6-B43CA7AA649D}" type="pres">
      <dgm:prSet presAssocID="{FE39D013-1233-4D11-BF69-1891DC2D91CF}" presName="spaceRect" presStyleCnt="0"/>
      <dgm:spPr/>
    </dgm:pt>
    <dgm:pt modelId="{7B5421A9-4BA3-4672-AEC3-5E9420C47E85}" type="pres">
      <dgm:prSet presAssocID="{FE39D013-1233-4D11-BF69-1891DC2D91C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A51AA0F-09B7-47CC-B083-A9707457FA10}" type="presOf" srcId="{FE39D013-1233-4D11-BF69-1891DC2D91CF}" destId="{7B5421A9-4BA3-4672-AEC3-5E9420C47E85}" srcOrd="0" destOrd="0" presId="urn:microsoft.com/office/officeart/2018/2/layout/IconCircleList"/>
    <dgm:cxn modelId="{A420F619-92E9-4555-92AE-75E9BA1D3999}" type="presOf" srcId="{6D25626F-80FB-44E7-957B-2781BF620CD8}" destId="{DC44D460-7C36-4134-944F-9407FAB2B822}" srcOrd="0" destOrd="0" presId="urn:microsoft.com/office/officeart/2018/2/layout/IconCircleList"/>
    <dgm:cxn modelId="{51EE4E48-27B5-4BAD-BC4D-5B9C46252532}" srcId="{E2A20157-631A-4AC9-B0DA-0070C0F86CA8}" destId="{FE39D013-1233-4D11-BF69-1891DC2D91CF}" srcOrd="3" destOrd="0" parTransId="{C4E28E09-21C4-447C-82B4-CD901BD1F9F9}" sibTransId="{E8564BCB-BC89-415F-B886-ECA564ECBBB6}"/>
    <dgm:cxn modelId="{7C121D4E-2927-427B-A68F-0C0E9113D62A}" type="presOf" srcId="{3616B49C-84B4-4551-9713-E00BA428F40D}" destId="{31AF8DA3-AFDB-4830-A562-4F67B150761D}" srcOrd="0" destOrd="0" presId="urn:microsoft.com/office/officeart/2018/2/layout/IconCircleList"/>
    <dgm:cxn modelId="{1539D96A-3A6C-407A-8B36-EBC5AEA05A53}" srcId="{E2A20157-631A-4AC9-B0DA-0070C0F86CA8}" destId="{F96D142C-43A5-47F7-8BBB-CD7135019BA7}" srcOrd="2" destOrd="0" parTransId="{73B7B68D-FA0A-47C1-9604-D2401ABA1CF1}" sibTransId="{741902ED-EEE8-4C4C-B136-70E12A9A5F95}"/>
    <dgm:cxn modelId="{0F2FE0B5-CDE1-4F92-9BB5-C6B742B7008C}" type="presOf" srcId="{F96D142C-43A5-47F7-8BBB-CD7135019BA7}" destId="{81299487-C574-4565-B81E-1B6041C81BC7}" srcOrd="0" destOrd="0" presId="urn:microsoft.com/office/officeart/2018/2/layout/IconCircleList"/>
    <dgm:cxn modelId="{FEFA79CD-63B9-44BA-8C83-350A8D3E4AB5}" type="presOf" srcId="{667C0C93-B041-4FAF-A0BD-BCD6BA0DD01F}" destId="{C919099B-D872-41B4-A8BA-9DE8C6A8C05C}" srcOrd="0" destOrd="0" presId="urn:microsoft.com/office/officeart/2018/2/layout/IconCircleList"/>
    <dgm:cxn modelId="{6CB9B9DF-87EE-41ED-AF98-E1101923BF58}" type="presOf" srcId="{E2A20157-631A-4AC9-B0DA-0070C0F86CA8}" destId="{10022BDF-986E-4A4B-92F3-54F877AA36E1}" srcOrd="0" destOrd="0" presId="urn:microsoft.com/office/officeart/2018/2/layout/IconCircleList"/>
    <dgm:cxn modelId="{D3FFD0EB-0105-4B87-B0CD-833255E45223}" type="presOf" srcId="{741902ED-EEE8-4C4C-B136-70E12A9A5F95}" destId="{C9C2FA6E-5F14-4666-9284-DC138DDC659A}" srcOrd="0" destOrd="0" presId="urn:microsoft.com/office/officeart/2018/2/layout/IconCircleList"/>
    <dgm:cxn modelId="{581479F0-E070-4AC0-A375-F8CDF29E5E5B}" type="presOf" srcId="{85C56EFD-7C54-4C42-ABA9-5E87735F3C36}" destId="{68220617-110F-4DD3-B256-F547226A751A}" srcOrd="0" destOrd="0" presId="urn:microsoft.com/office/officeart/2018/2/layout/IconCircleList"/>
    <dgm:cxn modelId="{E1D4ADF9-769F-432A-A0A8-0A2725492FD3}" srcId="{E2A20157-631A-4AC9-B0DA-0070C0F86CA8}" destId="{85C56EFD-7C54-4C42-ABA9-5E87735F3C36}" srcOrd="1" destOrd="0" parTransId="{DD1C0F7E-22F9-48B2-8C21-B81F9AD23F74}" sibTransId="{6D25626F-80FB-44E7-957B-2781BF620CD8}"/>
    <dgm:cxn modelId="{36C9B8FA-7064-4AC9-A2FE-BAC54EFD331A}" srcId="{E2A20157-631A-4AC9-B0DA-0070C0F86CA8}" destId="{667C0C93-B041-4FAF-A0BD-BCD6BA0DD01F}" srcOrd="0" destOrd="0" parTransId="{3DA5C706-3754-4CA4-92D4-328139AE5233}" sibTransId="{3616B49C-84B4-4551-9713-E00BA428F40D}"/>
    <dgm:cxn modelId="{8E40F70D-8515-43D9-9A57-A9740B76B915}" type="presParOf" srcId="{10022BDF-986E-4A4B-92F3-54F877AA36E1}" destId="{08E3DF1F-9DCD-471B-886B-247550CF3EE7}" srcOrd="0" destOrd="0" presId="urn:microsoft.com/office/officeart/2018/2/layout/IconCircleList"/>
    <dgm:cxn modelId="{0A93B827-D84B-413D-B371-20438D11C171}" type="presParOf" srcId="{08E3DF1F-9DCD-471B-886B-247550CF3EE7}" destId="{C6C49ADD-43AD-4B59-859C-922E742FEBB2}" srcOrd="0" destOrd="0" presId="urn:microsoft.com/office/officeart/2018/2/layout/IconCircleList"/>
    <dgm:cxn modelId="{923A0AC4-AE3A-4C5C-BBB7-180E10381D22}" type="presParOf" srcId="{C6C49ADD-43AD-4B59-859C-922E742FEBB2}" destId="{9C144A02-B576-4298-A4AD-E3FA51CEFCD2}" srcOrd="0" destOrd="0" presId="urn:microsoft.com/office/officeart/2018/2/layout/IconCircleList"/>
    <dgm:cxn modelId="{C6217022-8ED3-4585-8B62-3079B7DB2F45}" type="presParOf" srcId="{C6C49ADD-43AD-4B59-859C-922E742FEBB2}" destId="{6FE00DDC-07FF-463B-BC0F-F6E2186C37A6}" srcOrd="1" destOrd="0" presId="urn:microsoft.com/office/officeart/2018/2/layout/IconCircleList"/>
    <dgm:cxn modelId="{0E6EF710-4C55-4D68-8311-614E2F1D05D7}" type="presParOf" srcId="{C6C49ADD-43AD-4B59-859C-922E742FEBB2}" destId="{81A9C3D5-705D-45EB-9A39-1FAB861A1FFC}" srcOrd="2" destOrd="0" presId="urn:microsoft.com/office/officeart/2018/2/layout/IconCircleList"/>
    <dgm:cxn modelId="{02ADF9B6-B366-493F-8491-8F0C0E6E0765}" type="presParOf" srcId="{C6C49ADD-43AD-4B59-859C-922E742FEBB2}" destId="{C919099B-D872-41B4-A8BA-9DE8C6A8C05C}" srcOrd="3" destOrd="0" presId="urn:microsoft.com/office/officeart/2018/2/layout/IconCircleList"/>
    <dgm:cxn modelId="{078D7434-893B-4C01-A29F-7EAAFC12C1C2}" type="presParOf" srcId="{08E3DF1F-9DCD-471B-886B-247550CF3EE7}" destId="{31AF8DA3-AFDB-4830-A562-4F67B150761D}" srcOrd="1" destOrd="0" presId="urn:microsoft.com/office/officeart/2018/2/layout/IconCircleList"/>
    <dgm:cxn modelId="{BB4CB7BE-BA43-4AED-B9DE-413B6944E4C3}" type="presParOf" srcId="{08E3DF1F-9DCD-471B-886B-247550CF3EE7}" destId="{AA1F6B22-5991-4BBC-B7CF-7FAF4213E96D}" srcOrd="2" destOrd="0" presId="urn:microsoft.com/office/officeart/2018/2/layout/IconCircleList"/>
    <dgm:cxn modelId="{F986F9E8-1EF8-4FE7-A0E4-10FDBFBA4C81}" type="presParOf" srcId="{AA1F6B22-5991-4BBC-B7CF-7FAF4213E96D}" destId="{DA16D174-B03D-48A3-B49A-614C48790FED}" srcOrd="0" destOrd="0" presId="urn:microsoft.com/office/officeart/2018/2/layout/IconCircleList"/>
    <dgm:cxn modelId="{F5FB37BD-2669-4FB4-AFB1-63B0E5A22157}" type="presParOf" srcId="{AA1F6B22-5991-4BBC-B7CF-7FAF4213E96D}" destId="{75E819AB-A3E6-4467-91B2-E25CA43968B2}" srcOrd="1" destOrd="0" presId="urn:microsoft.com/office/officeart/2018/2/layout/IconCircleList"/>
    <dgm:cxn modelId="{AF04310A-505E-4751-B753-10B69E58F463}" type="presParOf" srcId="{AA1F6B22-5991-4BBC-B7CF-7FAF4213E96D}" destId="{A8946629-A4DD-4C48-8BCF-00E2AF895200}" srcOrd="2" destOrd="0" presId="urn:microsoft.com/office/officeart/2018/2/layout/IconCircleList"/>
    <dgm:cxn modelId="{727239AD-FCF7-4626-8FFB-F093C20B58BC}" type="presParOf" srcId="{AA1F6B22-5991-4BBC-B7CF-7FAF4213E96D}" destId="{68220617-110F-4DD3-B256-F547226A751A}" srcOrd="3" destOrd="0" presId="urn:microsoft.com/office/officeart/2018/2/layout/IconCircleList"/>
    <dgm:cxn modelId="{E6C2AAB5-E5B5-48E3-AFC2-3DB1015D60A6}" type="presParOf" srcId="{08E3DF1F-9DCD-471B-886B-247550CF3EE7}" destId="{DC44D460-7C36-4134-944F-9407FAB2B822}" srcOrd="3" destOrd="0" presId="urn:microsoft.com/office/officeart/2018/2/layout/IconCircleList"/>
    <dgm:cxn modelId="{CD039EEC-A47B-462B-BBC5-1E57F2B26786}" type="presParOf" srcId="{08E3DF1F-9DCD-471B-886B-247550CF3EE7}" destId="{535891A7-E662-40B6-BC17-978F0AB46E95}" srcOrd="4" destOrd="0" presId="urn:microsoft.com/office/officeart/2018/2/layout/IconCircleList"/>
    <dgm:cxn modelId="{F5476799-715E-4F87-B723-BE6D695358C3}" type="presParOf" srcId="{535891A7-E662-40B6-BC17-978F0AB46E95}" destId="{8F67C955-C428-4D01-B6FF-9850EFCDC414}" srcOrd="0" destOrd="0" presId="urn:microsoft.com/office/officeart/2018/2/layout/IconCircleList"/>
    <dgm:cxn modelId="{30C2DBFF-61D6-427F-8BCC-61FBAA3071EE}" type="presParOf" srcId="{535891A7-E662-40B6-BC17-978F0AB46E95}" destId="{67A68CB6-F217-4489-A8F1-5C1FE32FE002}" srcOrd="1" destOrd="0" presId="urn:microsoft.com/office/officeart/2018/2/layout/IconCircleList"/>
    <dgm:cxn modelId="{DFA6706F-BB65-4508-9362-EDA7E658DFD7}" type="presParOf" srcId="{535891A7-E662-40B6-BC17-978F0AB46E95}" destId="{B7D982AE-8EF1-40BB-8BEB-4C35137C8408}" srcOrd="2" destOrd="0" presId="urn:microsoft.com/office/officeart/2018/2/layout/IconCircleList"/>
    <dgm:cxn modelId="{C205D475-EC8C-4F19-B3DB-2E374D04323C}" type="presParOf" srcId="{535891A7-E662-40B6-BC17-978F0AB46E95}" destId="{81299487-C574-4565-B81E-1B6041C81BC7}" srcOrd="3" destOrd="0" presId="urn:microsoft.com/office/officeart/2018/2/layout/IconCircleList"/>
    <dgm:cxn modelId="{7DE8AF22-3865-422E-A2A7-89DE8C68589C}" type="presParOf" srcId="{08E3DF1F-9DCD-471B-886B-247550CF3EE7}" destId="{C9C2FA6E-5F14-4666-9284-DC138DDC659A}" srcOrd="5" destOrd="0" presId="urn:microsoft.com/office/officeart/2018/2/layout/IconCircleList"/>
    <dgm:cxn modelId="{3C30C3CC-7A21-42CD-A398-505672BACE29}" type="presParOf" srcId="{08E3DF1F-9DCD-471B-886B-247550CF3EE7}" destId="{4223D176-4B5D-47C1-8B47-34E6C35BAD99}" srcOrd="6" destOrd="0" presId="urn:microsoft.com/office/officeart/2018/2/layout/IconCircleList"/>
    <dgm:cxn modelId="{42845295-ECC6-4220-B9D5-EDCCBB67AA95}" type="presParOf" srcId="{4223D176-4B5D-47C1-8B47-34E6C35BAD99}" destId="{558B229E-8DE4-4D6F-B8EA-3B62B3C0FF0D}" srcOrd="0" destOrd="0" presId="urn:microsoft.com/office/officeart/2018/2/layout/IconCircleList"/>
    <dgm:cxn modelId="{7DECAF82-6502-4951-8DD1-71171187ABD1}" type="presParOf" srcId="{4223D176-4B5D-47C1-8B47-34E6C35BAD99}" destId="{D5F626B4-2F7B-4979-BC2A-46BF3A61F864}" srcOrd="1" destOrd="0" presId="urn:microsoft.com/office/officeart/2018/2/layout/IconCircleList"/>
    <dgm:cxn modelId="{0431E016-206E-4438-A04E-18B6534365B8}" type="presParOf" srcId="{4223D176-4B5D-47C1-8B47-34E6C35BAD99}" destId="{D635DD5A-F98B-4034-80F6-B43CA7AA649D}" srcOrd="2" destOrd="0" presId="urn:microsoft.com/office/officeart/2018/2/layout/IconCircleList"/>
    <dgm:cxn modelId="{8258B6BB-F434-42EE-A457-24188225EF05}" type="presParOf" srcId="{4223D176-4B5D-47C1-8B47-34E6C35BAD99}" destId="{7B5421A9-4BA3-4672-AEC3-5E9420C47E85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DCC845-A0F9-4476-A2EB-02DED9950104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D313600-3D49-4EFE-9DF1-A170269682E4}">
      <dgm:prSet/>
      <dgm:spPr/>
      <dgm:t>
        <a:bodyPr/>
        <a:lstStyle/>
        <a:p>
          <a:r>
            <a:rPr lang="en-US"/>
            <a:t>• Judul ringkas‑jelas</a:t>
          </a:r>
        </a:p>
      </dgm:t>
    </dgm:pt>
    <dgm:pt modelId="{94E6CDAE-2CF8-486F-98E9-ED6E93E8F1CD}" type="parTrans" cxnId="{AB8C2A29-1577-407D-A20C-19165679F334}">
      <dgm:prSet/>
      <dgm:spPr/>
      <dgm:t>
        <a:bodyPr/>
        <a:lstStyle/>
        <a:p>
          <a:endParaRPr lang="en-US"/>
        </a:p>
      </dgm:t>
    </dgm:pt>
    <dgm:pt modelId="{60EF4A76-DE49-40EB-A998-A87FFE3981B0}" type="sibTrans" cxnId="{AB8C2A29-1577-407D-A20C-19165679F334}">
      <dgm:prSet/>
      <dgm:spPr/>
      <dgm:t>
        <a:bodyPr/>
        <a:lstStyle/>
        <a:p>
          <a:endParaRPr lang="en-US"/>
        </a:p>
      </dgm:t>
    </dgm:pt>
    <dgm:pt modelId="{6A400B37-3EA6-4EC9-8628-349B7767C779}">
      <dgm:prSet/>
      <dgm:spPr/>
      <dgm:t>
        <a:bodyPr/>
        <a:lstStyle/>
        <a:p>
          <a:r>
            <a:rPr lang="en-US"/>
            <a:t>• Identifikasi jurnal target</a:t>
          </a:r>
        </a:p>
      </dgm:t>
    </dgm:pt>
    <dgm:pt modelId="{DA14A8B3-6009-4E25-A086-4374848B2EE0}" type="parTrans" cxnId="{4848E716-C687-445A-84AC-DC24126D15FA}">
      <dgm:prSet/>
      <dgm:spPr/>
      <dgm:t>
        <a:bodyPr/>
        <a:lstStyle/>
        <a:p>
          <a:endParaRPr lang="en-US"/>
        </a:p>
      </dgm:t>
    </dgm:pt>
    <dgm:pt modelId="{8AC29D8A-FEDA-4192-A035-6159A9B74267}" type="sibTrans" cxnId="{4848E716-C687-445A-84AC-DC24126D15FA}">
      <dgm:prSet/>
      <dgm:spPr/>
      <dgm:t>
        <a:bodyPr/>
        <a:lstStyle/>
        <a:p>
          <a:endParaRPr lang="en-US"/>
        </a:p>
      </dgm:t>
    </dgm:pt>
    <dgm:pt modelId="{D590A189-8EC1-4DEB-9B44-56CED47F9E4F}">
      <dgm:prSet/>
      <dgm:spPr/>
      <dgm:t>
        <a:bodyPr/>
        <a:lstStyle/>
        <a:p>
          <a:r>
            <a:rPr lang="en-US"/>
            <a:t>• Baca 2‑3 artikel terbaru sebagai template</a:t>
          </a:r>
        </a:p>
      </dgm:t>
    </dgm:pt>
    <dgm:pt modelId="{C6D542D3-A956-49DF-AB61-41A411E70076}" type="parTrans" cxnId="{A14A2CB5-FE0F-4849-9199-4DA302188C3A}">
      <dgm:prSet/>
      <dgm:spPr/>
      <dgm:t>
        <a:bodyPr/>
        <a:lstStyle/>
        <a:p>
          <a:endParaRPr lang="en-US"/>
        </a:p>
      </dgm:t>
    </dgm:pt>
    <dgm:pt modelId="{0FBD0B97-DDED-4B96-9CE0-DCC052CF321F}" type="sibTrans" cxnId="{A14A2CB5-FE0F-4849-9199-4DA302188C3A}">
      <dgm:prSet/>
      <dgm:spPr/>
      <dgm:t>
        <a:bodyPr/>
        <a:lstStyle/>
        <a:p>
          <a:endParaRPr lang="en-US"/>
        </a:p>
      </dgm:t>
    </dgm:pt>
    <dgm:pt modelId="{8A842532-D4E9-774C-BF14-22648061197B}" type="pres">
      <dgm:prSet presAssocID="{CDDCC845-A0F9-4476-A2EB-02DED995010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31CD958-2D98-C641-B83D-EC956FBE0498}" type="pres">
      <dgm:prSet presAssocID="{CD313600-3D49-4EFE-9DF1-A170269682E4}" presName="hierRoot1" presStyleCnt="0"/>
      <dgm:spPr/>
    </dgm:pt>
    <dgm:pt modelId="{E3E6A751-89E0-5842-8731-9163EE7A0A26}" type="pres">
      <dgm:prSet presAssocID="{CD313600-3D49-4EFE-9DF1-A170269682E4}" presName="composite" presStyleCnt="0"/>
      <dgm:spPr/>
    </dgm:pt>
    <dgm:pt modelId="{AD684F0C-557D-8741-9731-4858D53FBD21}" type="pres">
      <dgm:prSet presAssocID="{CD313600-3D49-4EFE-9DF1-A170269682E4}" presName="background" presStyleLbl="node0" presStyleIdx="0" presStyleCnt="3"/>
      <dgm:spPr/>
    </dgm:pt>
    <dgm:pt modelId="{871A3B14-0E9D-DF46-AB28-F80012C60AA6}" type="pres">
      <dgm:prSet presAssocID="{CD313600-3D49-4EFE-9DF1-A170269682E4}" presName="text" presStyleLbl="fgAcc0" presStyleIdx="0" presStyleCnt="3">
        <dgm:presLayoutVars>
          <dgm:chPref val="3"/>
        </dgm:presLayoutVars>
      </dgm:prSet>
      <dgm:spPr/>
    </dgm:pt>
    <dgm:pt modelId="{715B53EA-593A-0E4D-8655-C897F48B2179}" type="pres">
      <dgm:prSet presAssocID="{CD313600-3D49-4EFE-9DF1-A170269682E4}" presName="hierChild2" presStyleCnt="0"/>
      <dgm:spPr/>
    </dgm:pt>
    <dgm:pt modelId="{FC6C39FC-EC34-644A-8199-05E6F271F4BF}" type="pres">
      <dgm:prSet presAssocID="{6A400B37-3EA6-4EC9-8628-349B7767C779}" presName="hierRoot1" presStyleCnt="0"/>
      <dgm:spPr/>
    </dgm:pt>
    <dgm:pt modelId="{47FA8561-61FF-8944-B83E-1211C4B5C137}" type="pres">
      <dgm:prSet presAssocID="{6A400B37-3EA6-4EC9-8628-349B7767C779}" presName="composite" presStyleCnt="0"/>
      <dgm:spPr/>
    </dgm:pt>
    <dgm:pt modelId="{31D56213-39E2-9D4A-922B-6BBC9F82BF7D}" type="pres">
      <dgm:prSet presAssocID="{6A400B37-3EA6-4EC9-8628-349B7767C779}" presName="background" presStyleLbl="node0" presStyleIdx="1" presStyleCnt="3"/>
      <dgm:spPr/>
    </dgm:pt>
    <dgm:pt modelId="{9D153DA4-B9D3-F443-A008-3A7E8BB42617}" type="pres">
      <dgm:prSet presAssocID="{6A400B37-3EA6-4EC9-8628-349B7767C779}" presName="text" presStyleLbl="fgAcc0" presStyleIdx="1" presStyleCnt="3">
        <dgm:presLayoutVars>
          <dgm:chPref val="3"/>
        </dgm:presLayoutVars>
      </dgm:prSet>
      <dgm:spPr/>
    </dgm:pt>
    <dgm:pt modelId="{9E78273E-B096-E540-8023-9EF1A4F3E5FE}" type="pres">
      <dgm:prSet presAssocID="{6A400B37-3EA6-4EC9-8628-349B7767C779}" presName="hierChild2" presStyleCnt="0"/>
      <dgm:spPr/>
    </dgm:pt>
    <dgm:pt modelId="{1A63A3EB-24A1-1143-89CD-D23F68A86C61}" type="pres">
      <dgm:prSet presAssocID="{D590A189-8EC1-4DEB-9B44-56CED47F9E4F}" presName="hierRoot1" presStyleCnt="0"/>
      <dgm:spPr/>
    </dgm:pt>
    <dgm:pt modelId="{1BF4CEA5-244D-8045-ADFA-3A2249E8D8A6}" type="pres">
      <dgm:prSet presAssocID="{D590A189-8EC1-4DEB-9B44-56CED47F9E4F}" presName="composite" presStyleCnt="0"/>
      <dgm:spPr/>
    </dgm:pt>
    <dgm:pt modelId="{0F06FF81-5E99-AA41-B821-E5B944F0B4A2}" type="pres">
      <dgm:prSet presAssocID="{D590A189-8EC1-4DEB-9B44-56CED47F9E4F}" presName="background" presStyleLbl="node0" presStyleIdx="2" presStyleCnt="3"/>
      <dgm:spPr/>
    </dgm:pt>
    <dgm:pt modelId="{7C9B5B1D-EEAA-CA4B-A4F8-963ECC8C60B3}" type="pres">
      <dgm:prSet presAssocID="{D590A189-8EC1-4DEB-9B44-56CED47F9E4F}" presName="text" presStyleLbl="fgAcc0" presStyleIdx="2" presStyleCnt="3">
        <dgm:presLayoutVars>
          <dgm:chPref val="3"/>
        </dgm:presLayoutVars>
      </dgm:prSet>
      <dgm:spPr/>
    </dgm:pt>
    <dgm:pt modelId="{214D4C67-A43F-F842-8F04-13D0CB6605EC}" type="pres">
      <dgm:prSet presAssocID="{D590A189-8EC1-4DEB-9B44-56CED47F9E4F}" presName="hierChild2" presStyleCnt="0"/>
      <dgm:spPr/>
    </dgm:pt>
  </dgm:ptLst>
  <dgm:cxnLst>
    <dgm:cxn modelId="{4848E716-C687-445A-84AC-DC24126D15FA}" srcId="{CDDCC845-A0F9-4476-A2EB-02DED9950104}" destId="{6A400B37-3EA6-4EC9-8628-349B7767C779}" srcOrd="1" destOrd="0" parTransId="{DA14A8B3-6009-4E25-A086-4374848B2EE0}" sibTransId="{8AC29D8A-FEDA-4192-A035-6159A9B74267}"/>
    <dgm:cxn modelId="{AB8C2A29-1577-407D-A20C-19165679F334}" srcId="{CDDCC845-A0F9-4476-A2EB-02DED9950104}" destId="{CD313600-3D49-4EFE-9DF1-A170269682E4}" srcOrd="0" destOrd="0" parTransId="{94E6CDAE-2CF8-486F-98E9-ED6E93E8F1CD}" sibTransId="{60EF4A76-DE49-40EB-A998-A87FFE3981B0}"/>
    <dgm:cxn modelId="{0F03417B-815E-8145-9428-14F41CCA7E4E}" type="presOf" srcId="{D590A189-8EC1-4DEB-9B44-56CED47F9E4F}" destId="{7C9B5B1D-EEAA-CA4B-A4F8-963ECC8C60B3}" srcOrd="0" destOrd="0" presId="urn:microsoft.com/office/officeart/2005/8/layout/hierarchy1"/>
    <dgm:cxn modelId="{00D9A199-DC37-AE4A-BCA4-B28EA818100F}" type="presOf" srcId="{CD313600-3D49-4EFE-9DF1-A170269682E4}" destId="{871A3B14-0E9D-DF46-AB28-F80012C60AA6}" srcOrd="0" destOrd="0" presId="urn:microsoft.com/office/officeart/2005/8/layout/hierarchy1"/>
    <dgm:cxn modelId="{98D96BB4-1FFC-8A4B-A7B7-49CB3C531478}" type="presOf" srcId="{6A400B37-3EA6-4EC9-8628-349B7767C779}" destId="{9D153DA4-B9D3-F443-A008-3A7E8BB42617}" srcOrd="0" destOrd="0" presId="urn:microsoft.com/office/officeart/2005/8/layout/hierarchy1"/>
    <dgm:cxn modelId="{A14A2CB5-FE0F-4849-9199-4DA302188C3A}" srcId="{CDDCC845-A0F9-4476-A2EB-02DED9950104}" destId="{D590A189-8EC1-4DEB-9B44-56CED47F9E4F}" srcOrd="2" destOrd="0" parTransId="{C6D542D3-A956-49DF-AB61-41A411E70076}" sibTransId="{0FBD0B97-DDED-4B96-9CE0-DCC052CF321F}"/>
    <dgm:cxn modelId="{CDB9B2FF-4014-B543-A81F-3E1548447349}" type="presOf" srcId="{CDDCC845-A0F9-4476-A2EB-02DED9950104}" destId="{8A842532-D4E9-774C-BF14-22648061197B}" srcOrd="0" destOrd="0" presId="urn:microsoft.com/office/officeart/2005/8/layout/hierarchy1"/>
    <dgm:cxn modelId="{EE23211E-07ED-2546-9AD9-3736105DA5F1}" type="presParOf" srcId="{8A842532-D4E9-774C-BF14-22648061197B}" destId="{C31CD958-2D98-C641-B83D-EC956FBE0498}" srcOrd="0" destOrd="0" presId="urn:microsoft.com/office/officeart/2005/8/layout/hierarchy1"/>
    <dgm:cxn modelId="{5158644A-9A01-9A45-A1B2-53C20BE9FEB4}" type="presParOf" srcId="{C31CD958-2D98-C641-B83D-EC956FBE0498}" destId="{E3E6A751-89E0-5842-8731-9163EE7A0A26}" srcOrd="0" destOrd="0" presId="urn:microsoft.com/office/officeart/2005/8/layout/hierarchy1"/>
    <dgm:cxn modelId="{D9CE7FA2-DB9A-3F47-AD6A-D9143FC076ED}" type="presParOf" srcId="{E3E6A751-89E0-5842-8731-9163EE7A0A26}" destId="{AD684F0C-557D-8741-9731-4858D53FBD21}" srcOrd="0" destOrd="0" presId="urn:microsoft.com/office/officeart/2005/8/layout/hierarchy1"/>
    <dgm:cxn modelId="{241C7D1C-CBB3-E749-9E8E-04309B898D4E}" type="presParOf" srcId="{E3E6A751-89E0-5842-8731-9163EE7A0A26}" destId="{871A3B14-0E9D-DF46-AB28-F80012C60AA6}" srcOrd="1" destOrd="0" presId="urn:microsoft.com/office/officeart/2005/8/layout/hierarchy1"/>
    <dgm:cxn modelId="{E4FA75AE-2CF5-C343-9DC7-B6868FF8D288}" type="presParOf" srcId="{C31CD958-2D98-C641-B83D-EC956FBE0498}" destId="{715B53EA-593A-0E4D-8655-C897F48B2179}" srcOrd="1" destOrd="0" presId="urn:microsoft.com/office/officeart/2005/8/layout/hierarchy1"/>
    <dgm:cxn modelId="{5DEDBA3D-1049-C149-AC7A-216B45545EBD}" type="presParOf" srcId="{8A842532-D4E9-774C-BF14-22648061197B}" destId="{FC6C39FC-EC34-644A-8199-05E6F271F4BF}" srcOrd="1" destOrd="0" presId="urn:microsoft.com/office/officeart/2005/8/layout/hierarchy1"/>
    <dgm:cxn modelId="{DA1BE817-79DA-FE45-BE47-C3B34AA2D86D}" type="presParOf" srcId="{FC6C39FC-EC34-644A-8199-05E6F271F4BF}" destId="{47FA8561-61FF-8944-B83E-1211C4B5C137}" srcOrd="0" destOrd="0" presId="urn:microsoft.com/office/officeart/2005/8/layout/hierarchy1"/>
    <dgm:cxn modelId="{A7E90E12-518F-F247-86F7-4E81BED6937A}" type="presParOf" srcId="{47FA8561-61FF-8944-B83E-1211C4B5C137}" destId="{31D56213-39E2-9D4A-922B-6BBC9F82BF7D}" srcOrd="0" destOrd="0" presId="urn:microsoft.com/office/officeart/2005/8/layout/hierarchy1"/>
    <dgm:cxn modelId="{C35FC15D-C475-9849-8C30-C676C7538503}" type="presParOf" srcId="{47FA8561-61FF-8944-B83E-1211C4B5C137}" destId="{9D153DA4-B9D3-F443-A008-3A7E8BB42617}" srcOrd="1" destOrd="0" presId="urn:microsoft.com/office/officeart/2005/8/layout/hierarchy1"/>
    <dgm:cxn modelId="{29A93488-0EF3-F141-B05A-E4F254211226}" type="presParOf" srcId="{FC6C39FC-EC34-644A-8199-05E6F271F4BF}" destId="{9E78273E-B096-E540-8023-9EF1A4F3E5FE}" srcOrd="1" destOrd="0" presId="urn:microsoft.com/office/officeart/2005/8/layout/hierarchy1"/>
    <dgm:cxn modelId="{82539F27-ABD1-C945-82AF-A87D01225A07}" type="presParOf" srcId="{8A842532-D4E9-774C-BF14-22648061197B}" destId="{1A63A3EB-24A1-1143-89CD-D23F68A86C61}" srcOrd="2" destOrd="0" presId="urn:microsoft.com/office/officeart/2005/8/layout/hierarchy1"/>
    <dgm:cxn modelId="{74943A58-153E-094B-A2C7-FCB35D31BC09}" type="presParOf" srcId="{1A63A3EB-24A1-1143-89CD-D23F68A86C61}" destId="{1BF4CEA5-244D-8045-ADFA-3A2249E8D8A6}" srcOrd="0" destOrd="0" presId="urn:microsoft.com/office/officeart/2005/8/layout/hierarchy1"/>
    <dgm:cxn modelId="{427B1971-A794-F444-AEA2-F3DE262DB162}" type="presParOf" srcId="{1BF4CEA5-244D-8045-ADFA-3A2249E8D8A6}" destId="{0F06FF81-5E99-AA41-B821-E5B944F0B4A2}" srcOrd="0" destOrd="0" presId="urn:microsoft.com/office/officeart/2005/8/layout/hierarchy1"/>
    <dgm:cxn modelId="{B9696053-1C7A-EE4F-B19C-91FBA216DD41}" type="presParOf" srcId="{1BF4CEA5-244D-8045-ADFA-3A2249E8D8A6}" destId="{7C9B5B1D-EEAA-CA4B-A4F8-963ECC8C60B3}" srcOrd="1" destOrd="0" presId="urn:microsoft.com/office/officeart/2005/8/layout/hierarchy1"/>
    <dgm:cxn modelId="{27793820-E3F8-E446-92EC-EA5AF2069974}" type="presParOf" srcId="{1A63A3EB-24A1-1143-89CD-D23F68A86C61}" destId="{214D4C67-A43F-F842-8F04-13D0CB6605E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C267160-FFF4-4D33-9190-02DD5770C0D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06AFF5B-A4C4-413E-AB07-A9E9E96CEE0F}">
      <dgm:prSet/>
      <dgm:spPr/>
      <dgm:t>
        <a:bodyPr/>
        <a:lstStyle/>
        <a:p>
          <a:r>
            <a:rPr lang="en-US"/>
            <a:t>Introduction – Methods – Results – Discussion</a:t>
          </a:r>
        </a:p>
      </dgm:t>
    </dgm:pt>
    <dgm:pt modelId="{00C05E90-D5AA-4E33-A108-74712AF92D8D}" type="parTrans" cxnId="{D77AD157-E8C3-477D-B234-3E01EB352814}">
      <dgm:prSet/>
      <dgm:spPr/>
      <dgm:t>
        <a:bodyPr/>
        <a:lstStyle/>
        <a:p>
          <a:endParaRPr lang="en-US"/>
        </a:p>
      </dgm:t>
    </dgm:pt>
    <dgm:pt modelId="{701E09D2-06AE-4BAB-97C1-DF87306949B3}" type="sibTrans" cxnId="{D77AD157-E8C3-477D-B234-3E01EB352814}">
      <dgm:prSet/>
      <dgm:spPr/>
      <dgm:t>
        <a:bodyPr/>
        <a:lstStyle/>
        <a:p>
          <a:endParaRPr lang="en-US"/>
        </a:p>
      </dgm:t>
    </dgm:pt>
    <dgm:pt modelId="{C3299BA6-C4CA-4001-B9CC-168A48B6817D}">
      <dgm:prSet/>
      <dgm:spPr/>
      <dgm:t>
        <a:bodyPr/>
        <a:lstStyle/>
        <a:p>
          <a:r>
            <a:rPr lang="en-ID"/>
            <a:t>Intro: latar, celah riset, dan pertanyaan penelitian.</a:t>
          </a:r>
          <a:endParaRPr lang="en-US"/>
        </a:p>
      </dgm:t>
    </dgm:pt>
    <dgm:pt modelId="{2CA949B4-A6F2-4D19-97F5-FC7663C37FAF}" type="parTrans" cxnId="{E6032C4E-D6F5-4B62-B1DD-866EFF4560E8}">
      <dgm:prSet/>
      <dgm:spPr/>
      <dgm:t>
        <a:bodyPr/>
        <a:lstStyle/>
        <a:p>
          <a:endParaRPr lang="en-US"/>
        </a:p>
      </dgm:t>
    </dgm:pt>
    <dgm:pt modelId="{8597840C-99A1-4AAF-8D80-8384A8D39942}" type="sibTrans" cxnId="{E6032C4E-D6F5-4B62-B1DD-866EFF4560E8}">
      <dgm:prSet/>
      <dgm:spPr/>
      <dgm:t>
        <a:bodyPr/>
        <a:lstStyle/>
        <a:p>
          <a:endParaRPr lang="en-US"/>
        </a:p>
      </dgm:t>
    </dgm:pt>
    <dgm:pt modelId="{ED8645C5-5EAF-48DD-A481-A42AEDE81891}">
      <dgm:prSet/>
      <dgm:spPr/>
      <dgm:t>
        <a:bodyPr/>
        <a:lstStyle/>
        <a:p>
          <a:r>
            <a:rPr lang="en-ID"/>
            <a:t>Methods: detail agar riset dapat direplikasi.</a:t>
          </a:r>
          <a:endParaRPr lang="en-US"/>
        </a:p>
      </dgm:t>
    </dgm:pt>
    <dgm:pt modelId="{FA5E12F6-6307-4D76-998A-537B48252E83}" type="parTrans" cxnId="{E2D2537C-7F97-42E8-A8F5-4FAC56EB0EA4}">
      <dgm:prSet/>
      <dgm:spPr/>
      <dgm:t>
        <a:bodyPr/>
        <a:lstStyle/>
        <a:p>
          <a:endParaRPr lang="en-US"/>
        </a:p>
      </dgm:t>
    </dgm:pt>
    <dgm:pt modelId="{A7176361-24F1-4C93-8A0C-E23AB935DEED}" type="sibTrans" cxnId="{E2D2537C-7F97-42E8-A8F5-4FAC56EB0EA4}">
      <dgm:prSet/>
      <dgm:spPr/>
      <dgm:t>
        <a:bodyPr/>
        <a:lstStyle/>
        <a:p>
          <a:endParaRPr lang="en-US"/>
        </a:p>
      </dgm:t>
    </dgm:pt>
    <dgm:pt modelId="{3454D72D-00AC-4B4C-BD2D-030F13CEECCC}">
      <dgm:prSet/>
      <dgm:spPr/>
      <dgm:t>
        <a:bodyPr/>
        <a:lstStyle/>
        <a:p>
          <a:r>
            <a:rPr lang="en-ID"/>
            <a:t>Results: hanya data inti, visual jelas.</a:t>
          </a:r>
          <a:endParaRPr lang="en-US"/>
        </a:p>
      </dgm:t>
    </dgm:pt>
    <dgm:pt modelId="{83C99C7B-EC28-4CC5-A213-8CD3EF1EAE2D}" type="parTrans" cxnId="{A7A2FC0F-D06B-4F14-A256-E6C9E3DDFE01}">
      <dgm:prSet/>
      <dgm:spPr/>
      <dgm:t>
        <a:bodyPr/>
        <a:lstStyle/>
        <a:p>
          <a:endParaRPr lang="en-US"/>
        </a:p>
      </dgm:t>
    </dgm:pt>
    <dgm:pt modelId="{C3193EE0-7C66-4824-A83B-8D68F9F77571}" type="sibTrans" cxnId="{A7A2FC0F-D06B-4F14-A256-E6C9E3DDFE01}">
      <dgm:prSet/>
      <dgm:spPr/>
      <dgm:t>
        <a:bodyPr/>
        <a:lstStyle/>
        <a:p>
          <a:endParaRPr lang="en-US"/>
        </a:p>
      </dgm:t>
    </dgm:pt>
    <dgm:pt modelId="{7F31BCF7-2EC7-482C-AB61-903405B7C666}">
      <dgm:prSet/>
      <dgm:spPr/>
      <dgm:t>
        <a:bodyPr/>
        <a:lstStyle/>
        <a:p>
          <a:r>
            <a:rPr lang="en-ID"/>
            <a:t>Discussion: tafsirkan temuan, hubungkan dengan literatur, jelaskan kontribusi.</a:t>
          </a:r>
          <a:endParaRPr lang="en-US"/>
        </a:p>
      </dgm:t>
    </dgm:pt>
    <dgm:pt modelId="{F5E3889D-CB1C-4465-B481-F87E2522CB6F}" type="parTrans" cxnId="{E6FC21DC-2100-439D-B395-CE6538F2BB8A}">
      <dgm:prSet/>
      <dgm:spPr/>
      <dgm:t>
        <a:bodyPr/>
        <a:lstStyle/>
        <a:p>
          <a:endParaRPr lang="en-US"/>
        </a:p>
      </dgm:t>
    </dgm:pt>
    <dgm:pt modelId="{759954CF-D01F-4C8D-AD4D-CC0629F84585}" type="sibTrans" cxnId="{E6FC21DC-2100-439D-B395-CE6538F2BB8A}">
      <dgm:prSet/>
      <dgm:spPr/>
      <dgm:t>
        <a:bodyPr/>
        <a:lstStyle/>
        <a:p>
          <a:endParaRPr lang="en-US"/>
        </a:p>
      </dgm:t>
    </dgm:pt>
    <dgm:pt modelId="{92933F47-DDD8-456D-9A9C-CCF42FC72D1E}" type="pres">
      <dgm:prSet presAssocID="{1C267160-FFF4-4D33-9190-02DD5770C0D1}" presName="root" presStyleCnt="0">
        <dgm:presLayoutVars>
          <dgm:dir/>
          <dgm:resizeHandles val="exact"/>
        </dgm:presLayoutVars>
      </dgm:prSet>
      <dgm:spPr/>
    </dgm:pt>
    <dgm:pt modelId="{E562C620-1634-49F4-AC98-EAB13DBEE37E}" type="pres">
      <dgm:prSet presAssocID="{006AFF5B-A4C4-413E-AB07-A9E9E96CEE0F}" presName="compNode" presStyleCnt="0"/>
      <dgm:spPr/>
    </dgm:pt>
    <dgm:pt modelId="{C5771B89-A9F2-4598-8B9E-B5C98AB422BC}" type="pres">
      <dgm:prSet presAssocID="{006AFF5B-A4C4-413E-AB07-A9E9E96CEE0F}" presName="bgRect" presStyleLbl="bgShp" presStyleIdx="0" presStyleCnt="5"/>
      <dgm:spPr/>
    </dgm:pt>
    <dgm:pt modelId="{A39FE40E-445E-4E4F-A83F-460D566DD244}" type="pres">
      <dgm:prSet presAssocID="{006AFF5B-A4C4-413E-AB07-A9E9E96CEE0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ECBC8E89-8322-4615-994B-3B2C49474758}" type="pres">
      <dgm:prSet presAssocID="{006AFF5B-A4C4-413E-AB07-A9E9E96CEE0F}" presName="spaceRect" presStyleCnt="0"/>
      <dgm:spPr/>
    </dgm:pt>
    <dgm:pt modelId="{4B312A87-6ECC-49CE-8835-BE1EB24AF2DD}" type="pres">
      <dgm:prSet presAssocID="{006AFF5B-A4C4-413E-AB07-A9E9E96CEE0F}" presName="parTx" presStyleLbl="revTx" presStyleIdx="0" presStyleCnt="5">
        <dgm:presLayoutVars>
          <dgm:chMax val="0"/>
          <dgm:chPref val="0"/>
        </dgm:presLayoutVars>
      </dgm:prSet>
      <dgm:spPr/>
    </dgm:pt>
    <dgm:pt modelId="{C0E719DD-6ADA-4990-9538-16E1D82F6870}" type="pres">
      <dgm:prSet presAssocID="{701E09D2-06AE-4BAB-97C1-DF87306949B3}" presName="sibTrans" presStyleCnt="0"/>
      <dgm:spPr/>
    </dgm:pt>
    <dgm:pt modelId="{0200F6F7-DB16-405A-8FB1-097856DF3ED9}" type="pres">
      <dgm:prSet presAssocID="{C3299BA6-C4CA-4001-B9CC-168A48B6817D}" presName="compNode" presStyleCnt="0"/>
      <dgm:spPr/>
    </dgm:pt>
    <dgm:pt modelId="{A55C2A56-3DA1-4FCE-BC32-D008678BF78F}" type="pres">
      <dgm:prSet presAssocID="{C3299BA6-C4CA-4001-B9CC-168A48B6817D}" presName="bgRect" presStyleLbl="bgShp" presStyleIdx="1" presStyleCnt="5"/>
      <dgm:spPr/>
    </dgm:pt>
    <dgm:pt modelId="{0B6FAB76-9DD5-4AAC-9B47-041EFFFE2917}" type="pres">
      <dgm:prSet presAssocID="{C3299BA6-C4CA-4001-B9CC-168A48B6817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569AFE17-36A6-4D1A-BE72-0375FA288064}" type="pres">
      <dgm:prSet presAssocID="{C3299BA6-C4CA-4001-B9CC-168A48B6817D}" presName="spaceRect" presStyleCnt="0"/>
      <dgm:spPr/>
    </dgm:pt>
    <dgm:pt modelId="{B5B39D75-FD36-44F6-978A-62A9C6BE58CE}" type="pres">
      <dgm:prSet presAssocID="{C3299BA6-C4CA-4001-B9CC-168A48B6817D}" presName="parTx" presStyleLbl="revTx" presStyleIdx="1" presStyleCnt="5">
        <dgm:presLayoutVars>
          <dgm:chMax val="0"/>
          <dgm:chPref val="0"/>
        </dgm:presLayoutVars>
      </dgm:prSet>
      <dgm:spPr/>
    </dgm:pt>
    <dgm:pt modelId="{7B67EFEB-5346-4DE8-BE91-EB1E40BFE1AB}" type="pres">
      <dgm:prSet presAssocID="{8597840C-99A1-4AAF-8D80-8384A8D39942}" presName="sibTrans" presStyleCnt="0"/>
      <dgm:spPr/>
    </dgm:pt>
    <dgm:pt modelId="{AD799B5B-4D9A-44D6-9B29-4DDAB61DFCE3}" type="pres">
      <dgm:prSet presAssocID="{ED8645C5-5EAF-48DD-A481-A42AEDE81891}" presName="compNode" presStyleCnt="0"/>
      <dgm:spPr/>
    </dgm:pt>
    <dgm:pt modelId="{987C1A99-AD7A-426D-937A-A0FE9BF1479A}" type="pres">
      <dgm:prSet presAssocID="{ED8645C5-5EAF-48DD-A481-A42AEDE81891}" presName="bgRect" presStyleLbl="bgShp" presStyleIdx="2" presStyleCnt="5"/>
      <dgm:spPr/>
    </dgm:pt>
    <dgm:pt modelId="{61DCB39C-6358-46BB-A540-14FD2DFD9D81}" type="pres">
      <dgm:prSet presAssocID="{ED8645C5-5EAF-48DD-A481-A42AEDE8189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aker"/>
        </a:ext>
      </dgm:extLst>
    </dgm:pt>
    <dgm:pt modelId="{E131A926-DA16-41EC-9C74-A0B30BF77FBA}" type="pres">
      <dgm:prSet presAssocID="{ED8645C5-5EAF-48DD-A481-A42AEDE81891}" presName="spaceRect" presStyleCnt="0"/>
      <dgm:spPr/>
    </dgm:pt>
    <dgm:pt modelId="{0EA9F63A-7363-44B9-9EB4-C8635BFF6903}" type="pres">
      <dgm:prSet presAssocID="{ED8645C5-5EAF-48DD-A481-A42AEDE81891}" presName="parTx" presStyleLbl="revTx" presStyleIdx="2" presStyleCnt="5">
        <dgm:presLayoutVars>
          <dgm:chMax val="0"/>
          <dgm:chPref val="0"/>
        </dgm:presLayoutVars>
      </dgm:prSet>
      <dgm:spPr/>
    </dgm:pt>
    <dgm:pt modelId="{F7BAA1FA-82CC-4F75-932A-D4DCDE036AF2}" type="pres">
      <dgm:prSet presAssocID="{A7176361-24F1-4C93-8A0C-E23AB935DEED}" presName="sibTrans" presStyleCnt="0"/>
      <dgm:spPr/>
    </dgm:pt>
    <dgm:pt modelId="{FB0A2CB1-3987-4F4C-9930-B1A821AAB3F5}" type="pres">
      <dgm:prSet presAssocID="{3454D72D-00AC-4B4C-BD2D-030F13CEECCC}" presName="compNode" presStyleCnt="0"/>
      <dgm:spPr/>
    </dgm:pt>
    <dgm:pt modelId="{676A89B9-C454-4871-BD62-33201D3C746B}" type="pres">
      <dgm:prSet presAssocID="{3454D72D-00AC-4B4C-BD2D-030F13CEECCC}" presName="bgRect" presStyleLbl="bgShp" presStyleIdx="3" presStyleCnt="5"/>
      <dgm:spPr/>
    </dgm:pt>
    <dgm:pt modelId="{D1E2BC1E-1570-4ABB-BF58-5B16DDA68878}" type="pres">
      <dgm:prSet presAssocID="{3454D72D-00AC-4B4C-BD2D-030F13CEECC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Bar Chart"/>
        </a:ext>
      </dgm:extLst>
    </dgm:pt>
    <dgm:pt modelId="{E3C610BF-CC0C-4E4C-8951-FA4D3623E26E}" type="pres">
      <dgm:prSet presAssocID="{3454D72D-00AC-4B4C-BD2D-030F13CEECCC}" presName="spaceRect" presStyleCnt="0"/>
      <dgm:spPr/>
    </dgm:pt>
    <dgm:pt modelId="{053C55B0-4CB1-4423-AF55-CDEAAA8830EB}" type="pres">
      <dgm:prSet presAssocID="{3454D72D-00AC-4B4C-BD2D-030F13CEECCC}" presName="parTx" presStyleLbl="revTx" presStyleIdx="3" presStyleCnt="5">
        <dgm:presLayoutVars>
          <dgm:chMax val="0"/>
          <dgm:chPref val="0"/>
        </dgm:presLayoutVars>
      </dgm:prSet>
      <dgm:spPr/>
    </dgm:pt>
    <dgm:pt modelId="{CAA4F02C-2C1F-4DCC-BF6F-A95C774AD515}" type="pres">
      <dgm:prSet presAssocID="{C3193EE0-7C66-4824-A83B-8D68F9F77571}" presName="sibTrans" presStyleCnt="0"/>
      <dgm:spPr/>
    </dgm:pt>
    <dgm:pt modelId="{EFE1203A-4A64-4189-9EEB-1A978738D0C1}" type="pres">
      <dgm:prSet presAssocID="{7F31BCF7-2EC7-482C-AB61-903405B7C666}" presName="compNode" presStyleCnt="0"/>
      <dgm:spPr/>
    </dgm:pt>
    <dgm:pt modelId="{96E32DAC-1B0D-4ECC-9DA6-5F6B6C4AC390}" type="pres">
      <dgm:prSet presAssocID="{7F31BCF7-2EC7-482C-AB61-903405B7C666}" presName="bgRect" presStyleLbl="bgShp" presStyleIdx="4" presStyleCnt="5"/>
      <dgm:spPr/>
    </dgm:pt>
    <dgm:pt modelId="{FCF6AACE-E0F8-466E-A894-B9832609EF58}" type="pres">
      <dgm:prSet presAssocID="{7F31BCF7-2EC7-482C-AB61-903405B7C66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ard Room"/>
        </a:ext>
      </dgm:extLst>
    </dgm:pt>
    <dgm:pt modelId="{E8A412F5-72A4-420E-953F-5E86ED44FA47}" type="pres">
      <dgm:prSet presAssocID="{7F31BCF7-2EC7-482C-AB61-903405B7C666}" presName="spaceRect" presStyleCnt="0"/>
      <dgm:spPr/>
    </dgm:pt>
    <dgm:pt modelId="{E4BB2FCA-FAAC-4CED-841B-C482DC1E1716}" type="pres">
      <dgm:prSet presAssocID="{7F31BCF7-2EC7-482C-AB61-903405B7C666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7A2FC0F-D06B-4F14-A256-E6C9E3DDFE01}" srcId="{1C267160-FFF4-4D33-9190-02DD5770C0D1}" destId="{3454D72D-00AC-4B4C-BD2D-030F13CEECCC}" srcOrd="3" destOrd="0" parTransId="{83C99C7B-EC28-4CC5-A213-8CD3EF1EAE2D}" sibTransId="{C3193EE0-7C66-4824-A83B-8D68F9F77571}"/>
    <dgm:cxn modelId="{3DD4AF19-2D13-4580-B918-B763EEFC200F}" type="presOf" srcId="{3454D72D-00AC-4B4C-BD2D-030F13CEECCC}" destId="{053C55B0-4CB1-4423-AF55-CDEAAA8830EB}" srcOrd="0" destOrd="0" presId="urn:microsoft.com/office/officeart/2018/2/layout/IconVerticalSolidList"/>
    <dgm:cxn modelId="{41F1E244-7336-4EC5-8160-3D1779ABFC67}" type="presOf" srcId="{1C267160-FFF4-4D33-9190-02DD5770C0D1}" destId="{92933F47-DDD8-456D-9A9C-CCF42FC72D1E}" srcOrd="0" destOrd="0" presId="urn:microsoft.com/office/officeart/2018/2/layout/IconVerticalSolidList"/>
    <dgm:cxn modelId="{E6032C4E-D6F5-4B62-B1DD-866EFF4560E8}" srcId="{1C267160-FFF4-4D33-9190-02DD5770C0D1}" destId="{C3299BA6-C4CA-4001-B9CC-168A48B6817D}" srcOrd="1" destOrd="0" parTransId="{2CA949B4-A6F2-4D19-97F5-FC7663C37FAF}" sibTransId="{8597840C-99A1-4AAF-8D80-8384A8D39942}"/>
    <dgm:cxn modelId="{D77AD157-E8C3-477D-B234-3E01EB352814}" srcId="{1C267160-FFF4-4D33-9190-02DD5770C0D1}" destId="{006AFF5B-A4C4-413E-AB07-A9E9E96CEE0F}" srcOrd="0" destOrd="0" parTransId="{00C05E90-D5AA-4E33-A108-74712AF92D8D}" sibTransId="{701E09D2-06AE-4BAB-97C1-DF87306949B3}"/>
    <dgm:cxn modelId="{E1BE915F-7568-4A9B-B2AE-6C9EB2F93A37}" type="presOf" srcId="{ED8645C5-5EAF-48DD-A481-A42AEDE81891}" destId="{0EA9F63A-7363-44B9-9EB4-C8635BFF6903}" srcOrd="0" destOrd="0" presId="urn:microsoft.com/office/officeart/2018/2/layout/IconVerticalSolidList"/>
    <dgm:cxn modelId="{E2D2537C-7F97-42E8-A8F5-4FAC56EB0EA4}" srcId="{1C267160-FFF4-4D33-9190-02DD5770C0D1}" destId="{ED8645C5-5EAF-48DD-A481-A42AEDE81891}" srcOrd="2" destOrd="0" parTransId="{FA5E12F6-6307-4D76-998A-537B48252E83}" sibTransId="{A7176361-24F1-4C93-8A0C-E23AB935DEED}"/>
    <dgm:cxn modelId="{391C9A92-125A-4FE2-80EF-9BEB81B0A9ED}" type="presOf" srcId="{7F31BCF7-2EC7-482C-AB61-903405B7C666}" destId="{E4BB2FCA-FAAC-4CED-841B-C482DC1E1716}" srcOrd="0" destOrd="0" presId="urn:microsoft.com/office/officeart/2018/2/layout/IconVerticalSolidList"/>
    <dgm:cxn modelId="{E6FC21DC-2100-439D-B395-CE6538F2BB8A}" srcId="{1C267160-FFF4-4D33-9190-02DD5770C0D1}" destId="{7F31BCF7-2EC7-482C-AB61-903405B7C666}" srcOrd="4" destOrd="0" parTransId="{F5E3889D-CB1C-4465-B481-F87E2522CB6F}" sibTransId="{759954CF-D01F-4C8D-AD4D-CC0629F84585}"/>
    <dgm:cxn modelId="{5FDD3AEC-A00E-4812-B494-11D849F243C9}" type="presOf" srcId="{006AFF5B-A4C4-413E-AB07-A9E9E96CEE0F}" destId="{4B312A87-6ECC-49CE-8835-BE1EB24AF2DD}" srcOrd="0" destOrd="0" presId="urn:microsoft.com/office/officeart/2018/2/layout/IconVerticalSolidList"/>
    <dgm:cxn modelId="{916ED0FD-491D-4E74-BE5C-01FA991554AF}" type="presOf" srcId="{C3299BA6-C4CA-4001-B9CC-168A48B6817D}" destId="{B5B39D75-FD36-44F6-978A-62A9C6BE58CE}" srcOrd="0" destOrd="0" presId="urn:microsoft.com/office/officeart/2018/2/layout/IconVerticalSolidList"/>
    <dgm:cxn modelId="{3A918F68-D4AE-40C7-B2AA-63DF987BCBC1}" type="presParOf" srcId="{92933F47-DDD8-456D-9A9C-CCF42FC72D1E}" destId="{E562C620-1634-49F4-AC98-EAB13DBEE37E}" srcOrd="0" destOrd="0" presId="urn:microsoft.com/office/officeart/2018/2/layout/IconVerticalSolidList"/>
    <dgm:cxn modelId="{A1C76186-3A77-4792-80B0-265EDF2F5A34}" type="presParOf" srcId="{E562C620-1634-49F4-AC98-EAB13DBEE37E}" destId="{C5771B89-A9F2-4598-8B9E-B5C98AB422BC}" srcOrd="0" destOrd="0" presId="urn:microsoft.com/office/officeart/2018/2/layout/IconVerticalSolidList"/>
    <dgm:cxn modelId="{DC83377F-311F-4CF1-9A53-AF2E1228404C}" type="presParOf" srcId="{E562C620-1634-49F4-AC98-EAB13DBEE37E}" destId="{A39FE40E-445E-4E4F-A83F-460D566DD244}" srcOrd="1" destOrd="0" presId="urn:microsoft.com/office/officeart/2018/2/layout/IconVerticalSolidList"/>
    <dgm:cxn modelId="{975469C1-2B90-4C6C-A29C-D1D8C3E09538}" type="presParOf" srcId="{E562C620-1634-49F4-AC98-EAB13DBEE37E}" destId="{ECBC8E89-8322-4615-994B-3B2C49474758}" srcOrd="2" destOrd="0" presId="urn:microsoft.com/office/officeart/2018/2/layout/IconVerticalSolidList"/>
    <dgm:cxn modelId="{BE683468-CDB1-4969-A994-D4328C0418B9}" type="presParOf" srcId="{E562C620-1634-49F4-AC98-EAB13DBEE37E}" destId="{4B312A87-6ECC-49CE-8835-BE1EB24AF2DD}" srcOrd="3" destOrd="0" presId="urn:microsoft.com/office/officeart/2018/2/layout/IconVerticalSolidList"/>
    <dgm:cxn modelId="{9EA6E560-8AF8-487C-9B4B-0D54C8A88207}" type="presParOf" srcId="{92933F47-DDD8-456D-9A9C-CCF42FC72D1E}" destId="{C0E719DD-6ADA-4990-9538-16E1D82F6870}" srcOrd="1" destOrd="0" presId="urn:microsoft.com/office/officeart/2018/2/layout/IconVerticalSolidList"/>
    <dgm:cxn modelId="{C2E46DCA-E87C-45BD-8445-671C486C7365}" type="presParOf" srcId="{92933F47-DDD8-456D-9A9C-CCF42FC72D1E}" destId="{0200F6F7-DB16-405A-8FB1-097856DF3ED9}" srcOrd="2" destOrd="0" presId="urn:microsoft.com/office/officeart/2018/2/layout/IconVerticalSolidList"/>
    <dgm:cxn modelId="{9B8821D3-AC62-4BE0-B3EB-4893B12B7F61}" type="presParOf" srcId="{0200F6F7-DB16-405A-8FB1-097856DF3ED9}" destId="{A55C2A56-3DA1-4FCE-BC32-D008678BF78F}" srcOrd="0" destOrd="0" presId="urn:microsoft.com/office/officeart/2018/2/layout/IconVerticalSolidList"/>
    <dgm:cxn modelId="{C233042D-9FB1-42C9-B56E-80551058969F}" type="presParOf" srcId="{0200F6F7-DB16-405A-8FB1-097856DF3ED9}" destId="{0B6FAB76-9DD5-4AAC-9B47-041EFFFE2917}" srcOrd="1" destOrd="0" presId="urn:microsoft.com/office/officeart/2018/2/layout/IconVerticalSolidList"/>
    <dgm:cxn modelId="{7C6AC17A-A55F-4254-85CE-62B64277DBE5}" type="presParOf" srcId="{0200F6F7-DB16-405A-8FB1-097856DF3ED9}" destId="{569AFE17-36A6-4D1A-BE72-0375FA288064}" srcOrd="2" destOrd="0" presId="urn:microsoft.com/office/officeart/2018/2/layout/IconVerticalSolidList"/>
    <dgm:cxn modelId="{14201756-1555-485C-89C8-1DE818FE9753}" type="presParOf" srcId="{0200F6F7-DB16-405A-8FB1-097856DF3ED9}" destId="{B5B39D75-FD36-44F6-978A-62A9C6BE58CE}" srcOrd="3" destOrd="0" presId="urn:microsoft.com/office/officeart/2018/2/layout/IconVerticalSolidList"/>
    <dgm:cxn modelId="{52CF2F3A-848B-418E-82ED-F673410CE080}" type="presParOf" srcId="{92933F47-DDD8-456D-9A9C-CCF42FC72D1E}" destId="{7B67EFEB-5346-4DE8-BE91-EB1E40BFE1AB}" srcOrd="3" destOrd="0" presId="urn:microsoft.com/office/officeart/2018/2/layout/IconVerticalSolidList"/>
    <dgm:cxn modelId="{C6125661-5624-477A-A405-2BF003C0C88F}" type="presParOf" srcId="{92933F47-DDD8-456D-9A9C-CCF42FC72D1E}" destId="{AD799B5B-4D9A-44D6-9B29-4DDAB61DFCE3}" srcOrd="4" destOrd="0" presId="urn:microsoft.com/office/officeart/2018/2/layout/IconVerticalSolidList"/>
    <dgm:cxn modelId="{A4AA17D5-238C-436B-B47C-9848133C4554}" type="presParOf" srcId="{AD799B5B-4D9A-44D6-9B29-4DDAB61DFCE3}" destId="{987C1A99-AD7A-426D-937A-A0FE9BF1479A}" srcOrd="0" destOrd="0" presId="urn:microsoft.com/office/officeart/2018/2/layout/IconVerticalSolidList"/>
    <dgm:cxn modelId="{B41EFD06-11F9-4AFF-B4DA-CBCF56592D1B}" type="presParOf" srcId="{AD799B5B-4D9A-44D6-9B29-4DDAB61DFCE3}" destId="{61DCB39C-6358-46BB-A540-14FD2DFD9D81}" srcOrd="1" destOrd="0" presId="urn:microsoft.com/office/officeart/2018/2/layout/IconVerticalSolidList"/>
    <dgm:cxn modelId="{AE4B5490-4D6D-47D8-9041-31646948B6DD}" type="presParOf" srcId="{AD799B5B-4D9A-44D6-9B29-4DDAB61DFCE3}" destId="{E131A926-DA16-41EC-9C74-A0B30BF77FBA}" srcOrd="2" destOrd="0" presId="urn:microsoft.com/office/officeart/2018/2/layout/IconVerticalSolidList"/>
    <dgm:cxn modelId="{56F7E4C5-FE67-49ED-8084-ED48076CA550}" type="presParOf" srcId="{AD799B5B-4D9A-44D6-9B29-4DDAB61DFCE3}" destId="{0EA9F63A-7363-44B9-9EB4-C8635BFF6903}" srcOrd="3" destOrd="0" presId="urn:microsoft.com/office/officeart/2018/2/layout/IconVerticalSolidList"/>
    <dgm:cxn modelId="{7B683BC8-2E04-4254-8CC3-8C7DCB30FCEE}" type="presParOf" srcId="{92933F47-DDD8-456D-9A9C-CCF42FC72D1E}" destId="{F7BAA1FA-82CC-4F75-932A-D4DCDE036AF2}" srcOrd="5" destOrd="0" presId="urn:microsoft.com/office/officeart/2018/2/layout/IconVerticalSolidList"/>
    <dgm:cxn modelId="{BBFC3F89-B7FB-4C96-8CA5-8C9FE865A1E8}" type="presParOf" srcId="{92933F47-DDD8-456D-9A9C-CCF42FC72D1E}" destId="{FB0A2CB1-3987-4F4C-9930-B1A821AAB3F5}" srcOrd="6" destOrd="0" presId="urn:microsoft.com/office/officeart/2018/2/layout/IconVerticalSolidList"/>
    <dgm:cxn modelId="{9702FC54-6178-4D60-B1B5-7D1504920E9E}" type="presParOf" srcId="{FB0A2CB1-3987-4F4C-9930-B1A821AAB3F5}" destId="{676A89B9-C454-4871-BD62-33201D3C746B}" srcOrd="0" destOrd="0" presId="urn:microsoft.com/office/officeart/2018/2/layout/IconVerticalSolidList"/>
    <dgm:cxn modelId="{E6F6C4F3-0D8F-4E3D-9407-D98C6CA17502}" type="presParOf" srcId="{FB0A2CB1-3987-4F4C-9930-B1A821AAB3F5}" destId="{D1E2BC1E-1570-4ABB-BF58-5B16DDA68878}" srcOrd="1" destOrd="0" presId="urn:microsoft.com/office/officeart/2018/2/layout/IconVerticalSolidList"/>
    <dgm:cxn modelId="{BAA3B357-CDF1-4FD6-842B-A7CFD0F19E84}" type="presParOf" srcId="{FB0A2CB1-3987-4F4C-9930-B1A821AAB3F5}" destId="{E3C610BF-CC0C-4E4C-8951-FA4D3623E26E}" srcOrd="2" destOrd="0" presId="urn:microsoft.com/office/officeart/2018/2/layout/IconVerticalSolidList"/>
    <dgm:cxn modelId="{C8B7BDDF-3B3A-4482-8CB3-0CE5D5B6B45F}" type="presParOf" srcId="{FB0A2CB1-3987-4F4C-9930-B1A821AAB3F5}" destId="{053C55B0-4CB1-4423-AF55-CDEAAA8830EB}" srcOrd="3" destOrd="0" presId="urn:microsoft.com/office/officeart/2018/2/layout/IconVerticalSolidList"/>
    <dgm:cxn modelId="{7EC51462-CFE3-4BCE-89A0-FC21CCAD67C8}" type="presParOf" srcId="{92933F47-DDD8-456D-9A9C-CCF42FC72D1E}" destId="{CAA4F02C-2C1F-4DCC-BF6F-A95C774AD515}" srcOrd="7" destOrd="0" presId="urn:microsoft.com/office/officeart/2018/2/layout/IconVerticalSolidList"/>
    <dgm:cxn modelId="{DD848AC3-F4CD-40FB-93CF-FA001F508AB4}" type="presParOf" srcId="{92933F47-DDD8-456D-9A9C-CCF42FC72D1E}" destId="{EFE1203A-4A64-4189-9EEB-1A978738D0C1}" srcOrd="8" destOrd="0" presId="urn:microsoft.com/office/officeart/2018/2/layout/IconVerticalSolidList"/>
    <dgm:cxn modelId="{D42484D7-053D-412B-9511-FF8D029036D9}" type="presParOf" srcId="{EFE1203A-4A64-4189-9EEB-1A978738D0C1}" destId="{96E32DAC-1B0D-4ECC-9DA6-5F6B6C4AC390}" srcOrd="0" destOrd="0" presId="urn:microsoft.com/office/officeart/2018/2/layout/IconVerticalSolidList"/>
    <dgm:cxn modelId="{C7CB84AC-C06E-4839-BF8A-A2D47CC9F273}" type="presParOf" srcId="{EFE1203A-4A64-4189-9EEB-1A978738D0C1}" destId="{FCF6AACE-E0F8-466E-A894-B9832609EF58}" srcOrd="1" destOrd="0" presId="urn:microsoft.com/office/officeart/2018/2/layout/IconVerticalSolidList"/>
    <dgm:cxn modelId="{8F876B74-65EB-44AF-8CED-38B9B8537B01}" type="presParOf" srcId="{EFE1203A-4A64-4189-9EEB-1A978738D0C1}" destId="{E8A412F5-72A4-420E-953F-5E86ED44FA47}" srcOrd="2" destOrd="0" presId="urn:microsoft.com/office/officeart/2018/2/layout/IconVerticalSolidList"/>
    <dgm:cxn modelId="{B41C11EB-79C6-404F-9BB6-584F7DA8CAFF}" type="presParOf" srcId="{EFE1203A-4A64-4189-9EEB-1A978738D0C1}" destId="{E4BB2FCA-FAAC-4CED-841B-C482DC1E171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D3F47-7220-9540-AB91-086BDE6885F1}">
      <dsp:nvSpPr>
        <dsp:cNvPr id="0" name=""/>
        <dsp:cNvSpPr/>
      </dsp:nvSpPr>
      <dsp:spPr>
        <a:xfrm>
          <a:off x="950" y="370032"/>
          <a:ext cx="3335112" cy="21177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51A6D2-9DAD-6648-AEBA-94E47912B48C}">
      <dsp:nvSpPr>
        <dsp:cNvPr id="0" name=""/>
        <dsp:cNvSpPr/>
      </dsp:nvSpPr>
      <dsp:spPr>
        <a:xfrm>
          <a:off x="371518" y="722072"/>
          <a:ext cx="3335112" cy="2117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• </a:t>
          </a:r>
          <a:r>
            <a:rPr lang="en-US" sz="3200" kern="1200" dirty="0" err="1"/>
            <a:t>Ringkas</a:t>
          </a:r>
          <a:r>
            <a:rPr lang="en-US" sz="3200" kern="1200" dirty="0"/>
            <a:t> </a:t>
          </a:r>
          <a:r>
            <a:rPr lang="en-US" sz="3200" kern="1200" dirty="0" err="1"/>
            <a:t>visi</a:t>
          </a:r>
          <a:r>
            <a:rPr lang="en-US" sz="3200" kern="1200" dirty="0"/>
            <a:t> </a:t>
          </a:r>
          <a:r>
            <a:rPr lang="en-US" sz="3200" kern="1200" dirty="0" err="1"/>
            <a:t>dalam</a:t>
          </a:r>
          <a:r>
            <a:rPr lang="en-US" sz="3200" kern="1200" dirty="0"/>
            <a:t> </a:t>
          </a:r>
          <a:r>
            <a:rPr lang="en-US" sz="3200" kern="1200" dirty="0" err="1"/>
            <a:t>satu</a:t>
          </a:r>
          <a:r>
            <a:rPr lang="en-US" sz="3200" kern="1200" dirty="0"/>
            <a:t> </a:t>
          </a:r>
          <a:r>
            <a:rPr lang="en-US" sz="3200" kern="1200" dirty="0" err="1"/>
            <a:t>kalimat</a:t>
          </a:r>
          <a:r>
            <a:rPr lang="en-US" sz="3200" kern="1200" dirty="0"/>
            <a:t> </a:t>
          </a:r>
          <a:r>
            <a:rPr lang="en-US" sz="3200" kern="1200" dirty="0" err="1"/>
            <a:t>kunci</a:t>
          </a:r>
          <a:r>
            <a:rPr lang="en-US" sz="3200" kern="1200" dirty="0"/>
            <a:t>.</a:t>
          </a:r>
        </a:p>
      </dsp:txBody>
      <dsp:txXfrm>
        <a:off x="433546" y="784100"/>
        <a:ext cx="3211056" cy="1993740"/>
      </dsp:txXfrm>
    </dsp:sp>
    <dsp:sp modelId="{AD868A83-5B10-4C45-A12C-7432C8CF27B6}">
      <dsp:nvSpPr>
        <dsp:cNvPr id="0" name=""/>
        <dsp:cNvSpPr/>
      </dsp:nvSpPr>
      <dsp:spPr>
        <a:xfrm>
          <a:off x="4077199" y="370032"/>
          <a:ext cx="3335112" cy="21177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EDA339-EE79-814D-880B-A67C4E19A932}">
      <dsp:nvSpPr>
        <dsp:cNvPr id="0" name=""/>
        <dsp:cNvSpPr/>
      </dsp:nvSpPr>
      <dsp:spPr>
        <a:xfrm>
          <a:off x="4447767" y="722072"/>
          <a:ext cx="3335112" cy="2117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• Pastikan setiap paragraf mendukung ide besar ini.</a:t>
          </a:r>
        </a:p>
      </dsp:txBody>
      <dsp:txXfrm>
        <a:off x="4509795" y="784100"/>
        <a:ext cx="3211056" cy="19937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523547-6C6D-CB48-BDED-9466C9FC2CEA}">
      <dsp:nvSpPr>
        <dsp:cNvPr id="0" name=""/>
        <dsp:cNvSpPr/>
      </dsp:nvSpPr>
      <dsp:spPr>
        <a:xfrm>
          <a:off x="0" y="2802670"/>
          <a:ext cx="7203281" cy="9198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• Tujuan &amp; kontribusi</a:t>
          </a:r>
        </a:p>
      </dsp:txBody>
      <dsp:txXfrm>
        <a:off x="0" y="2802670"/>
        <a:ext cx="7203281" cy="919898"/>
      </dsp:txXfrm>
    </dsp:sp>
    <dsp:sp modelId="{D87F2412-FD1B-AA4E-A1ED-312368612FE6}">
      <dsp:nvSpPr>
        <dsp:cNvPr id="0" name=""/>
        <dsp:cNvSpPr/>
      </dsp:nvSpPr>
      <dsp:spPr>
        <a:xfrm rot="10800000">
          <a:off x="0" y="1401664"/>
          <a:ext cx="7203281" cy="1414804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• Rumusan masalah/pertanyaan penelitian</a:t>
          </a:r>
        </a:p>
      </dsp:txBody>
      <dsp:txXfrm rot="10800000">
        <a:off x="0" y="1401664"/>
        <a:ext cx="7203281" cy="919297"/>
      </dsp:txXfrm>
    </dsp:sp>
    <dsp:sp modelId="{BC85B90D-9961-CA4E-B2CA-440F182BA63C}">
      <dsp:nvSpPr>
        <dsp:cNvPr id="0" name=""/>
        <dsp:cNvSpPr/>
      </dsp:nvSpPr>
      <dsp:spPr>
        <a:xfrm rot="10800000">
          <a:off x="0" y="658"/>
          <a:ext cx="7203281" cy="1414804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• Latar belakang &amp; kesenjangan riset</a:t>
          </a:r>
        </a:p>
      </dsp:txBody>
      <dsp:txXfrm rot="10800000">
        <a:off x="0" y="658"/>
        <a:ext cx="7203281" cy="9192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797FE-5939-485F-A069-DDA712C4A9C9}">
      <dsp:nvSpPr>
        <dsp:cNvPr id="0" name=""/>
        <dsp:cNvSpPr/>
      </dsp:nvSpPr>
      <dsp:spPr>
        <a:xfrm>
          <a:off x="689859" y="196613"/>
          <a:ext cx="1990125" cy="19901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19B55-BE33-44E7-8306-5AEADCE57F0E}">
      <dsp:nvSpPr>
        <dsp:cNvPr id="0" name=""/>
        <dsp:cNvSpPr/>
      </dsp:nvSpPr>
      <dsp:spPr>
        <a:xfrm>
          <a:off x="1113984" y="620738"/>
          <a:ext cx="1141874" cy="114187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263AFC-FFC5-43A3-A354-0B3439F2E5F5}">
      <dsp:nvSpPr>
        <dsp:cNvPr id="0" name=""/>
        <dsp:cNvSpPr/>
      </dsp:nvSpPr>
      <dsp:spPr>
        <a:xfrm>
          <a:off x="53671" y="2806613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• Desain penelitian, sampel, instrumen</a:t>
          </a:r>
        </a:p>
      </dsp:txBody>
      <dsp:txXfrm>
        <a:off x="53671" y="2806613"/>
        <a:ext cx="3262500" cy="720000"/>
      </dsp:txXfrm>
    </dsp:sp>
    <dsp:sp modelId="{F299FB95-D64E-4B20-82F2-0D3C5D98D2B4}">
      <dsp:nvSpPr>
        <dsp:cNvPr id="0" name=""/>
        <dsp:cNvSpPr/>
      </dsp:nvSpPr>
      <dsp:spPr>
        <a:xfrm>
          <a:off x="4523296" y="196613"/>
          <a:ext cx="1990125" cy="1990125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970D30-AFD3-457A-AA4C-95824181EE0B}">
      <dsp:nvSpPr>
        <dsp:cNvPr id="0" name=""/>
        <dsp:cNvSpPr/>
      </dsp:nvSpPr>
      <dsp:spPr>
        <a:xfrm>
          <a:off x="4947421" y="620738"/>
          <a:ext cx="1141874" cy="114187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94C5D-C3D5-4722-9BC0-6F7F6A9409CE}">
      <dsp:nvSpPr>
        <dsp:cNvPr id="0" name=""/>
        <dsp:cNvSpPr/>
      </dsp:nvSpPr>
      <dsp:spPr>
        <a:xfrm>
          <a:off x="3887109" y="2806613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200" kern="1200"/>
            <a:t>• Prosedur detail agar dapat direplikasi</a:t>
          </a:r>
        </a:p>
      </dsp:txBody>
      <dsp:txXfrm>
        <a:off x="3887109" y="2806613"/>
        <a:ext cx="3262500" cy="720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46C70-AA0D-6641-B6BD-DE4CAFE31A25}">
      <dsp:nvSpPr>
        <dsp:cNvPr id="0" name=""/>
        <dsp:cNvSpPr/>
      </dsp:nvSpPr>
      <dsp:spPr>
        <a:xfrm>
          <a:off x="0" y="0"/>
          <a:ext cx="6122788" cy="997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200" kern="1200"/>
            <a:t>Tampilkan data inti</a:t>
          </a:r>
          <a:endParaRPr lang="en-US" sz="3200" kern="1200"/>
        </a:p>
      </dsp:txBody>
      <dsp:txXfrm>
        <a:off x="29211" y="29211"/>
        <a:ext cx="5046573" cy="938926"/>
      </dsp:txXfrm>
    </dsp:sp>
    <dsp:sp modelId="{00DD4438-C347-8448-AC2B-F1100541C6D8}">
      <dsp:nvSpPr>
        <dsp:cNvPr id="0" name=""/>
        <dsp:cNvSpPr/>
      </dsp:nvSpPr>
      <dsp:spPr>
        <a:xfrm>
          <a:off x="540246" y="1163572"/>
          <a:ext cx="6122788" cy="997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200" kern="1200" dirty="0"/>
            <a:t> </a:t>
          </a:r>
          <a:r>
            <a:rPr lang="en-ID" sz="3200" kern="1200" dirty="0" err="1"/>
            <a:t>Gunakan</a:t>
          </a:r>
          <a:r>
            <a:rPr lang="en-ID" sz="3200" kern="1200" dirty="0"/>
            <a:t> </a:t>
          </a:r>
          <a:r>
            <a:rPr lang="en-ID" sz="3200" kern="1200" dirty="0" err="1"/>
            <a:t>tabel</a:t>
          </a:r>
          <a:r>
            <a:rPr lang="en-ID" sz="3200" kern="1200" dirty="0"/>
            <a:t>/</a:t>
          </a:r>
          <a:r>
            <a:rPr lang="en-ID" sz="3200" kern="1200" dirty="0" err="1"/>
            <a:t>grafik</a:t>
          </a:r>
          <a:r>
            <a:rPr lang="en-ID" sz="3200" kern="1200" dirty="0"/>
            <a:t> </a:t>
          </a:r>
          <a:r>
            <a:rPr lang="en-ID" sz="3200" kern="1200" dirty="0" err="1"/>
            <a:t>efektif</a:t>
          </a:r>
          <a:endParaRPr lang="en-US" sz="3200" kern="1200" dirty="0"/>
        </a:p>
      </dsp:txBody>
      <dsp:txXfrm>
        <a:off x="569457" y="1192783"/>
        <a:ext cx="4875844" cy="938926"/>
      </dsp:txXfrm>
    </dsp:sp>
    <dsp:sp modelId="{756BE5BC-FFB4-404E-974E-62DF0F3A3ED0}">
      <dsp:nvSpPr>
        <dsp:cNvPr id="0" name=""/>
        <dsp:cNvSpPr/>
      </dsp:nvSpPr>
      <dsp:spPr>
        <a:xfrm>
          <a:off x="1080492" y="2327145"/>
          <a:ext cx="6122788" cy="997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200" kern="1200" dirty="0" err="1"/>
            <a:t>Fokus</a:t>
          </a:r>
          <a:r>
            <a:rPr lang="en-ID" sz="3200" kern="1200" dirty="0"/>
            <a:t> pada </a:t>
          </a:r>
          <a:r>
            <a:rPr lang="en-ID" sz="3200" kern="1200" dirty="0" err="1"/>
            <a:t>temuan</a:t>
          </a:r>
          <a:r>
            <a:rPr lang="en-ID" sz="3200" kern="1200" dirty="0"/>
            <a:t> </a:t>
          </a:r>
          <a:r>
            <a:rPr lang="en-ID" sz="3200" kern="1200" dirty="0" err="1"/>
            <a:t>utama</a:t>
          </a:r>
          <a:endParaRPr lang="en-US" sz="3200" kern="1200" dirty="0"/>
        </a:p>
      </dsp:txBody>
      <dsp:txXfrm>
        <a:off x="1109703" y="2356356"/>
        <a:ext cx="4875844" cy="938926"/>
      </dsp:txXfrm>
    </dsp:sp>
    <dsp:sp modelId="{35224D89-33F8-AF44-9B38-6F1D1E82F393}">
      <dsp:nvSpPr>
        <dsp:cNvPr id="0" name=""/>
        <dsp:cNvSpPr/>
      </dsp:nvSpPr>
      <dsp:spPr>
        <a:xfrm>
          <a:off x="5474512" y="756322"/>
          <a:ext cx="648276" cy="64827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5620374" y="756322"/>
        <a:ext cx="356552" cy="487828"/>
      </dsp:txXfrm>
    </dsp:sp>
    <dsp:sp modelId="{0D13EBBB-2733-7548-BAC5-FCB196113E24}">
      <dsp:nvSpPr>
        <dsp:cNvPr id="0" name=""/>
        <dsp:cNvSpPr/>
      </dsp:nvSpPr>
      <dsp:spPr>
        <a:xfrm>
          <a:off x="6014758" y="1913246"/>
          <a:ext cx="648276" cy="64827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</dsp:txBody>
      <dsp:txXfrm>
        <a:off x="6160620" y="1913246"/>
        <a:ext cx="356552" cy="48782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ED5E8-DBF3-2944-8D0B-E53A7F81765D}">
      <dsp:nvSpPr>
        <dsp:cNvPr id="0" name=""/>
        <dsp:cNvSpPr/>
      </dsp:nvSpPr>
      <dsp:spPr>
        <a:xfrm>
          <a:off x="0" y="2802670"/>
          <a:ext cx="7203281" cy="9198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Jelaskan implikasi &amp; keterbatasan</a:t>
          </a:r>
        </a:p>
      </dsp:txBody>
      <dsp:txXfrm>
        <a:off x="0" y="2802670"/>
        <a:ext cx="7203281" cy="919898"/>
      </dsp:txXfrm>
    </dsp:sp>
    <dsp:sp modelId="{FC719D93-1611-524A-9F75-EAFFBB1E4312}">
      <dsp:nvSpPr>
        <dsp:cNvPr id="0" name=""/>
        <dsp:cNvSpPr/>
      </dsp:nvSpPr>
      <dsp:spPr>
        <a:xfrm rot="10800000">
          <a:off x="0" y="1401664"/>
          <a:ext cx="7203281" cy="1414804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Bandingkan dengan literatur</a:t>
          </a:r>
        </a:p>
      </dsp:txBody>
      <dsp:txXfrm rot="10800000">
        <a:off x="0" y="1401664"/>
        <a:ext cx="7203281" cy="919297"/>
      </dsp:txXfrm>
    </dsp:sp>
    <dsp:sp modelId="{26EA043C-BECB-3641-A56D-D3904E7BBDDB}">
      <dsp:nvSpPr>
        <dsp:cNvPr id="0" name=""/>
        <dsp:cNvSpPr/>
      </dsp:nvSpPr>
      <dsp:spPr>
        <a:xfrm rot="10800000">
          <a:off x="0" y="658"/>
          <a:ext cx="7203281" cy="1414804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• Tafsirkan hasil</a:t>
          </a:r>
        </a:p>
      </dsp:txBody>
      <dsp:txXfrm rot="10800000">
        <a:off x="0" y="658"/>
        <a:ext cx="7203281" cy="91929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CDD850-CAED-364E-9231-9F438927E29D}">
      <dsp:nvSpPr>
        <dsp:cNvPr id="0" name=""/>
        <dsp:cNvSpPr/>
      </dsp:nvSpPr>
      <dsp:spPr>
        <a:xfrm>
          <a:off x="879" y="519433"/>
          <a:ext cx="3086366" cy="1959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BC3A5A-F7B8-244A-9EF4-92D2E48695BA}">
      <dsp:nvSpPr>
        <dsp:cNvPr id="0" name=""/>
        <dsp:cNvSpPr/>
      </dsp:nvSpPr>
      <dsp:spPr>
        <a:xfrm>
          <a:off x="343808" y="845217"/>
          <a:ext cx="3086366" cy="1959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Tulis terakhir</a:t>
          </a:r>
        </a:p>
      </dsp:txBody>
      <dsp:txXfrm>
        <a:off x="401210" y="902619"/>
        <a:ext cx="2971562" cy="1845038"/>
      </dsp:txXfrm>
    </dsp:sp>
    <dsp:sp modelId="{0C90A769-0431-5E4F-83EB-AB7F4119AC23}">
      <dsp:nvSpPr>
        <dsp:cNvPr id="0" name=""/>
        <dsp:cNvSpPr/>
      </dsp:nvSpPr>
      <dsp:spPr>
        <a:xfrm>
          <a:off x="3773105" y="519433"/>
          <a:ext cx="3086366" cy="19598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EAA9DB-E5C9-A04B-AE4C-6CDD86AF882B}">
      <dsp:nvSpPr>
        <dsp:cNvPr id="0" name=""/>
        <dsp:cNvSpPr/>
      </dsp:nvSpPr>
      <dsp:spPr>
        <a:xfrm>
          <a:off x="4116034" y="845217"/>
          <a:ext cx="3086366" cy="19598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150–250 kata mencakup latar, tujuan, metode, hasil, arti penting</a:t>
          </a:r>
        </a:p>
      </dsp:txBody>
      <dsp:txXfrm>
        <a:off x="4173436" y="902619"/>
        <a:ext cx="2971562" cy="184503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E6349-7E03-4388-A0A4-29EC80634529}">
      <dsp:nvSpPr>
        <dsp:cNvPr id="0" name=""/>
        <dsp:cNvSpPr/>
      </dsp:nvSpPr>
      <dsp:spPr>
        <a:xfrm>
          <a:off x="529718" y="165440"/>
          <a:ext cx="1372500" cy="13725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CBB8B-1C96-43A8-8423-991CC9558B3E}">
      <dsp:nvSpPr>
        <dsp:cNvPr id="0" name=""/>
        <dsp:cNvSpPr/>
      </dsp:nvSpPr>
      <dsp:spPr>
        <a:xfrm>
          <a:off x="822218" y="457940"/>
          <a:ext cx="787500" cy="787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54BA9D-44AE-42D2-9638-78E98A17C3BF}">
      <dsp:nvSpPr>
        <dsp:cNvPr id="0" name=""/>
        <dsp:cNvSpPr/>
      </dsp:nvSpPr>
      <dsp:spPr>
        <a:xfrm>
          <a:off x="90968" y="1965440"/>
          <a:ext cx="2250000" cy="15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• Gunakan kalimat aktif &amp; ringkas</a:t>
          </a:r>
        </a:p>
      </dsp:txBody>
      <dsp:txXfrm>
        <a:off x="90968" y="1965440"/>
        <a:ext cx="2250000" cy="1592346"/>
      </dsp:txXfrm>
    </dsp:sp>
    <dsp:sp modelId="{F3E252A3-5A2A-43E0-9E3C-F5D4D66A73C9}">
      <dsp:nvSpPr>
        <dsp:cNvPr id="0" name=""/>
        <dsp:cNvSpPr/>
      </dsp:nvSpPr>
      <dsp:spPr>
        <a:xfrm>
          <a:off x="3173469" y="165440"/>
          <a:ext cx="1372500" cy="13725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C01FEF-1B95-463C-AAF4-8A4606925F88}">
      <dsp:nvSpPr>
        <dsp:cNvPr id="0" name=""/>
        <dsp:cNvSpPr/>
      </dsp:nvSpPr>
      <dsp:spPr>
        <a:xfrm>
          <a:off x="3465969" y="457940"/>
          <a:ext cx="787500" cy="787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57DE1-6D9C-44E3-A60B-146E07A35645}">
      <dsp:nvSpPr>
        <dsp:cNvPr id="0" name=""/>
        <dsp:cNvSpPr/>
      </dsp:nvSpPr>
      <dsp:spPr>
        <a:xfrm>
          <a:off x="2734719" y="1965440"/>
          <a:ext cx="2250000" cy="15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• Reference manager (Zotero/Mendeley)</a:t>
          </a:r>
        </a:p>
      </dsp:txBody>
      <dsp:txXfrm>
        <a:off x="2734719" y="1965440"/>
        <a:ext cx="2250000" cy="1592346"/>
      </dsp:txXfrm>
    </dsp:sp>
    <dsp:sp modelId="{2DDBD8CB-47AB-43BF-A8E6-F3292867B351}">
      <dsp:nvSpPr>
        <dsp:cNvPr id="0" name=""/>
        <dsp:cNvSpPr/>
      </dsp:nvSpPr>
      <dsp:spPr>
        <a:xfrm>
          <a:off x="5817219" y="165440"/>
          <a:ext cx="1372500" cy="13725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541AC-0653-478B-B14E-0F555A79A963}">
      <dsp:nvSpPr>
        <dsp:cNvPr id="0" name=""/>
        <dsp:cNvSpPr/>
      </dsp:nvSpPr>
      <dsp:spPr>
        <a:xfrm>
          <a:off x="6109719" y="457940"/>
          <a:ext cx="787500" cy="7875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EB1766-4D2C-4690-8AD9-A291254E207E}">
      <dsp:nvSpPr>
        <dsp:cNvPr id="0" name=""/>
        <dsp:cNvSpPr/>
      </dsp:nvSpPr>
      <dsp:spPr>
        <a:xfrm>
          <a:off x="5378469" y="1965440"/>
          <a:ext cx="2250000" cy="1592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/>
            <a:t>• Hindari plagiarisme, cantumkan persetujuan etik</a:t>
          </a:r>
        </a:p>
      </dsp:txBody>
      <dsp:txXfrm>
        <a:off x="5378469" y="1965440"/>
        <a:ext cx="2250000" cy="159234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02EB5-A41D-4E7E-9016-3326D999BB70}">
      <dsp:nvSpPr>
        <dsp:cNvPr id="0" name=""/>
        <dsp:cNvSpPr/>
      </dsp:nvSpPr>
      <dsp:spPr>
        <a:xfrm>
          <a:off x="0" y="566"/>
          <a:ext cx="4435078" cy="13245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4227E-FF9D-4665-8DE9-E2832CC40441}">
      <dsp:nvSpPr>
        <dsp:cNvPr id="0" name=""/>
        <dsp:cNvSpPr/>
      </dsp:nvSpPr>
      <dsp:spPr>
        <a:xfrm>
          <a:off x="400679" y="298591"/>
          <a:ext cx="728507" cy="7285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3FB4C-F8FB-4239-A989-12681DF557F1}">
      <dsp:nvSpPr>
        <dsp:cNvPr id="0" name=""/>
        <dsp:cNvSpPr/>
      </dsp:nvSpPr>
      <dsp:spPr>
        <a:xfrm>
          <a:off x="1529865" y="566"/>
          <a:ext cx="2905212" cy="1324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182" tIns="140182" rIns="140182" bIns="14018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Revisi bertahap, peer-review</a:t>
          </a:r>
        </a:p>
      </dsp:txBody>
      <dsp:txXfrm>
        <a:off x="1529865" y="566"/>
        <a:ext cx="2905212" cy="1324558"/>
      </dsp:txXfrm>
    </dsp:sp>
    <dsp:sp modelId="{3BD6FBBE-F628-41F1-B732-48374B5124D4}">
      <dsp:nvSpPr>
        <dsp:cNvPr id="0" name=""/>
        <dsp:cNvSpPr/>
      </dsp:nvSpPr>
      <dsp:spPr>
        <a:xfrm>
          <a:off x="0" y="1656264"/>
          <a:ext cx="4435078" cy="13245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DC7553-FF4A-4FFA-ABE1-B755E8E9BD02}">
      <dsp:nvSpPr>
        <dsp:cNvPr id="0" name=""/>
        <dsp:cNvSpPr/>
      </dsp:nvSpPr>
      <dsp:spPr>
        <a:xfrm>
          <a:off x="400679" y="1954290"/>
          <a:ext cx="728507" cy="7285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F0900-26EA-4776-84B6-8DD337776885}">
      <dsp:nvSpPr>
        <dsp:cNvPr id="0" name=""/>
        <dsp:cNvSpPr/>
      </dsp:nvSpPr>
      <dsp:spPr>
        <a:xfrm>
          <a:off x="1529865" y="1656264"/>
          <a:ext cx="2905212" cy="1324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182" tIns="140182" rIns="140182" bIns="14018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• Cek guideline </a:t>
          </a:r>
          <a:r>
            <a:rPr lang="en-US" sz="2500" kern="1200" dirty="0" err="1"/>
            <a:t>jurnal</a:t>
          </a:r>
          <a:r>
            <a:rPr lang="en-US" sz="2500" kern="1200" dirty="0"/>
            <a:t> </a:t>
          </a:r>
          <a:r>
            <a:rPr lang="en-US" sz="2500" kern="1200" dirty="0" err="1"/>
            <a:t>sebelum</a:t>
          </a:r>
          <a:r>
            <a:rPr lang="en-US" sz="2500" kern="1200" dirty="0"/>
            <a:t> submitting</a:t>
          </a:r>
        </a:p>
      </dsp:txBody>
      <dsp:txXfrm>
        <a:off x="1529865" y="1656264"/>
        <a:ext cx="2905212" cy="1324558"/>
      </dsp:txXfrm>
    </dsp:sp>
    <dsp:sp modelId="{EFED0B39-CCFB-448D-8601-6BA217ED0250}">
      <dsp:nvSpPr>
        <dsp:cNvPr id="0" name=""/>
        <dsp:cNvSpPr/>
      </dsp:nvSpPr>
      <dsp:spPr>
        <a:xfrm>
          <a:off x="0" y="3311963"/>
          <a:ext cx="4435078" cy="13245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8D5EDC-3A26-4BBD-9D20-2D60D9D293B3}">
      <dsp:nvSpPr>
        <dsp:cNvPr id="0" name=""/>
        <dsp:cNvSpPr/>
      </dsp:nvSpPr>
      <dsp:spPr>
        <a:xfrm>
          <a:off x="400679" y="3609988"/>
          <a:ext cx="728507" cy="7285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8F575D-9E1B-466D-9A76-534038B917AB}">
      <dsp:nvSpPr>
        <dsp:cNvPr id="0" name=""/>
        <dsp:cNvSpPr/>
      </dsp:nvSpPr>
      <dsp:spPr>
        <a:xfrm>
          <a:off x="1529865" y="3311963"/>
          <a:ext cx="2905212" cy="1324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182" tIns="140182" rIns="140182" bIns="14018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• </a:t>
          </a:r>
          <a:r>
            <a:rPr lang="en-US" sz="2500" kern="1200" dirty="0" err="1"/>
            <a:t>Pertimbangkan</a:t>
          </a:r>
          <a:r>
            <a:rPr lang="en-US" sz="2500" kern="1200" dirty="0"/>
            <a:t> </a:t>
          </a:r>
          <a:r>
            <a:rPr lang="en-US" sz="2500" kern="1200" dirty="0" err="1"/>
            <a:t>repositori</a:t>
          </a:r>
          <a:r>
            <a:rPr lang="en-US" sz="2500" kern="1200" dirty="0"/>
            <a:t> data</a:t>
          </a:r>
        </a:p>
      </dsp:txBody>
      <dsp:txXfrm>
        <a:off x="1529865" y="3311963"/>
        <a:ext cx="2905212" cy="13245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C6CD6-6374-48AE-870B-E4E4AC4A3CF7}">
      <dsp:nvSpPr>
        <dsp:cNvPr id="0" name=""/>
        <dsp:cNvSpPr/>
      </dsp:nvSpPr>
      <dsp:spPr>
        <a:xfrm>
          <a:off x="441900" y="548922"/>
          <a:ext cx="1372500" cy="13725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990602-0516-4DEF-8553-D737D1E8DA35}">
      <dsp:nvSpPr>
        <dsp:cNvPr id="0" name=""/>
        <dsp:cNvSpPr/>
      </dsp:nvSpPr>
      <dsp:spPr>
        <a:xfrm>
          <a:off x="734400" y="841422"/>
          <a:ext cx="787500" cy="787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B1813-A621-4100-BC75-FB5BBB113EF8}">
      <dsp:nvSpPr>
        <dsp:cNvPr id="0" name=""/>
        <dsp:cNvSpPr/>
      </dsp:nvSpPr>
      <dsp:spPr>
        <a:xfrm>
          <a:off x="3150" y="2348922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Head – </a:t>
          </a:r>
          <a:r>
            <a:rPr lang="en-US" sz="1600" kern="1200" dirty="0" err="1"/>
            <a:t>bukti</a:t>
          </a:r>
          <a:r>
            <a:rPr lang="en-US" sz="1600" kern="1200" dirty="0"/>
            <a:t> </a:t>
          </a:r>
          <a:r>
            <a:rPr lang="en-US" sz="1600" kern="1200" dirty="0" err="1"/>
            <a:t>riset</a:t>
          </a:r>
          <a:r>
            <a:rPr lang="en-US" sz="1600" kern="1200" dirty="0"/>
            <a:t> &amp; data</a:t>
          </a:r>
        </a:p>
      </dsp:txBody>
      <dsp:txXfrm>
        <a:off x="3150" y="2348922"/>
        <a:ext cx="2250000" cy="720000"/>
      </dsp:txXfrm>
    </dsp:sp>
    <dsp:sp modelId="{79B780D6-B26B-4A80-8D41-9970FA815E99}">
      <dsp:nvSpPr>
        <dsp:cNvPr id="0" name=""/>
        <dsp:cNvSpPr/>
      </dsp:nvSpPr>
      <dsp:spPr>
        <a:xfrm>
          <a:off x="3085650" y="548922"/>
          <a:ext cx="1372500" cy="13725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F6A0A-89C2-44BC-9463-7C10E7220A44}">
      <dsp:nvSpPr>
        <dsp:cNvPr id="0" name=""/>
        <dsp:cNvSpPr/>
      </dsp:nvSpPr>
      <dsp:spPr>
        <a:xfrm>
          <a:off x="3378150" y="841422"/>
          <a:ext cx="787500" cy="787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05972-2C20-488C-8369-1E383E295D61}">
      <dsp:nvSpPr>
        <dsp:cNvPr id="0" name=""/>
        <dsp:cNvSpPr/>
      </dsp:nvSpPr>
      <dsp:spPr>
        <a:xfrm>
          <a:off x="2646900" y="2348922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Heart – kisah personal ≤3 kalimat</a:t>
          </a:r>
        </a:p>
      </dsp:txBody>
      <dsp:txXfrm>
        <a:off x="2646900" y="2348922"/>
        <a:ext cx="2250000" cy="720000"/>
      </dsp:txXfrm>
    </dsp:sp>
    <dsp:sp modelId="{1573A992-EF20-497B-973A-575C86B87F53}">
      <dsp:nvSpPr>
        <dsp:cNvPr id="0" name=""/>
        <dsp:cNvSpPr/>
      </dsp:nvSpPr>
      <dsp:spPr>
        <a:xfrm>
          <a:off x="5729400" y="548922"/>
          <a:ext cx="1372500" cy="13725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3914D0-3641-4925-B196-83D70D32FCF1}">
      <dsp:nvSpPr>
        <dsp:cNvPr id="0" name=""/>
        <dsp:cNvSpPr/>
      </dsp:nvSpPr>
      <dsp:spPr>
        <a:xfrm>
          <a:off x="6021900" y="841422"/>
          <a:ext cx="787500" cy="7875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C06C93-1DF0-4E99-B456-25CBD1180B01}">
      <dsp:nvSpPr>
        <dsp:cNvPr id="0" name=""/>
        <dsp:cNvSpPr/>
      </dsp:nvSpPr>
      <dsp:spPr>
        <a:xfrm>
          <a:off x="5290650" y="2348922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Hand – rencana aksi konkret pasca‑studi</a:t>
          </a:r>
        </a:p>
      </dsp:txBody>
      <dsp:txXfrm>
        <a:off x="5290650" y="2348922"/>
        <a:ext cx="225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F9FC5-63CA-4170-967B-2159B5C24AC4}">
      <dsp:nvSpPr>
        <dsp:cNvPr id="0" name=""/>
        <dsp:cNvSpPr/>
      </dsp:nvSpPr>
      <dsp:spPr>
        <a:xfrm>
          <a:off x="459917" y="926656"/>
          <a:ext cx="749882" cy="7498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0A3194-27C4-4758-AF62-343CA5E1CBAB}">
      <dsp:nvSpPr>
        <dsp:cNvPr id="0" name=""/>
        <dsp:cNvSpPr/>
      </dsp:nvSpPr>
      <dsp:spPr>
        <a:xfrm>
          <a:off x="1655" y="1941305"/>
          <a:ext cx="1666406" cy="749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Gravity – </a:t>
          </a:r>
          <a:r>
            <a:rPr lang="en-US" sz="2000" kern="1200" dirty="0" err="1"/>
            <a:t>skala</a:t>
          </a:r>
          <a:r>
            <a:rPr lang="en-US" sz="2000" kern="1200" dirty="0"/>
            <a:t> &amp; </a:t>
          </a:r>
          <a:r>
            <a:rPr lang="en-US" sz="2000" kern="1200" dirty="0" err="1"/>
            <a:t>urgensi</a:t>
          </a:r>
          <a:r>
            <a:rPr lang="en-US" sz="2000" kern="1200" dirty="0"/>
            <a:t> </a:t>
          </a:r>
          <a:r>
            <a:rPr lang="en-US" sz="2000" kern="1200" dirty="0" err="1"/>
            <a:t>masalah</a:t>
          </a:r>
          <a:endParaRPr lang="en-US" sz="2000" kern="1200" dirty="0"/>
        </a:p>
      </dsp:txBody>
      <dsp:txXfrm>
        <a:off x="1655" y="1941305"/>
        <a:ext cx="1666406" cy="749882"/>
      </dsp:txXfrm>
    </dsp:sp>
    <dsp:sp modelId="{60630755-EAEB-4B69-A8A5-22B52A4AA86E}">
      <dsp:nvSpPr>
        <dsp:cNvPr id="0" name=""/>
        <dsp:cNvSpPr/>
      </dsp:nvSpPr>
      <dsp:spPr>
        <a:xfrm>
          <a:off x="2417944" y="926656"/>
          <a:ext cx="749882" cy="7498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41DA7-C896-4248-A8DF-6377413C52C7}">
      <dsp:nvSpPr>
        <dsp:cNvPr id="0" name=""/>
        <dsp:cNvSpPr/>
      </dsp:nvSpPr>
      <dsp:spPr>
        <a:xfrm>
          <a:off x="1959683" y="1941305"/>
          <a:ext cx="1666406" cy="749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Personal Fit – kenapa Anda tepat</a:t>
          </a:r>
        </a:p>
      </dsp:txBody>
      <dsp:txXfrm>
        <a:off x="1959683" y="1941305"/>
        <a:ext cx="1666406" cy="749882"/>
      </dsp:txXfrm>
    </dsp:sp>
    <dsp:sp modelId="{AFC8CE45-6970-4778-BD67-62F18DFCDE88}">
      <dsp:nvSpPr>
        <dsp:cNvPr id="0" name=""/>
        <dsp:cNvSpPr/>
      </dsp:nvSpPr>
      <dsp:spPr>
        <a:xfrm>
          <a:off x="4375972" y="926656"/>
          <a:ext cx="749882" cy="7498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FAE3D-317D-4A0C-8643-C016E3B71D5C}">
      <dsp:nvSpPr>
        <dsp:cNvPr id="0" name=""/>
        <dsp:cNvSpPr/>
      </dsp:nvSpPr>
      <dsp:spPr>
        <a:xfrm>
          <a:off x="3917710" y="1941305"/>
          <a:ext cx="1666406" cy="749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Solutions via Oxford – </a:t>
          </a:r>
          <a:r>
            <a:rPr lang="en-US" sz="2000" kern="1200" dirty="0" err="1"/>
            <a:t>sumber</a:t>
          </a:r>
          <a:r>
            <a:rPr lang="en-US" sz="2000" kern="1200" dirty="0"/>
            <a:t> </a:t>
          </a:r>
          <a:r>
            <a:rPr lang="en-US" sz="2000" kern="1200" dirty="0" err="1"/>
            <a:t>spesifik</a:t>
          </a:r>
          <a:endParaRPr lang="en-US" sz="2000" kern="1200" dirty="0"/>
        </a:p>
      </dsp:txBody>
      <dsp:txXfrm>
        <a:off x="3917710" y="1941305"/>
        <a:ext cx="1666406" cy="749882"/>
      </dsp:txXfrm>
    </dsp:sp>
    <dsp:sp modelId="{112CF319-70C0-450E-A5F3-348E4A2F772F}">
      <dsp:nvSpPr>
        <dsp:cNvPr id="0" name=""/>
        <dsp:cNvSpPr/>
      </dsp:nvSpPr>
      <dsp:spPr>
        <a:xfrm>
          <a:off x="6333999" y="926656"/>
          <a:ext cx="749882" cy="7498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42B54-2CF0-4F9F-8A46-CC25C17B585D}">
      <dsp:nvSpPr>
        <dsp:cNvPr id="0" name=""/>
        <dsp:cNvSpPr/>
      </dsp:nvSpPr>
      <dsp:spPr>
        <a:xfrm>
          <a:off x="5875737" y="1941305"/>
          <a:ext cx="1666406" cy="749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Aftermath – dampak 5‑10 tahun</a:t>
          </a:r>
        </a:p>
      </dsp:txBody>
      <dsp:txXfrm>
        <a:off x="5875737" y="1941305"/>
        <a:ext cx="1666406" cy="7498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308FCD-16B5-4148-A444-6036A09C8512}">
      <dsp:nvSpPr>
        <dsp:cNvPr id="0" name=""/>
        <dsp:cNvSpPr/>
      </dsp:nvSpPr>
      <dsp:spPr>
        <a:xfrm>
          <a:off x="687330" y="960851"/>
          <a:ext cx="2771574" cy="180152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Tambahkan angka &amp; referensi publik.</a:t>
          </a:r>
        </a:p>
      </dsp:txBody>
      <dsp:txXfrm>
        <a:off x="775273" y="1048794"/>
        <a:ext cx="2595688" cy="1625637"/>
      </dsp:txXfrm>
    </dsp:sp>
    <dsp:sp modelId="{5573CE57-8C8B-4C46-A73E-4DBAA22485D4}">
      <dsp:nvSpPr>
        <dsp:cNvPr id="0" name=""/>
        <dsp:cNvSpPr/>
      </dsp:nvSpPr>
      <dsp:spPr>
        <a:xfrm>
          <a:off x="2073117" y="333090"/>
          <a:ext cx="3057045" cy="3057045"/>
        </a:xfrm>
        <a:custGeom>
          <a:avLst/>
          <a:gdLst/>
          <a:ahLst/>
          <a:cxnLst/>
          <a:rect l="0" t="0" r="0" b="0"/>
          <a:pathLst>
            <a:path>
              <a:moveTo>
                <a:pt x="308325" y="607925"/>
              </a:moveTo>
              <a:arcTo wR="1528522" hR="1528522" stAng="13021998" swAng="635600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E05A7F-1559-8844-8CED-BB2315386E8A}">
      <dsp:nvSpPr>
        <dsp:cNvPr id="0" name=""/>
        <dsp:cNvSpPr/>
      </dsp:nvSpPr>
      <dsp:spPr>
        <a:xfrm>
          <a:off x="3744376" y="960851"/>
          <a:ext cx="2771574" cy="180152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• Hindari link hidup; sebut judul &amp; tahun.</a:t>
          </a:r>
        </a:p>
      </dsp:txBody>
      <dsp:txXfrm>
        <a:off x="3832319" y="1048794"/>
        <a:ext cx="2595688" cy="1625637"/>
      </dsp:txXfrm>
    </dsp:sp>
    <dsp:sp modelId="{F517CC18-0956-4E41-8ACA-71460E3EBEB9}">
      <dsp:nvSpPr>
        <dsp:cNvPr id="0" name=""/>
        <dsp:cNvSpPr/>
      </dsp:nvSpPr>
      <dsp:spPr>
        <a:xfrm>
          <a:off x="2073117" y="333090"/>
          <a:ext cx="3057045" cy="3057045"/>
        </a:xfrm>
        <a:custGeom>
          <a:avLst/>
          <a:gdLst/>
          <a:ahLst/>
          <a:cxnLst/>
          <a:rect l="0" t="0" r="0" b="0"/>
          <a:pathLst>
            <a:path>
              <a:moveTo>
                <a:pt x="2748720" y="2449120"/>
              </a:moveTo>
              <a:arcTo wR="1528522" hR="1528522" stAng="2221998" swAng="635600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B0771-B22B-449C-9523-E4DC0A1A8C4E}">
      <dsp:nvSpPr>
        <dsp:cNvPr id="0" name=""/>
        <dsp:cNvSpPr/>
      </dsp:nvSpPr>
      <dsp:spPr>
        <a:xfrm>
          <a:off x="740062" y="19747"/>
          <a:ext cx="1955812" cy="1955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C9B185-C5B1-4385-9F95-5268E7B9987E}">
      <dsp:nvSpPr>
        <dsp:cNvPr id="0" name=""/>
        <dsp:cNvSpPr/>
      </dsp:nvSpPr>
      <dsp:spPr>
        <a:xfrm>
          <a:off x="1156874" y="436559"/>
          <a:ext cx="1122187" cy="1122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4A2A9-5B3B-467E-B240-F5F46B67BF4C}">
      <dsp:nvSpPr>
        <dsp:cNvPr id="0" name=""/>
        <dsp:cNvSpPr/>
      </dsp:nvSpPr>
      <dsp:spPr>
        <a:xfrm>
          <a:off x="114843" y="2584747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• Contoh: Centre for Comparative &amp; International Education, seminar Dept. Education.</a:t>
          </a:r>
        </a:p>
      </dsp:txBody>
      <dsp:txXfrm>
        <a:off x="114843" y="2584747"/>
        <a:ext cx="3206250" cy="720000"/>
      </dsp:txXfrm>
    </dsp:sp>
    <dsp:sp modelId="{6DC23D14-C73E-4617-8C76-7E22D34687DE}">
      <dsp:nvSpPr>
        <dsp:cNvPr id="0" name=""/>
        <dsp:cNvSpPr/>
      </dsp:nvSpPr>
      <dsp:spPr>
        <a:xfrm>
          <a:off x="4507406" y="19747"/>
          <a:ext cx="1955812" cy="1955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F1434-7510-4C88-8524-23DD73EAD39A}">
      <dsp:nvSpPr>
        <dsp:cNvPr id="0" name=""/>
        <dsp:cNvSpPr/>
      </dsp:nvSpPr>
      <dsp:spPr>
        <a:xfrm>
          <a:off x="4924218" y="436559"/>
          <a:ext cx="1122187" cy="1122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5C54CA-3828-4571-B08E-17E20479F7D4}">
      <dsp:nvSpPr>
        <dsp:cNvPr id="0" name=""/>
        <dsp:cNvSpPr/>
      </dsp:nvSpPr>
      <dsp:spPr>
        <a:xfrm>
          <a:off x="3882187" y="2584747"/>
          <a:ext cx="32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• Kaitkan langsung dgn keahlian Anda.</a:t>
          </a:r>
        </a:p>
      </dsp:txBody>
      <dsp:txXfrm>
        <a:off x="3882187" y="2584747"/>
        <a:ext cx="320625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213971-0D7A-4C13-BA35-8D6C9ACF21EE}">
      <dsp:nvSpPr>
        <dsp:cNvPr id="0" name=""/>
        <dsp:cNvSpPr/>
      </dsp:nvSpPr>
      <dsp:spPr>
        <a:xfrm>
          <a:off x="0" y="566"/>
          <a:ext cx="4435078" cy="13245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276194-3278-4DE9-9CB7-A7AF7ED6FEEA}">
      <dsp:nvSpPr>
        <dsp:cNvPr id="0" name=""/>
        <dsp:cNvSpPr/>
      </dsp:nvSpPr>
      <dsp:spPr>
        <a:xfrm>
          <a:off x="400679" y="298591"/>
          <a:ext cx="728507" cy="7285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C888C-B0D9-45EF-8CD6-FD3800E04A11}">
      <dsp:nvSpPr>
        <dsp:cNvPr id="0" name=""/>
        <dsp:cNvSpPr/>
      </dsp:nvSpPr>
      <dsp:spPr>
        <a:xfrm>
          <a:off x="1529865" y="566"/>
          <a:ext cx="2905212" cy="1324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182" tIns="140182" rIns="140182" bIns="14018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Gunakan active voice.</a:t>
          </a:r>
        </a:p>
      </dsp:txBody>
      <dsp:txXfrm>
        <a:off x="1529865" y="566"/>
        <a:ext cx="2905212" cy="1324558"/>
      </dsp:txXfrm>
    </dsp:sp>
    <dsp:sp modelId="{CC8F1BFF-546C-41DB-B4A5-1C086610B98A}">
      <dsp:nvSpPr>
        <dsp:cNvPr id="0" name=""/>
        <dsp:cNvSpPr/>
      </dsp:nvSpPr>
      <dsp:spPr>
        <a:xfrm>
          <a:off x="0" y="1656264"/>
          <a:ext cx="4435078" cy="13245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A8C83-4915-44DA-9489-824D84442B50}">
      <dsp:nvSpPr>
        <dsp:cNvPr id="0" name=""/>
        <dsp:cNvSpPr/>
      </dsp:nvSpPr>
      <dsp:spPr>
        <a:xfrm>
          <a:off x="400679" y="1954290"/>
          <a:ext cx="728507" cy="7285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E52A8B-4725-4538-9C15-C18FA11AE1B4}">
      <dsp:nvSpPr>
        <dsp:cNvPr id="0" name=""/>
        <dsp:cNvSpPr/>
      </dsp:nvSpPr>
      <dsp:spPr>
        <a:xfrm>
          <a:off x="1529865" y="1656264"/>
          <a:ext cx="2905212" cy="1324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182" tIns="140182" rIns="140182" bIns="14018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Hindari superlatif berlebihan.</a:t>
          </a:r>
        </a:p>
      </dsp:txBody>
      <dsp:txXfrm>
        <a:off x="1529865" y="1656264"/>
        <a:ext cx="2905212" cy="1324558"/>
      </dsp:txXfrm>
    </dsp:sp>
    <dsp:sp modelId="{6B43F37C-74FE-49F1-BA7E-B1473F6877E7}">
      <dsp:nvSpPr>
        <dsp:cNvPr id="0" name=""/>
        <dsp:cNvSpPr/>
      </dsp:nvSpPr>
      <dsp:spPr>
        <a:xfrm>
          <a:off x="0" y="3311963"/>
          <a:ext cx="4435078" cy="13245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EF23F5-4F3A-40AA-989B-8E4D4A2CD091}">
      <dsp:nvSpPr>
        <dsp:cNvPr id="0" name=""/>
        <dsp:cNvSpPr/>
      </dsp:nvSpPr>
      <dsp:spPr>
        <a:xfrm>
          <a:off x="400679" y="3609988"/>
          <a:ext cx="728507" cy="7285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12D55-F381-46E8-B70D-6E791226C551}">
      <dsp:nvSpPr>
        <dsp:cNvPr id="0" name=""/>
        <dsp:cNvSpPr/>
      </dsp:nvSpPr>
      <dsp:spPr>
        <a:xfrm>
          <a:off x="1529865" y="3311963"/>
          <a:ext cx="2905212" cy="1324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182" tIns="140182" rIns="140182" bIns="140182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• Akui area </a:t>
          </a:r>
          <a:r>
            <a:rPr lang="en-US" sz="2300" kern="1200" dirty="0" err="1"/>
            <a:t>belajar</a:t>
          </a:r>
          <a:r>
            <a:rPr lang="en-US" sz="2300" kern="1200" dirty="0"/>
            <a:t>—</a:t>
          </a:r>
          <a:r>
            <a:rPr lang="en-US" sz="2300" kern="1200" dirty="0" err="1"/>
            <a:t>misal</a:t>
          </a:r>
          <a:r>
            <a:rPr lang="en-US" sz="2300" kern="1200" dirty="0"/>
            <a:t>: Oxford </a:t>
          </a:r>
          <a:r>
            <a:rPr lang="en-US" sz="2300" kern="1200" dirty="0" err="1"/>
            <a:t>suka</a:t>
          </a:r>
          <a:r>
            <a:rPr lang="en-US" sz="2300" kern="1200" dirty="0"/>
            <a:t> reflective learners.</a:t>
          </a:r>
        </a:p>
      </dsp:txBody>
      <dsp:txXfrm>
        <a:off x="1529865" y="3311963"/>
        <a:ext cx="2905212" cy="13245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44A02-B576-4298-A4AD-E3FA51CEFCD2}">
      <dsp:nvSpPr>
        <dsp:cNvPr id="0" name=""/>
        <dsp:cNvSpPr/>
      </dsp:nvSpPr>
      <dsp:spPr>
        <a:xfrm>
          <a:off x="118221" y="683410"/>
          <a:ext cx="997668" cy="99766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00DDC-07FF-463B-BC0F-F6E2186C37A6}">
      <dsp:nvSpPr>
        <dsp:cNvPr id="0" name=""/>
        <dsp:cNvSpPr/>
      </dsp:nvSpPr>
      <dsp:spPr>
        <a:xfrm>
          <a:off x="327732" y="892920"/>
          <a:ext cx="578647" cy="5786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9099B-D872-41B4-A8BA-9DE8C6A8C05C}">
      <dsp:nvSpPr>
        <dsp:cNvPr id="0" name=""/>
        <dsp:cNvSpPr/>
      </dsp:nvSpPr>
      <dsp:spPr>
        <a:xfrm>
          <a:off x="1329675" y="683410"/>
          <a:ext cx="2351646" cy="997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Macro – alur &amp; transisi</a:t>
          </a:r>
        </a:p>
      </dsp:txBody>
      <dsp:txXfrm>
        <a:off x="1329675" y="683410"/>
        <a:ext cx="2351646" cy="997668"/>
      </dsp:txXfrm>
    </dsp:sp>
    <dsp:sp modelId="{DA16D174-B03D-48A3-B49A-614C48790FED}">
      <dsp:nvSpPr>
        <dsp:cNvPr id="0" name=""/>
        <dsp:cNvSpPr/>
      </dsp:nvSpPr>
      <dsp:spPr>
        <a:xfrm>
          <a:off x="4091078" y="683410"/>
          <a:ext cx="997668" cy="99766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E819AB-A3E6-4467-91B2-E25CA43968B2}">
      <dsp:nvSpPr>
        <dsp:cNvPr id="0" name=""/>
        <dsp:cNvSpPr/>
      </dsp:nvSpPr>
      <dsp:spPr>
        <a:xfrm>
          <a:off x="4300588" y="892920"/>
          <a:ext cx="578647" cy="5786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220617-110F-4DD3-B256-F547226A751A}">
      <dsp:nvSpPr>
        <dsp:cNvPr id="0" name=""/>
        <dsp:cNvSpPr/>
      </dsp:nvSpPr>
      <dsp:spPr>
        <a:xfrm>
          <a:off x="5302532" y="683410"/>
          <a:ext cx="2351646" cy="997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Micro – diksi &amp; tata bahasa (Grammarly, read‑aloud)</a:t>
          </a:r>
        </a:p>
      </dsp:txBody>
      <dsp:txXfrm>
        <a:off x="5302532" y="683410"/>
        <a:ext cx="2351646" cy="997668"/>
      </dsp:txXfrm>
    </dsp:sp>
    <dsp:sp modelId="{8F67C955-C428-4D01-B6FF-9850EFCDC414}">
      <dsp:nvSpPr>
        <dsp:cNvPr id="0" name=""/>
        <dsp:cNvSpPr/>
      </dsp:nvSpPr>
      <dsp:spPr>
        <a:xfrm>
          <a:off x="118221" y="2369713"/>
          <a:ext cx="997668" cy="99766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A68CB6-F217-4489-A8F1-5C1FE32FE002}">
      <dsp:nvSpPr>
        <dsp:cNvPr id="0" name=""/>
        <dsp:cNvSpPr/>
      </dsp:nvSpPr>
      <dsp:spPr>
        <a:xfrm>
          <a:off x="327732" y="2579223"/>
          <a:ext cx="578647" cy="5786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299487-C574-4565-B81E-1B6041C81BC7}">
      <dsp:nvSpPr>
        <dsp:cNvPr id="0" name=""/>
        <dsp:cNvSpPr/>
      </dsp:nvSpPr>
      <dsp:spPr>
        <a:xfrm>
          <a:off x="1329675" y="2369713"/>
          <a:ext cx="2351646" cy="997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Peer Review – feedback &amp; revisi</a:t>
          </a:r>
        </a:p>
      </dsp:txBody>
      <dsp:txXfrm>
        <a:off x="1329675" y="2369713"/>
        <a:ext cx="2351646" cy="997668"/>
      </dsp:txXfrm>
    </dsp:sp>
    <dsp:sp modelId="{558B229E-8DE4-4D6F-B8EA-3B62B3C0FF0D}">
      <dsp:nvSpPr>
        <dsp:cNvPr id="0" name=""/>
        <dsp:cNvSpPr/>
      </dsp:nvSpPr>
      <dsp:spPr>
        <a:xfrm>
          <a:off x="4091078" y="2369713"/>
          <a:ext cx="997668" cy="997668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F626B4-2F7B-4979-BC2A-46BF3A61F864}">
      <dsp:nvSpPr>
        <dsp:cNvPr id="0" name=""/>
        <dsp:cNvSpPr/>
      </dsp:nvSpPr>
      <dsp:spPr>
        <a:xfrm>
          <a:off x="4300588" y="2579223"/>
          <a:ext cx="578647" cy="57864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421A9-4BA3-4672-AEC3-5E9420C47E85}">
      <dsp:nvSpPr>
        <dsp:cNvPr id="0" name=""/>
        <dsp:cNvSpPr/>
      </dsp:nvSpPr>
      <dsp:spPr>
        <a:xfrm>
          <a:off x="5302532" y="2369713"/>
          <a:ext cx="2351646" cy="9976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Target: ≤1.000 kata</a:t>
          </a:r>
        </a:p>
      </dsp:txBody>
      <dsp:txXfrm>
        <a:off x="5302532" y="2369713"/>
        <a:ext cx="2351646" cy="99766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84F0C-557D-8741-9731-4858D53FBD21}">
      <dsp:nvSpPr>
        <dsp:cNvPr id="0" name=""/>
        <dsp:cNvSpPr/>
      </dsp:nvSpPr>
      <dsp:spPr>
        <a:xfrm>
          <a:off x="0" y="912092"/>
          <a:ext cx="2025922" cy="12864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1A3B14-0E9D-DF46-AB28-F80012C60AA6}">
      <dsp:nvSpPr>
        <dsp:cNvPr id="0" name=""/>
        <dsp:cNvSpPr/>
      </dsp:nvSpPr>
      <dsp:spPr>
        <a:xfrm>
          <a:off x="225102" y="1125940"/>
          <a:ext cx="2025922" cy="1286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Judul ringkas‑jelas</a:t>
          </a:r>
        </a:p>
      </dsp:txBody>
      <dsp:txXfrm>
        <a:off x="262781" y="1163619"/>
        <a:ext cx="1950564" cy="1211102"/>
      </dsp:txXfrm>
    </dsp:sp>
    <dsp:sp modelId="{31D56213-39E2-9D4A-922B-6BBC9F82BF7D}">
      <dsp:nvSpPr>
        <dsp:cNvPr id="0" name=""/>
        <dsp:cNvSpPr/>
      </dsp:nvSpPr>
      <dsp:spPr>
        <a:xfrm>
          <a:off x="2476127" y="912092"/>
          <a:ext cx="2025922" cy="12864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153DA4-B9D3-F443-A008-3A7E8BB42617}">
      <dsp:nvSpPr>
        <dsp:cNvPr id="0" name=""/>
        <dsp:cNvSpPr/>
      </dsp:nvSpPr>
      <dsp:spPr>
        <a:xfrm>
          <a:off x="2701230" y="1125940"/>
          <a:ext cx="2025922" cy="1286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Identifikasi jurnal target</a:t>
          </a:r>
        </a:p>
      </dsp:txBody>
      <dsp:txXfrm>
        <a:off x="2738909" y="1163619"/>
        <a:ext cx="1950564" cy="1211102"/>
      </dsp:txXfrm>
    </dsp:sp>
    <dsp:sp modelId="{0F06FF81-5E99-AA41-B821-E5B944F0B4A2}">
      <dsp:nvSpPr>
        <dsp:cNvPr id="0" name=""/>
        <dsp:cNvSpPr/>
      </dsp:nvSpPr>
      <dsp:spPr>
        <a:xfrm>
          <a:off x="4952255" y="912092"/>
          <a:ext cx="2025922" cy="12864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9B5B1D-EEAA-CA4B-A4F8-963ECC8C60B3}">
      <dsp:nvSpPr>
        <dsp:cNvPr id="0" name=""/>
        <dsp:cNvSpPr/>
      </dsp:nvSpPr>
      <dsp:spPr>
        <a:xfrm>
          <a:off x="5177358" y="1125940"/>
          <a:ext cx="2025922" cy="1286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Baca 2‑3 artikel terbaru sebagai template</a:t>
          </a:r>
        </a:p>
      </dsp:txBody>
      <dsp:txXfrm>
        <a:off x="5215037" y="1163619"/>
        <a:ext cx="1950564" cy="12111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71B89-A9F2-4598-8B9E-B5C98AB422BC}">
      <dsp:nvSpPr>
        <dsp:cNvPr id="0" name=""/>
        <dsp:cNvSpPr/>
      </dsp:nvSpPr>
      <dsp:spPr>
        <a:xfrm>
          <a:off x="0" y="3622"/>
          <a:ext cx="4435078" cy="7716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FE40E-445E-4E4F-A83F-460D566DD244}">
      <dsp:nvSpPr>
        <dsp:cNvPr id="0" name=""/>
        <dsp:cNvSpPr/>
      </dsp:nvSpPr>
      <dsp:spPr>
        <a:xfrm>
          <a:off x="233421" y="177241"/>
          <a:ext cx="424402" cy="424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312A87-6ECC-49CE-8835-BE1EB24AF2DD}">
      <dsp:nvSpPr>
        <dsp:cNvPr id="0" name=""/>
        <dsp:cNvSpPr/>
      </dsp:nvSpPr>
      <dsp:spPr>
        <a:xfrm>
          <a:off x="891244" y="3622"/>
          <a:ext cx="3543833" cy="7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65" tIns="81665" rIns="81665" bIns="816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Introduction – Methods – Results – Discussion</a:t>
          </a:r>
        </a:p>
      </dsp:txBody>
      <dsp:txXfrm>
        <a:off x="891244" y="3622"/>
        <a:ext cx="3543833" cy="771640"/>
      </dsp:txXfrm>
    </dsp:sp>
    <dsp:sp modelId="{A55C2A56-3DA1-4FCE-BC32-D008678BF78F}">
      <dsp:nvSpPr>
        <dsp:cNvPr id="0" name=""/>
        <dsp:cNvSpPr/>
      </dsp:nvSpPr>
      <dsp:spPr>
        <a:xfrm>
          <a:off x="0" y="968173"/>
          <a:ext cx="4435078" cy="77164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6FAB76-9DD5-4AAC-9B47-041EFFFE2917}">
      <dsp:nvSpPr>
        <dsp:cNvPr id="0" name=""/>
        <dsp:cNvSpPr/>
      </dsp:nvSpPr>
      <dsp:spPr>
        <a:xfrm>
          <a:off x="233421" y="1141792"/>
          <a:ext cx="424402" cy="424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39D75-FD36-44F6-978A-62A9C6BE58CE}">
      <dsp:nvSpPr>
        <dsp:cNvPr id="0" name=""/>
        <dsp:cNvSpPr/>
      </dsp:nvSpPr>
      <dsp:spPr>
        <a:xfrm>
          <a:off x="891244" y="968173"/>
          <a:ext cx="3543833" cy="7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65" tIns="81665" rIns="81665" bIns="816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/>
            <a:t>Intro: latar, celah riset, dan pertanyaan penelitian.</a:t>
          </a:r>
          <a:endParaRPr lang="en-US" sz="1600" kern="1200"/>
        </a:p>
      </dsp:txBody>
      <dsp:txXfrm>
        <a:off x="891244" y="968173"/>
        <a:ext cx="3543833" cy="771640"/>
      </dsp:txXfrm>
    </dsp:sp>
    <dsp:sp modelId="{987C1A99-AD7A-426D-937A-A0FE9BF1479A}">
      <dsp:nvSpPr>
        <dsp:cNvPr id="0" name=""/>
        <dsp:cNvSpPr/>
      </dsp:nvSpPr>
      <dsp:spPr>
        <a:xfrm>
          <a:off x="0" y="1932723"/>
          <a:ext cx="4435078" cy="77164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DCB39C-6358-46BB-A540-14FD2DFD9D81}">
      <dsp:nvSpPr>
        <dsp:cNvPr id="0" name=""/>
        <dsp:cNvSpPr/>
      </dsp:nvSpPr>
      <dsp:spPr>
        <a:xfrm>
          <a:off x="233421" y="2106342"/>
          <a:ext cx="424402" cy="424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9F63A-7363-44B9-9EB4-C8635BFF6903}">
      <dsp:nvSpPr>
        <dsp:cNvPr id="0" name=""/>
        <dsp:cNvSpPr/>
      </dsp:nvSpPr>
      <dsp:spPr>
        <a:xfrm>
          <a:off x="891244" y="1932723"/>
          <a:ext cx="3543833" cy="7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65" tIns="81665" rIns="81665" bIns="816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/>
            <a:t>Methods: detail agar riset dapat direplikasi.</a:t>
          </a:r>
          <a:endParaRPr lang="en-US" sz="1600" kern="1200"/>
        </a:p>
      </dsp:txBody>
      <dsp:txXfrm>
        <a:off x="891244" y="1932723"/>
        <a:ext cx="3543833" cy="771640"/>
      </dsp:txXfrm>
    </dsp:sp>
    <dsp:sp modelId="{676A89B9-C454-4871-BD62-33201D3C746B}">
      <dsp:nvSpPr>
        <dsp:cNvPr id="0" name=""/>
        <dsp:cNvSpPr/>
      </dsp:nvSpPr>
      <dsp:spPr>
        <a:xfrm>
          <a:off x="0" y="2897274"/>
          <a:ext cx="4435078" cy="7716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E2BC1E-1570-4ABB-BF58-5B16DDA68878}">
      <dsp:nvSpPr>
        <dsp:cNvPr id="0" name=""/>
        <dsp:cNvSpPr/>
      </dsp:nvSpPr>
      <dsp:spPr>
        <a:xfrm>
          <a:off x="233421" y="3070893"/>
          <a:ext cx="424402" cy="424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C55B0-4CB1-4423-AF55-CDEAAA8830EB}">
      <dsp:nvSpPr>
        <dsp:cNvPr id="0" name=""/>
        <dsp:cNvSpPr/>
      </dsp:nvSpPr>
      <dsp:spPr>
        <a:xfrm>
          <a:off x="891244" y="2897274"/>
          <a:ext cx="3543833" cy="7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65" tIns="81665" rIns="81665" bIns="816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/>
            <a:t>Results: hanya data inti, visual jelas.</a:t>
          </a:r>
          <a:endParaRPr lang="en-US" sz="1600" kern="1200"/>
        </a:p>
      </dsp:txBody>
      <dsp:txXfrm>
        <a:off x="891244" y="2897274"/>
        <a:ext cx="3543833" cy="771640"/>
      </dsp:txXfrm>
    </dsp:sp>
    <dsp:sp modelId="{96E32DAC-1B0D-4ECC-9DA6-5F6B6C4AC390}">
      <dsp:nvSpPr>
        <dsp:cNvPr id="0" name=""/>
        <dsp:cNvSpPr/>
      </dsp:nvSpPr>
      <dsp:spPr>
        <a:xfrm>
          <a:off x="0" y="3861824"/>
          <a:ext cx="4435078" cy="7716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F6AACE-E0F8-466E-A894-B9832609EF58}">
      <dsp:nvSpPr>
        <dsp:cNvPr id="0" name=""/>
        <dsp:cNvSpPr/>
      </dsp:nvSpPr>
      <dsp:spPr>
        <a:xfrm>
          <a:off x="233421" y="4035443"/>
          <a:ext cx="424402" cy="424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B2FCA-FAAC-4CED-841B-C482DC1E1716}">
      <dsp:nvSpPr>
        <dsp:cNvPr id="0" name=""/>
        <dsp:cNvSpPr/>
      </dsp:nvSpPr>
      <dsp:spPr>
        <a:xfrm>
          <a:off x="891244" y="3861824"/>
          <a:ext cx="3543833" cy="77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65" tIns="81665" rIns="81665" bIns="8166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/>
            <a:t>Discussion: tafsirkan temuan, hubungkan dengan literatur, jelaskan kontribusi.</a:t>
          </a:r>
          <a:endParaRPr lang="en-US" sz="1600" kern="1200"/>
        </a:p>
      </dsp:txBody>
      <dsp:txXfrm>
        <a:off x="891244" y="3861824"/>
        <a:ext cx="3543833" cy="771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660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12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0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5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06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84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7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8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3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39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59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59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187" y="-87257"/>
            <a:ext cx="7772400" cy="2983908"/>
          </a:xfrm>
        </p:spPr>
        <p:txBody>
          <a:bodyPr>
            <a:noAutofit/>
          </a:bodyPr>
          <a:lstStyle/>
          <a:p>
            <a:pPr algn="ctr"/>
            <a:r>
              <a:rPr lang="en-ID" dirty="0"/>
              <a:t>a standout scholarship essay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ID" sz="2800" dirty="0"/>
              <a:t>“From Brilliant Idea to Final Editing.”</a:t>
            </a:r>
            <a:endParaRPr lang="en-ID" sz="2800" dirty="0">
              <a:solidFill>
                <a:schemeClr val="tx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002E50F-0739-752A-6AFE-DBC2DD76ACE7}"/>
              </a:ext>
            </a:extLst>
          </p:cNvPr>
          <p:cNvSpPr txBox="1">
            <a:spLocks/>
          </p:cNvSpPr>
          <p:nvPr/>
        </p:nvSpPr>
        <p:spPr>
          <a:xfrm>
            <a:off x="94593" y="92075"/>
            <a:ext cx="6400800" cy="612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i="1" dirty="0">
                <a:solidFill>
                  <a:schemeClr val="tx1"/>
                </a:solidFill>
              </a:rPr>
              <a:t>11</a:t>
            </a:r>
            <a:r>
              <a:rPr lang="en-ID" sz="2400" i="1" baseline="30000" dirty="0">
                <a:solidFill>
                  <a:schemeClr val="tx1"/>
                </a:solidFill>
              </a:rPr>
              <a:t>th meeting: Writing Essay </a:t>
            </a:r>
            <a:endParaRPr lang="en-ID" sz="2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/>
              <a:t>Pahami Tujuan &amp; Audiens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EC039E-0A2E-1C86-B1FE-905803762F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694145"/>
              </p:ext>
            </p:extLst>
          </p:nvPr>
        </p:nvGraphicFramePr>
        <p:xfrm>
          <a:off x="1088231" y="2340435"/>
          <a:ext cx="7203281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t>Struktur IMRaD</a:t>
            </a:r>
            <a:endParaRPr lang="en-ID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F3B6433-880C-7C7B-7E5E-6E48198251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4489583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/>
              <a:t>Pendahuluan (Intro)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A9B20EDD-A089-C52D-611E-04F7C24F41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653790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t>Metode</a:t>
            </a:r>
            <a:endParaRPr lang="en-ID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F803709-5FBF-4F9C-51A2-09E5C8987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538696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/>
              <a:t>Hasil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7B50D34F-99D0-F073-119F-99EA2B7B96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7433305"/>
              </p:ext>
            </p:extLst>
          </p:nvPr>
        </p:nvGraphicFramePr>
        <p:xfrm>
          <a:off x="1088231" y="2340435"/>
          <a:ext cx="7203281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/>
              <a:t>Diskusi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68CA2029-0AFF-A2CD-E91E-5664D3D01E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1441310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t>Abstract &amp; Judul</a:t>
            </a:r>
            <a:endParaRPr lang="en-ID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EBF20D-6BC8-2064-0F7F-1ADA6B9428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691283"/>
              </p:ext>
            </p:extLst>
          </p:nvPr>
        </p:nvGraphicFramePr>
        <p:xfrm>
          <a:off x="1088231" y="2340435"/>
          <a:ext cx="7203281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t>Bahasa, Sitasi, &amp; Etika</a:t>
            </a:r>
            <a:endParaRPr lang="en-ID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586F086-9C3B-6A00-74CB-C2A82FB0F0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626473"/>
              </p:ext>
            </p:extLst>
          </p:nvPr>
        </p:nvGraphicFramePr>
        <p:xfrm>
          <a:off x="1088231" y="2331497"/>
          <a:ext cx="7719438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/>
              <a:t>Revisi &amp; Publikasi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C1350866-4EDE-9068-EFEA-ABBFAF5DF1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6903796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7ADE9-87D6-E39C-8186-FDF04930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800" dirty="0"/>
              <a:t>UAS </a:t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B2B33-CE62-F493-9CA6-CF89B2DE9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86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</p:spPr>
        <p:txBody>
          <a:bodyPr anchor="ctr">
            <a:normAutofit/>
          </a:bodyPr>
          <a:lstStyle/>
          <a:p>
            <a:r>
              <a:rPr lang="en-ID" sz="4200" dirty="0"/>
              <a:t>1. SINGLE BOLD IDEA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71B679-2F4D-3772-4635-67CC2314D53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78451" y="3017519"/>
          <a:ext cx="778383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E5021-8358-9575-B548-8192DD97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629" y="79306"/>
            <a:ext cx="6571343" cy="1049235"/>
          </a:xfrm>
        </p:spPr>
        <p:txBody>
          <a:bodyPr/>
          <a:lstStyle/>
          <a:p>
            <a:pPr algn="ctr"/>
            <a:r>
              <a:rPr lang="en-US" dirty="0" err="1"/>
              <a:t>Penugasan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writing research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AB604-E964-7121-E3DF-AB4222A70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249" y="1853756"/>
            <a:ext cx="8846137" cy="41997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ID" sz="1600" dirty="0" err="1"/>
              <a:t>Pilih</a:t>
            </a:r>
            <a:r>
              <a:rPr lang="en-ID" sz="1600" dirty="0"/>
              <a:t> </a:t>
            </a:r>
            <a:r>
              <a:rPr lang="en-ID" sz="1600" dirty="0" err="1"/>
              <a:t>satu</a:t>
            </a:r>
            <a:r>
              <a:rPr lang="en-ID" sz="1600" dirty="0"/>
              <a:t> </a:t>
            </a:r>
            <a:r>
              <a:rPr lang="en-ID" sz="1600" dirty="0" err="1"/>
              <a:t>topik</a:t>
            </a:r>
            <a:r>
              <a:rPr lang="en-ID" sz="1600" dirty="0"/>
              <a:t>—</a:t>
            </a:r>
            <a:r>
              <a:rPr lang="en-ID" sz="1600" dirty="0" err="1"/>
              <a:t>bebas</a:t>
            </a:r>
            <a:r>
              <a:rPr lang="en-ID" sz="1600" dirty="0"/>
              <a:t>,—</a:t>
            </a:r>
            <a:r>
              <a:rPr lang="en-ID" sz="1600" dirty="0" err="1"/>
              <a:t>lalu</a:t>
            </a:r>
            <a:r>
              <a:rPr lang="en-ID" sz="1600" dirty="0"/>
              <a:t> </a:t>
            </a:r>
            <a:r>
              <a:rPr lang="en-ID" sz="1600" dirty="0" err="1"/>
              <a:t>rancang</a:t>
            </a:r>
            <a:r>
              <a:rPr lang="en-ID" sz="1600" dirty="0"/>
              <a:t> dan </a:t>
            </a:r>
            <a:r>
              <a:rPr lang="en-ID" sz="1600" dirty="0" err="1"/>
              <a:t>tulis</a:t>
            </a:r>
            <a:r>
              <a:rPr lang="en-ID" sz="1600" dirty="0"/>
              <a:t> </a:t>
            </a:r>
            <a:r>
              <a:rPr lang="en-ID" sz="1600" dirty="0" err="1"/>
              <a:t>artikel</a:t>
            </a:r>
            <a:r>
              <a:rPr lang="en-ID" sz="1600" dirty="0"/>
              <a:t> </a:t>
            </a:r>
            <a:r>
              <a:rPr lang="en-ID" sz="1600" dirty="0" err="1"/>
              <a:t>riset</a:t>
            </a:r>
            <a:r>
              <a:rPr lang="en-ID" sz="1600" dirty="0"/>
              <a:t> </a:t>
            </a:r>
            <a:r>
              <a:rPr lang="en-ID" sz="1600" dirty="0" err="1"/>
              <a:t>berbasis</a:t>
            </a:r>
            <a:r>
              <a:rPr lang="en-ID" sz="1600" dirty="0"/>
              <a:t> </a:t>
            </a:r>
            <a:r>
              <a:rPr lang="en-ID" sz="1600" b="1" dirty="0" err="1"/>
              <a:t>metode</a:t>
            </a:r>
            <a:r>
              <a:rPr lang="en-ID" sz="1600" b="1" dirty="0"/>
              <a:t> </a:t>
            </a:r>
            <a:r>
              <a:rPr lang="en-ID" sz="1600" b="1" dirty="0" err="1"/>
              <a:t>survei</a:t>
            </a:r>
            <a:r>
              <a:rPr lang="en-ID" sz="1600" dirty="0"/>
              <a:t> </a:t>
            </a:r>
            <a:r>
              <a:rPr lang="en-ID" sz="1600" dirty="0" err="1"/>
              <a:t>sesuai</a:t>
            </a:r>
            <a:r>
              <a:rPr lang="en-ID" sz="1600" dirty="0"/>
              <a:t> </a:t>
            </a:r>
            <a:r>
              <a:rPr lang="en-ID" sz="1600" dirty="0" err="1"/>
              <a:t>pedoman</a:t>
            </a:r>
            <a:r>
              <a:rPr lang="en-ID" sz="1600" dirty="0"/>
              <a:t> </a:t>
            </a:r>
            <a:r>
              <a:rPr lang="en-ID" sz="1600" dirty="0" err="1"/>
              <a:t>jurnal</a:t>
            </a:r>
            <a:r>
              <a:rPr lang="en-ID" sz="1600" dirty="0"/>
              <a:t> </a:t>
            </a:r>
            <a:r>
              <a:rPr lang="en-ID" sz="1600" dirty="0" err="1"/>
              <a:t>tujuan</a:t>
            </a:r>
            <a:r>
              <a:rPr lang="en-ID" sz="1600" dirty="0"/>
              <a:t>.</a:t>
            </a:r>
          </a:p>
          <a:p>
            <a:pPr>
              <a:buNone/>
            </a:pPr>
            <a:r>
              <a:rPr lang="en-ID" sz="1600" b="1" dirty="0"/>
              <a:t>Apa yang </a:t>
            </a:r>
            <a:r>
              <a:rPr lang="en-ID" sz="1600" b="1" dirty="0" err="1"/>
              <a:t>harus</a:t>
            </a:r>
            <a:r>
              <a:rPr lang="en-ID" sz="1600" b="1" dirty="0"/>
              <a:t> Anda </a:t>
            </a:r>
            <a:r>
              <a:rPr lang="en-ID" sz="1600" b="1" dirty="0" err="1"/>
              <a:t>capai</a:t>
            </a:r>
            <a:r>
              <a:rPr lang="en-ID" sz="1600" b="1" dirty="0"/>
              <a:t>?</a:t>
            </a:r>
            <a:endParaRPr lang="en-ID" sz="1600" dirty="0"/>
          </a:p>
          <a:p>
            <a:pPr>
              <a:buFont typeface="+mj-lt"/>
              <a:buAutoNum type="arabicPeriod"/>
            </a:pPr>
            <a:r>
              <a:rPr lang="en-ID" sz="1600" dirty="0" err="1"/>
              <a:t>Menemukan</a:t>
            </a:r>
            <a:r>
              <a:rPr lang="en-ID" sz="1600" dirty="0"/>
              <a:t> </a:t>
            </a:r>
            <a:r>
              <a:rPr lang="en-ID" sz="1600" dirty="0" err="1"/>
              <a:t>celah</a:t>
            </a:r>
            <a:r>
              <a:rPr lang="en-ID" sz="1600" dirty="0"/>
              <a:t> </a:t>
            </a:r>
            <a:r>
              <a:rPr lang="en-ID" sz="1600" dirty="0" err="1"/>
              <a:t>penelitian</a:t>
            </a:r>
            <a:r>
              <a:rPr lang="en-ID" sz="1600" dirty="0"/>
              <a:t> </a:t>
            </a:r>
            <a:r>
              <a:rPr lang="en-ID" sz="1600" dirty="0" err="1"/>
              <a:t>aktual</a:t>
            </a:r>
            <a:r>
              <a:rPr lang="en-ID" sz="1600" dirty="0"/>
              <a:t> </a:t>
            </a:r>
            <a:r>
              <a:rPr lang="en-ID" sz="1600" dirty="0" err="1"/>
              <a:t>lewat</a:t>
            </a:r>
            <a:r>
              <a:rPr lang="en-ID" sz="1600" dirty="0"/>
              <a:t> </a:t>
            </a:r>
            <a:r>
              <a:rPr lang="en-ID" sz="1600" dirty="0" err="1"/>
              <a:t>telaah</a:t>
            </a:r>
            <a:r>
              <a:rPr lang="en-ID" sz="1600" dirty="0"/>
              <a:t> </a:t>
            </a:r>
            <a:r>
              <a:rPr lang="en-ID" sz="1600" dirty="0" err="1"/>
              <a:t>literatur</a:t>
            </a:r>
            <a:r>
              <a:rPr lang="en-ID" sz="1600" dirty="0"/>
              <a:t> dan </a:t>
            </a:r>
            <a:r>
              <a:rPr lang="en-ID" sz="1600" dirty="0" err="1"/>
              <a:t>kajian</a:t>
            </a:r>
            <a:r>
              <a:rPr lang="en-ID" sz="1600" dirty="0"/>
              <a:t> </a:t>
            </a:r>
            <a:r>
              <a:rPr lang="en-ID" sz="1600" dirty="0" err="1"/>
              <a:t>fenomena</a:t>
            </a:r>
            <a:r>
              <a:rPr lang="en-ID" sz="1600" dirty="0"/>
              <a:t>.</a:t>
            </a:r>
          </a:p>
          <a:p>
            <a:pPr>
              <a:buFont typeface="+mj-lt"/>
              <a:buAutoNum type="arabicPeriod"/>
            </a:pPr>
            <a:r>
              <a:rPr lang="en-ID" sz="1600" dirty="0" err="1"/>
              <a:t>Merancang</a:t>
            </a:r>
            <a:r>
              <a:rPr lang="en-ID" sz="1600" dirty="0"/>
              <a:t> </a:t>
            </a:r>
            <a:r>
              <a:rPr lang="en-ID" sz="1600" dirty="0" err="1"/>
              <a:t>survei</a:t>
            </a:r>
            <a:r>
              <a:rPr lang="en-ID" sz="1600" dirty="0"/>
              <a:t> yang valid, </a:t>
            </a:r>
            <a:r>
              <a:rPr lang="en-ID" sz="1600" dirty="0" err="1"/>
              <a:t>reliabel</a:t>
            </a:r>
            <a:r>
              <a:rPr lang="en-ID" sz="1600" dirty="0"/>
              <a:t>, dan </a:t>
            </a:r>
            <a:r>
              <a:rPr lang="en-ID" sz="1600" dirty="0" err="1"/>
              <a:t>etis</a:t>
            </a:r>
            <a:r>
              <a:rPr lang="en-ID" sz="1600" dirty="0"/>
              <a:t>.</a:t>
            </a:r>
          </a:p>
          <a:p>
            <a:pPr>
              <a:buFont typeface="+mj-lt"/>
              <a:buAutoNum type="arabicPeriod"/>
            </a:pPr>
            <a:r>
              <a:rPr lang="en-ID" sz="1600" dirty="0" err="1"/>
              <a:t>Menganalisis</a:t>
            </a:r>
            <a:r>
              <a:rPr lang="en-ID" sz="1600" dirty="0"/>
              <a:t> data </a:t>
            </a:r>
            <a:r>
              <a:rPr lang="en-ID" sz="1600" dirty="0" err="1"/>
              <a:t>secara</a:t>
            </a:r>
            <a:r>
              <a:rPr lang="en-ID" sz="1600" dirty="0"/>
              <a:t> </a:t>
            </a:r>
            <a:r>
              <a:rPr lang="en-ID" sz="1600" dirty="0" err="1"/>
              <a:t>tepat</a:t>
            </a:r>
            <a:r>
              <a:rPr lang="en-ID" sz="1600" dirty="0"/>
              <a:t> dan </a:t>
            </a:r>
            <a:r>
              <a:rPr lang="en-ID" sz="1600" dirty="0" err="1"/>
              <a:t>melaporkan</a:t>
            </a:r>
            <a:r>
              <a:rPr lang="en-ID" sz="1600" dirty="0"/>
              <a:t> </a:t>
            </a:r>
            <a:r>
              <a:rPr lang="en-ID" sz="1600" dirty="0" err="1"/>
              <a:t>temuan</a:t>
            </a:r>
            <a:r>
              <a:rPr lang="en-ID" sz="1600" dirty="0"/>
              <a:t> </a:t>
            </a:r>
            <a:r>
              <a:rPr lang="en-ID" sz="1600" dirty="0" err="1"/>
              <a:t>secara</a:t>
            </a:r>
            <a:r>
              <a:rPr lang="en-ID" sz="1600" dirty="0"/>
              <a:t> </a:t>
            </a:r>
            <a:r>
              <a:rPr lang="en-ID" sz="1600" dirty="0" err="1"/>
              <a:t>kritis</a:t>
            </a:r>
            <a:r>
              <a:rPr lang="en-ID" sz="1600" dirty="0"/>
              <a:t>.</a:t>
            </a:r>
          </a:p>
          <a:p>
            <a:pPr>
              <a:buFont typeface="+mj-lt"/>
              <a:buAutoNum type="arabicPeriod"/>
            </a:pPr>
            <a:r>
              <a:rPr lang="en-ID" sz="1600" dirty="0"/>
              <a:t>Menyusun </a:t>
            </a:r>
            <a:r>
              <a:rPr lang="en-ID" sz="1600" dirty="0" err="1"/>
              <a:t>naskah</a:t>
            </a:r>
            <a:r>
              <a:rPr lang="en-ID" sz="1600" dirty="0"/>
              <a:t> </a:t>
            </a:r>
            <a:r>
              <a:rPr lang="en-ID" sz="1600" dirty="0" err="1"/>
              <a:t>lengkap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format </a:t>
            </a:r>
            <a:r>
              <a:rPr lang="en-ID" sz="1600" dirty="0" err="1"/>
              <a:t>jurnal</a:t>
            </a:r>
            <a:r>
              <a:rPr lang="en-ID" sz="1600" dirty="0"/>
              <a:t> </a:t>
            </a:r>
            <a:r>
              <a:rPr lang="en-ID" sz="1600" dirty="0" err="1"/>
              <a:t>sasaran</a:t>
            </a:r>
            <a:r>
              <a:rPr lang="en-ID" sz="1600" dirty="0"/>
              <a:t>—</a:t>
            </a:r>
            <a:r>
              <a:rPr lang="en-ID" sz="1600" dirty="0" err="1"/>
              <a:t>siap</a:t>
            </a:r>
            <a:r>
              <a:rPr lang="en-ID" sz="1600" dirty="0"/>
              <a:t> </a:t>
            </a:r>
            <a:r>
              <a:rPr lang="en-ID" sz="1600" dirty="0" err="1"/>
              <a:t>kirim</a:t>
            </a:r>
            <a:r>
              <a:rPr lang="en-ID" sz="1600" dirty="0"/>
              <a:t>, </a:t>
            </a:r>
            <a:r>
              <a:rPr lang="en-ID" sz="1600" dirty="0" err="1"/>
              <a:t>bukan</a:t>
            </a:r>
            <a:r>
              <a:rPr lang="en-ID" sz="1600" dirty="0"/>
              <a:t> </a:t>
            </a:r>
            <a:r>
              <a:rPr lang="en-ID" sz="1600" dirty="0" err="1"/>
              <a:t>sekadar</a:t>
            </a:r>
            <a:r>
              <a:rPr lang="en-ID" sz="1600" dirty="0"/>
              <a:t> </a:t>
            </a:r>
            <a:r>
              <a:rPr lang="en-ID" sz="1600" dirty="0" err="1"/>
              <a:t>tugas</a:t>
            </a:r>
            <a:r>
              <a:rPr lang="en-ID" sz="1600" dirty="0"/>
              <a:t> </a:t>
            </a:r>
            <a:r>
              <a:rPr lang="en-ID" sz="1600" dirty="0" err="1"/>
              <a:t>kelas</a:t>
            </a:r>
            <a:r>
              <a:rPr lang="en-ID" sz="1600" dirty="0"/>
              <a:t>.</a:t>
            </a:r>
          </a:p>
          <a:p>
            <a:pPr>
              <a:buNone/>
            </a:pPr>
            <a:r>
              <a:rPr lang="en-ID" sz="1600" b="1" dirty="0" err="1"/>
              <a:t>Produk</a:t>
            </a:r>
            <a:r>
              <a:rPr lang="en-ID" sz="1600" b="1" dirty="0"/>
              <a:t> </a:t>
            </a:r>
            <a:r>
              <a:rPr lang="en-ID" sz="1600" b="1" dirty="0" err="1"/>
              <a:t>akhir</a:t>
            </a:r>
            <a:endParaRPr lang="en-ID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 err="1"/>
              <a:t>Naskah</a:t>
            </a:r>
            <a:r>
              <a:rPr lang="en-ID" sz="1600" dirty="0"/>
              <a:t> </a:t>
            </a:r>
            <a:r>
              <a:rPr lang="en-ID" sz="1600" dirty="0" err="1"/>
              <a:t>artikel</a:t>
            </a:r>
            <a:r>
              <a:rPr lang="en-ID" sz="1600" dirty="0"/>
              <a:t>, </a:t>
            </a:r>
            <a:r>
              <a:rPr lang="en-ID" sz="1600" dirty="0" err="1"/>
              <a:t>mengikuti</a:t>
            </a:r>
            <a:r>
              <a:rPr lang="en-ID" sz="1600" dirty="0"/>
              <a:t> template </a:t>
            </a:r>
            <a:r>
              <a:rPr lang="en-ID" sz="1600" dirty="0" err="1"/>
              <a:t>jurnal</a:t>
            </a:r>
            <a:r>
              <a:rPr lang="en-ID" sz="1600" dirty="0"/>
              <a:t> </a:t>
            </a:r>
            <a:r>
              <a:rPr lang="en-ID" sz="1600" dirty="0" err="1"/>
              <a:t>terpilih</a:t>
            </a:r>
            <a:r>
              <a:rPr lang="en-ID" sz="16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600" dirty="0"/>
              <a:t>Lampiran: </a:t>
            </a:r>
            <a:r>
              <a:rPr lang="en-ID" sz="1600" dirty="0" err="1"/>
              <a:t>instrumen</a:t>
            </a:r>
            <a:r>
              <a:rPr lang="en-ID" sz="1600" dirty="0"/>
              <a:t> </a:t>
            </a:r>
            <a:r>
              <a:rPr lang="en-ID" sz="1600" dirty="0" err="1"/>
              <a:t>survei</a:t>
            </a:r>
            <a:r>
              <a:rPr lang="en-ID" sz="1600" dirty="0"/>
              <a:t>, </a:t>
            </a:r>
            <a:r>
              <a:rPr lang="en-ID" sz="1600" dirty="0" err="1"/>
              <a:t>tabel</a:t>
            </a:r>
            <a:r>
              <a:rPr lang="en-ID" sz="1600" dirty="0"/>
              <a:t> </a:t>
            </a:r>
            <a:r>
              <a:rPr lang="en-ID" sz="1600" dirty="0" err="1"/>
              <a:t>analisis</a:t>
            </a:r>
            <a:r>
              <a:rPr lang="en-ID" sz="1600" dirty="0"/>
              <a:t> </a:t>
            </a:r>
            <a:r>
              <a:rPr lang="en-ID" sz="1600" dirty="0" err="1"/>
              <a:t>reliabilitas</a:t>
            </a:r>
            <a:r>
              <a:rPr lang="en-ID" sz="1600" dirty="0"/>
              <a:t>/</a:t>
            </a:r>
            <a:r>
              <a:rPr lang="en-ID" sz="1600" dirty="0" err="1"/>
              <a:t>validitas</a:t>
            </a:r>
            <a:r>
              <a:rPr lang="en-ID" sz="1600" dirty="0"/>
              <a:t>, dan </a:t>
            </a:r>
            <a:r>
              <a:rPr lang="en-ID" sz="1600" dirty="0" err="1"/>
              <a:t>sertifikat</a:t>
            </a:r>
            <a:r>
              <a:rPr lang="en-ID" sz="1600" dirty="0"/>
              <a:t> </a:t>
            </a:r>
            <a:r>
              <a:rPr lang="en-ID" sz="1600" dirty="0" err="1"/>
              <a:t>etik</a:t>
            </a:r>
            <a:r>
              <a:rPr lang="en-ID" sz="1600" dirty="0"/>
              <a:t> </a:t>
            </a:r>
            <a:r>
              <a:rPr lang="en-ID" sz="1600" dirty="0" err="1"/>
              <a:t>atau</a:t>
            </a:r>
            <a:r>
              <a:rPr lang="en-ID" sz="1600" dirty="0"/>
              <a:t> </a:t>
            </a:r>
            <a:r>
              <a:rPr lang="en-ID" sz="1600" dirty="0" err="1"/>
              <a:t>pernyataan</a:t>
            </a:r>
            <a:r>
              <a:rPr lang="en-ID" sz="1600" dirty="0"/>
              <a:t> </a:t>
            </a:r>
            <a:r>
              <a:rPr lang="en-ID" sz="1600" i="1" dirty="0"/>
              <a:t>informed consent</a:t>
            </a:r>
            <a:r>
              <a:rPr lang="en-ID" sz="1600" dirty="0"/>
              <a:t>.</a:t>
            </a:r>
          </a:p>
          <a:p>
            <a:pPr>
              <a:buFont typeface="+mj-lt"/>
              <a:buAutoNum type="arabicPeriod"/>
            </a:pPr>
            <a:endParaRPr lang="en-ID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0135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B4A70-A12E-E74A-D615-AE72863DE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CD353-1D8B-1826-9F4F-6EAF05332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b="1" dirty="0" err="1"/>
              <a:t>Pilih</a:t>
            </a:r>
            <a:r>
              <a:rPr lang="en-ID" b="1" dirty="0"/>
              <a:t> </a:t>
            </a:r>
            <a:r>
              <a:rPr lang="en-ID" b="1" dirty="0" err="1"/>
              <a:t>jurnal</a:t>
            </a:r>
            <a:r>
              <a:rPr lang="en-ID" dirty="0"/>
              <a:t> yang </a:t>
            </a:r>
            <a:r>
              <a:rPr lang="en-ID" dirty="0" err="1"/>
              <a:t>relevan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bidang</a:t>
            </a:r>
            <a:r>
              <a:rPr lang="en-ID" dirty="0"/>
              <a:t> (</a:t>
            </a:r>
            <a:r>
              <a:rPr lang="en-ID" dirty="0" err="1"/>
              <a:t>cek</a:t>
            </a:r>
            <a:r>
              <a:rPr lang="en-ID" dirty="0"/>
              <a:t> scope, </a:t>
            </a:r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artikel</a:t>
            </a:r>
            <a:r>
              <a:rPr lang="en-ID" dirty="0"/>
              <a:t>, dan quartile).</a:t>
            </a:r>
          </a:p>
          <a:p>
            <a:r>
              <a:rPr lang="en-ID" b="1" dirty="0" err="1"/>
              <a:t>Unduh</a:t>
            </a:r>
            <a:r>
              <a:rPr lang="en-ID" b="1" dirty="0"/>
              <a:t> author guidelines</a:t>
            </a:r>
            <a:r>
              <a:rPr lang="en-ID" dirty="0"/>
              <a:t> &amp; template. </a:t>
            </a:r>
            <a:r>
              <a:rPr lang="en-ID" dirty="0" err="1"/>
              <a:t>Jadikan</a:t>
            </a:r>
            <a:r>
              <a:rPr lang="en-ID" dirty="0"/>
              <a:t> 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kerangka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—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naskah</a:t>
            </a:r>
            <a:r>
              <a:rPr lang="en-ID" dirty="0"/>
              <a:t>,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sitasi</a:t>
            </a:r>
            <a:r>
              <a:rPr lang="en-ID" dirty="0"/>
              <a:t>, </a:t>
            </a:r>
            <a:r>
              <a:rPr lang="en-ID" dirty="0" err="1"/>
              <a:t>struktur</a:t>
            </a:r>
            <a:r>
              <a:rPr lang="en-ID" dirty="0"/>
              <a:t> sub‑</a:t>
            </a:r>
            <a:r>
              <a:rPr lang="en-ID" dirty="0" err="1"/>
              <a:t>judul</a:t>
            </a:r>
            <a:r>
              <a:rPr lang="en-ID" dirty="0"/>
              <a:t>, </a:t>
            </a:r>
            <a:r>
              <a:rPr lang="en-ID" dirty="0" err="1"/>
              <a:t>dsb</a:t>
            </a:r>
            <a:r>
              <a:rPr lang="en-ID" dirty="0"/>
              <a:t>.</a:t>
            </a:r>
          </a:p>
          <a:p>
            <a:r>
              <a:rPr lang="en-ID" dirty="0"/>
              <a:t>Metode: Survey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/>
              <a:t>Desain </a:t>
            </a:r>
            <a:r>
              <a:rPr lang="en-ID" b="1" dirty="0" err="1"/>
              <a:t>survei</a:t>
            </a:r>
            <a:r>
              <a:rPr lang="en-ID" b="1" dirty="0"/>
              <a:t> yang </a:t>
            </a:r>
            <a:r>
              <a:rPr lang="en-ID" b="1" dirty="0" err="1"/>
              <a:t>kredibel</a:t>
            </a:r>
            <a:r>
              <a:rPr lang="en-ID" b="1" dirty="0"/>
              <a:t> </a:t>
            </a:r>
          </a:p>
          <a:p>
            <a:r>
              <a:rPr lang="en-ID" b="1" dirty="0" err="1"/>
              <a:t>Populasi</a:t>
            </a:r>
            <a:r>
              <a:rPr lang="en-ID" b="1" dirty="0"/>
              <a:t> &amp; </a:t>
            </a:r>
            <a:r>
              <a:rPr lang="en-ID" b="1" dirty="0" err="1"/>
              <a:t>sampel</a:t>
            </a:r>
            <a:r>
              <a:rPr lang="en-ID" dirty="0"/>
              <a:t>: </a:t>
            </a:r>
            <a:r>
              <a:rPr lang="en-ID" dirty="0" err="1"/>
              <a:t>jelaskan</a:t>
            </a:r>
            <a:r>
              <a:rPr lang="en-ID" dirty="0"/>
              <a:t> </a:t>
            </a:r>
            <a:r>
              <a:rPr lang="en-ID" dirty="0" err="1"/>
              <a:t>kriteria</a:t>
            </a:r>
            <a:r>
              <a:rPr lang="en-ID" dirty="0"/>
              <a:t> </a:t>
            </a:r>
            <a:r>
              <a:rPr lang="en-ID" dirty="0" err="1"/>
              <a:t>inklusi</a:t>
            </a:r>
            <a:r>
              <a:rPr lang="en-ID" dirty="0"/>
              <a:t>, </a:t>
            </a:r>
            <a:r>
              <a:rPr lang="en-ID" dirty="0" err="1"/>
              <a:t>teknik</a:t>
            </a:r>
            <a:r>
              <a:rPr lang="en-ID" dirty="0"/>
              <a:t> sampling, dan </a:t>
            </a:r>
            <a:r>
              <a:rPr lang="en-ID" dirty="0" err="1"/>
              <a:t>hitung</a:t>
            </a:r>
            <a:r>
              <a:rPr lang="en-ID" dirty="0"/>
              <a:t> </a:t>
            </a:r>
            <a:r>
              <a:rPr lang="en-ID" i="1" dirty="0"/>
              <a:t>sample size</a:t>
            </a:r>
            <a:r>
              <a:rPr lang="en-ID" dirty="0"/>
              <a:t> (</a:t>
            </a:r>
            <a:r>
              <a:rPr lang="en-ID" dirty="0" err="1"/>
              <a:t>pakai</a:t>
            </a:r>
            <a:r>
              <a:rPr lang="en-ID" dirty="0"/>
              <a:t> </a:t>
            </a:r>
            <a:r>
              <a:rPr lang="en-ID" dirty="0" err="1"/>
              <a:t>Raosoft</a:t>
            </a:r>
            <a:r>
              <a:rPr lang="en-ID" dirty="0"/>
              <a:t>/G*Power).</a:t>
            </a:r>
          </a:p>
          <a:p>
            <a:endParaRPr lang="en-I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57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E3939-68DD-D297-151C-9ED50FA65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457" y="365609"/>
            <a:ext cx="8635929" cy="56463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D" b="1" dirty="0" err="1"/>
              <a:t>Instrumen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/>
              <a:t>Ambil </a:t>
            </a:r>
            <a:r>
              <a:rPr lang="en-ID" dirty="0" err="1"/>
              <a:t>skala</a:t>
            </a:r>
            <a:r>
              <a:rPr lang="en-ID" dirty="0"/>
              <a:t> </a:t>
            </a:r>
            <a:r>
              <a:rPr lang="en-ID" dirty="0" err="1"/>
              <a:t>teruji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kembangkan</a:t>
            </a:r>
            <a:r>
              <a:rPr lang="en-ID" dirty="0"/>
              <a:t> </a:t>
            </a:r>
            <a:r>
              <a:rPr lang="en-ID" dirty="0" err="1"/>
              <a:t>butir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; </a:t>
            </a:r>
            <a:r>
              <a:rPr lang="en-ID" dirty="0" err="1"/>
              <a:t>lakukan</a:t>
            </a:r>
            <a:r>
              <a:rPr lang="en-ID" dirty="0"/>
              <a:t> </a:t>
            </a:r>
            <a:r>
              <a:rPr lang="en-ID" i="1" dirty="0"/>
              <a:t>content validity</a:t>
            </a:r>
            <a:r>
              <a:rPr lang="en-ID" dirty="0"/>
              <a:t> (</a:t>
            </a:r>
            <a:r>
              <a:rPr lang="en-ID" dirty="0" err="1"/>
              <a:t>ahli</a:t>
            </a:r>
            <a:r>
              <a:rPr lang="en-ID" dirty="0"/>
              <a:t>) &amp; uji </a:t>
            </a:r>
            <a:r>
              <a:rPr lang="en-ID" dirty="0" err="1"/>
              <a:t>coba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Gunakan</a:t>
            </a:r>
            <a:r>
              <a:rPr lang="en-ID" dirty="0"/>
              <a:t> Likert </a:t>
            </a:r>
            <a:r>
              <a:rPr lang="en-ID" dirty="0" err="1"/>
              <a:t>poin</a:t>
            </a:r>
            <a:r>
              <a:rPr lang="en-ID" dirty="0"/>
              <a:t>; </a:t>
            </a:r>
            <a:r>
              <a:rPr lang="en-ID" dirty="0" err="1"/>
              <a:t>hindari</a:t>
            </a:r>
            <a:r>
              <a:rPr lang="en-ID" dirty="0"/>
              <a:t> </a:t>
            </a:r>
            <a:r>
              <a:rPr lang="en-ID" dirty="0" err="1"/>
              <a:t>pernyataan</a:t>
            </a:r>
            <a:r>
              <a:rPr lang="en-ID" dirty="0"/>
              <a:t> </a:t>
            </a:r>
            <a:r>
              <a:rPr lang="en-ID" dirty="0" err="1"/>
              <a:t>ganda</a:t>
            </a:r>
            <a:r>
              <a:rPr lang="en-ID" dirty="0"/>
              <a:t>/</a:t>
            </a:r>
            <a:r>
              <a:rPr lang="en-ID" dirty="0" err="1"/>
              <a:t>negatif</a:t>
            </a:r>
            <a:r>
              <a:rPr lang="en-ID" dirty="0"/>
              <a:t> yang </a:t>
            </a:r>
            <a:r>
              <a:rPr lang="en-ID" dirty="0" err="1"/>
              <a:t>membingungkan</a:t>
            </a:r>
            <a:r>
              <a:rPr lang="en-ID" dirty="0"/>
              <a:t>.</a:t>
            </a:r>
          </a:p>
          <a:p>
            <a:pPr>
              <a:buNone/>
            </a:pPr>
            <a:r>
              <a:rPr lang="en-ID" b="1" dirty="0" err="1"/>
              <a:t>Prosedur</a:t>
            </a:r>
            <a:r>
              <a:rPr lang="en-ID" b="1" dirty="0"/>
              <a:t> </a:t>
            </a:r>
            <a:r>
              <a:rPr lang="en-ID" b="1" dirty="0" err="1"/>
              <a:t>pengumpulan</a:t>
            </a:r>
            <a:r>
              <a:rPr lang="en-ID" b="1" dirty="0"/>
              <a:t> data</a:t>
            </a:r>
            <a:r>
              <a:rPr lang="en-ID" dirty="0"/>
              <a:t>: online (Google Forms, Qualtrics) </a:t>
            </a:r>
            <a:r>
              <a:rPr lang="en-ID" dirty="0" err="1"/>
              <a:t>atau</a:t>
            </a:r>
            <a:r>
              <a:rPr lang="en-ID" dirty="0"/>
              <a:t> luring; </a:t>
            </a:r>
            <a:r>
              <a:rPr lang="en-ID" dirty="0" err="1"/>
              <a:t>jelaskan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&amp; informed consent.</a:t>
            </a:r>
          </a:p>
          <a:p>
            <a:r>
              <a:rPr lang="en-ID" b="1" dirty="0" err="1"/>
              <a:t>Reliabilitas</a:t>
            </a:r>
            <a:r>
              <a:rPr lang="en-ID" b="1" dirty="0"/>
              <a:t> &amp; </a:t>
            </a:r>
            <a:r>
              <a:rPr lang="en-ID" b="1" dirty="0" err="1"/>
              <a:t>validitas</a:t>
            </a:r>
            <a:r>
              <a:rPr lang="en-ID" dirty="0"/>
              <a:t>: </a:t>
            </a:r>
            <a:r>
              <a:rPr lang="en-ID" dirty="0" err="1"/>
              <a:t>rencanakan</a:t>
            </a:r>
            <a:r>
              <a:rPr lang="en-ID" dirty="0"/>
              <a:t> Cronbach’s </a:t>
            </a:r>
            <a:r>
              <a:rPr lang="el-GR" dirty="0"/>
              <a:t>α</a:t>
            </a:r>
            <a:r>
              <a:rPr lang="en-US" dirty="0"/>
              <a:t>/ </a:t>
            </a:r>
            <a:r>
              <a:rPr lang="en-ID" dirty="0"/>
              <a:t>CFA/EFA/ uji </a:t>
            </a:r>
            <a:r>
              <a:rPr lang="en-ID" dirty="0" err="1"/>
              <a:t>pakar</a:t>
            </a:r>
            <a:r>
              <a:rPr lang="en-ID" dirty="0"/>
              <a:t>.</a:t>
            </a:r>
          </a:p>
          <a:p>
            <a:r>
              <a:rPr lang="en-ID" dirty="0" err="1"/>
              <a:t>Analisis</a:t>
            </a:r>
            <a:r>
              <a:rPr lang="en-ID" dirty="0"/>
              <a:t> data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tujuan</a:t>
            </a:r>
            <a:endParaRPr lang="en-ID" dirty="0"/>
          </a:p>
          <a:p>
            <a:r>
              <a:rPr lang="en-ID" b="1" dirty="0"/>
              <a:t>Cek </a:t>
            </a:r>
            <a:r>
              <a:rPr lang="en-ID" b="1" dirty="0" err="1"/>
              <a:t>plagiarisme</a:t>
            </a:r>
            <a:r>
              <a:rPr lang="en-ID" dirty="0"/>
              <a:t> (&lt;25 % similarity).</a:t>
            </a:r>
          </a:p>
          <a:p>
            <a:endParaRPr lang="en-I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28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4DA992-C47C-2043-5703-2E416771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US" dirty="0"/>
              <a:t>TIMELINE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39" name="Content Placeholder 3">
            <a:extLst>
              <a:ext uri="{FF2B5EF4-FFF2-40B4-BE49-F238E27FC236}">
                <a16:creationId xmlns:a16="http://schemas.microsoft.com/office/drawing/2014/main" id="{CAB01564-4F67-FA6A-EC97-B689961999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04909"/>
              </p:ext>
            </p:extLst>
          </p:nvPr>
        </p:nvGraphicFramePr>
        <p:xfrm>
          <a:off x="1078994" y="1917584"/>
          <a:ext cx="7203281" cy="329361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884679">
                  <a:extLst>
                    <a:ext uri="{9D8B030D-6E8A-4147-A177-3AD203B41FA5}">
                      <a16:colId xmlns:a16="http://schemas.microsoft.com/office/drawing/2014/main" val="2585569914"/>
                    </a:ext>
                  </a:extLst>
                </a:gridCol>
                <a:gridCol w="1765738">
                  <a:extLst>
                    <a:ext uri="{9D8B030D-6E8A-4147-A177-3AD203B41FA5}">
                      <a16:colId xmlns:a16="http://schemas.microsoft.com/office/drawing/2014/main" val="3500695456"/>
                    </a:ext>
                  </a:extLst>
                </a:gridCol>
                <a:gridCol w="2552864">
                  <a:extLst>
                    <a:ext uri="{9D8B030D-6E8A-4147-A177-3AD203B41FA5}">
                      <a16:colId xmlns:a16="http://schemas.microsoft.com/office/drawing/2014/main" val="822872893"/>
                    </a:ext>
                  </a:extLst>
                </a:gridCol>
              </a:tblGrid>
              <a:tr h="407767">
                <a:tc>
                  <a:txBody>
                    <a:bodyPr/>
                    <a:lstStyle/>
                    <a:p>
                      <a:r>
                        <a:rPr lang="en-ID" sz="1400" b="1" dirty="0" err="1"/>
                        <a:t>Kegiatan</a:t>
                      </a:r>
                      <a:r>
                        <a:rPr lang="en-ID" sz="1400" b="1" dirty="0"/>
                        <a:t> 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1" dirty="0"/>
                        <a:t>Time 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1" dirty="0"/>
                        <a:t>Output minimal</a:t>
                      </a:r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3288625686"/>
                  </a:ext>
                </a:extLst>
              </a:tr>
              <a:tr h="466188">
                <a:tc>
                  <a:txBody>
                    <a:bodyPr/>
                    <a:lstStyle/>
                    <a:p>
                      <a:r>
                        <a:rPr lang="en-ID" sz="1400" b="0"/>
                        <a:t>Rancangan instrumen final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24 Mei 2025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 dirty="0" err="1"/>
                        <a:t>kuesioner</a:t>
                      </a:r>
                      <a:r>
                        <a:rPr lang="en-ID" sz="1400" b="0" dirty="0"/>
                        <a:t> </a:t>
                      </a:r>
                      <a:r>
                        <a:rPr lang="en-ID" sz="1400" b="0" dirty="0" err="1"/>
                        <a:t>tervalidasi</a:t>
                      </a:r>
                      <a:r>
                        <a:rPr lang="en-ID" sz="1400" b="0" dirty="0"/>
                        <a:t> </a:t>
                      </a:r>
                      <a:endParaRPr lang="el-GR" sz="1400" b="0" dirty="0"/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1410410869"/>
                  </a:ext>
                </a:extLst>
              </a:tr>
              <a:tr h="466188">
                <a:tc>
                  <a:txBody>
                    <a:bodyPr/>
                    <a:lstStyle/>
                    <a:p>
                      <a:r>
                        <a:rPr lang="en-ID" sz="1400" b="0"/>
                        <a:t>Pengumpulan data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 dirty="0"/>
                        <a:t>25 Mei – 3 Jun 2025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 dirty="0"/>
                        <a:t>≥ n </a:t>
                      </a:r>
                      <a:r>
                        <a:rPr lang="en-ID" sz="1400" b="0" dirty="0" err="1"/>
                        <a:t>sampel</a:t>
                      </a:r>
                      <a:r>
                        <a:rPr lang="en-ID" sz="1400" b="0" dirty="0"/>
                        <a:t> target (</a:t>
                      </a:r>
                      <a:r>
                        <a:rPr lang="en-ID" sz="1400" b="0" dirty="0" err="1"/>
                        <a:t>segera</a:t>
                      </a:r>
                      <a:r>
                        <a:rPr lang="en-ID" sz="1400" b="0" dirty="0"/>
                        <a:t> </a:t>
                      </a:r>
                      <a:r>
                        <a:rPr lang="en-ID" sz="1400" b="0" dirty="0" err="1"/>
                        <a:t>bersihkan</a:t>
                      </a:r>
                      <a:r>
                        <a:rPr lang="en-ID" sz="1400" b="0" dirty="0"/>
                        <a:t> data)</a:t>
                      </a:r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921537532"/>
                  </a:ext>
                </a:extLst>
              </a:tr>
              <a:tr h="287882">
                <a:tc>
                  <a:txBody>
                    <a:bodyPr/>
                    <a:lstStyle/>
                    <a:p>
                      <a:r>
                        <a:rPr lang="en-ID" sz="1400" b="0"/>
                        <a:t>Analisis statistik selesai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7 Jun 2025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Tabel deskriptif &amp; inferensial final</a:t>
                      </a:r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662522510"/>
                  </a:ext>
                </a:extLst>
              </a:tr>
              <a:tr h="287882">
                <a:tc>
                  <a:txBody>
                    <a:bodyPr/>
                    <a:lstStyle/>
                    <a:p>
                      <a:r>
                        <a:rPr lang="en-ID" sz="1400" b="0"/>
                        <a:t>Draft 1 (IM &amp; Methods lengkap)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9 Jun 2025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 dirty="0"/>
                        <a:t>60 % paper</a:t>
                      </a:r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2599836907"/>
                  </a:ext>
                </a:extLst>
              </a:tr>
              <a:tr h="287882">
                <a:tc>
                  <a:txBody>
                    <a:bodyPr/>
                    <a:lstStyle/>
                    <a:p>
                      <a:r>
                        <a:rPr lang="en-ID" sz="1400" b="0" dirty="0"/>
                        <a:t>Peer‑review </a:t>
                      </a:r>
                      <a:r>
                        <a:rPr lang="en-ID" sz="1400" b="0" dirty="0" err="1"/>
                        <a:t>teman</a:t>
                      </a:r>
                      <a:r>
                        <a:rPr lang="en-ID" sz="1400" b="0" dirty="0"/>
                        <a:t>&amp;/ </a:t>
                      </a:r>
                      <a:r>
                        <a:rPr lang="en-ID" sz="1400" b="0" dirty="0" err="1"/>
                        <a:t>dosen</a:t>
                      </a:r>
                      <a:endParaRPr lang="en-ID" sz="1400" b="0" dirty="0"/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11 Jun 2025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Komentar tertulis</a:t>
                      </a:r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4176659972"/>
                  </a:ext>
                </a:extLst>
              </a:tr>
              <a:tr h="287882">
                <a:tc>
                  <a:txBody>
                    <a:bodyPr/>
                    <a:lstStyle/>
                    <a:p>
                      <a:r>
                        <a:rPr lang="en-ID" sz="1400" b="0"/>
                        <a:t>Draft 2 (lengkap + revisi)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13 Jun 2025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 dirty="0"/>
                        <a:t>90 % </a:t>
                      </a:r>
                      <a:r>
                        <a:rPr lang="en-ID" sz="1400" b="0" dirty="0" err="1"/>
                        <a:t>siap</a:t>
                      </a:r>
                      <a:r>
                        <a:rPr lang="en-ID" sz="1400" b="0" dirty="0"/>
                        <a:t> format </a:t>
                      </a:r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3227648420"/>
                  </a:ext>
                </a:extLst>
              </a:tr>
              <a:tr h="287882">
                <a:tc>
                  <a:txBody>
                    <a:bodyPr/>
                    <a:lstStyle/>
                    <a:p>
                      <a:r>
                        <a:rPr lang="en-ID" sz="1400" b="0"/>
                        <a:t>Proofreading &amp; layout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/>
                        <a:t>14–15 Jun 2025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r>
                        <a:rPr lang="en-ID" sz="1400" b="0" dirty="0"/>
                        <a:t>PDF &amp; DOCX final</a:t>
                      </a:r>
                    </a:p>
                  </a:txBody>
                  <a:tcPr marL="76658" marR="76658" marT="38329" marB="38329" anchor="ctr"/>
                </a:tc>
                <a:extLst>
                  <a:ext uri="{0D108BD9-81ED-4DB2-BD59-A6C34878D82A}">
                    <a16:rowId xmlns:a16="http://schemas.microsoft.com/office/drawing/2014/main" val="2968543709"/>
                  </a:ext>
                </a:extLst>
              </a:tr>
              <a:tr h="466188">
                <a:tc>
                  <a:txBody>
                    <a:bodyPr/>
                    <a:lstStyle/>
                    <a:p>
                      <a:r>
                        <a:rPr lang="en-ID" sz="1400" b="0" dirty="0" err="1"/>
                        <a:t>Pengumpulan</a:t>
                      </a:r>
                      <a:r>
                        <a:rPr lang="en-ID" sz="1400" b="0" dirty="0"/>
                        <a:t> UAS – </a:t>
                      </a:r>
                      <a:r>
                        <a:rPr lang="en-ID" sz="1400" b="0" dirty="0" err="1"/>
                        <a:t>Pertemuan</a:t>
                      </a:r>
                      <a:r>
                        <a:rPr lang="en-ID" sz="1400" b="0" dirty="0"/>
                        <a:t> 14</a:t>
                      </a:r>
                    </a:p>
                  </a:txBody>
                  <a:tcPr marL="76658" marR="76658" marT="38329" marB="38329" anchor="ctr"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 marL="76658" marR="76658" marT="38329" marB="38329"/>
                </a:tc>
                <a:tc>
                  <a:txBody>
                    <a:bodyPr/>
                    <a:lstStyle/>
                    <a:p>
                      <a:r>
                        <a:rPr lang="en-US" sz="1400" b="0" dirty="0" err="1"/>
                        <a:t>Presentasi</a:t>
                      </a:r>
                      <a:r>
                        <a:rPr lang="en-US" sz="1400" b="0" dirty="0"/>
                        <a:t> </a:t>
                      </a:r>
                    </a:p>
                  </a:txBody>
                  <a:tcPr marL="76658" marR="76658" marT="38329" marB="38329"/>
                </a:tc>
                <a:extLst>
                  <a:ext uri="{0D108BD9-81ED-4DB2-BD59-A6C34878D82A}">
                    <a16:rowId xmlns:a16="http://schemas.microsoft.com/office/drawing/2014/main" val="108035837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C3A5B24-E800-2F07-2DEF-C0C6DFF501A8}"/>
              </a:ext>
            </a:extLst>
          </p:cNvPr>
          <p:cNvSpPr txBox="1"/>
          <p:nvPr/>
        </p:nvSpPr>
        <p:spPr>
          <a:xfrm>
            <a:off x="861725" y="5468907"/>
            <a:ext cx="803253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D" sz="1400" b="1" i="1" dirty="0" err="1"/>
              <a:t>Catatan</a:t>
            </a:r>
            <a:r>
              <a:rPr lang="en-ID" sz="1400" b="1" i="1" dirty="0"/>
              <a:t> Teknis </a:t>
            </a:r>
            <a:r>
              <a:rPr lang="en-ID" sz="1400" b="1" i="1" dirty="0" err="1"/>
              <a:t>Penting</a:t>
            </a:r>
            <a:endParaRPr lang="en-ID" sz="1400" b="1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1400" i="1" dirty="0" err="1"/>
              <a:t>Gunakan</a:t>
            </a:r>
            <a:r>
              <a:rPr lang="en-ID" sz="1400" i="1" dirty="0"/>
              <a:t> </a:t>
            </a:r>
            <a:r>
              <a:rPr lang="en-ID" sz="1400" b="1" i="1" dirty="0"/>
              <a:t>Zotero/ Mendeley</a:t>
            </a:r>
            <a:r>
              <a:rPr lang="en-ID" sz="1400" i="1" dirty="0"/>
              <a:t> </a:t>
            </a:r>
            <a:r>
              <a:rPr lang="en-ID" sz="1400" i="1" dirty="0" err="1"/>
              <a:t>dengan</a:t>
            </a:r>
            <a:r>
              <a:rPr lang="en-ID" sz="1400" i="1" dirty="0"/>
              <a:t> style APA 7th agar </a:t>
            </a:r>
            <a:r>
              <a:rPr lang="en-ID" sz="1400" i="1" dirty="0" err="1"/>
              <a:t>konsisten</a:t>
            </a:r>
            <a:r>
              <a:rPr lang="en-ID" sz="1400" i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400" i="1" dirty="0"/>
              <a:t>Maks. 6 </a:t>
            </a:r>
            <a:r>
              <a:rPr lang="en-ID" sz="1400" i="1" dirty="0" err="1"/>
              <a:t>tabel</a:t>
            </a:r>
            <a:r>
              <a:rPr lang="en-ID" sz="1400" i="1" dirty="0"/>
              <a:t>/</a:t>
            </a:r>
            <a:r>
              <a:rPr lang="en-ID" sz="1400" i="1" dirty="0" err="1"/>
              <a:t>gambar</a:t>
            </a:r>
            <a:r>
              <a:rPr lang="en-ID" sz="1400" i="1" dirty="0"/>
              <a:t>; </a:t>
            </a:r>
            <a:r>
              <a:rPr lang="en-ID" sz="1400" i="1" dirty="0" err="1"/>
              <a:t>setiap</a:t>
            </a:r>
            <a:r>
              <a:rPr lang="en-ID" sz="1400" i="1" dirty="0"/>
              <a:t> visual </a:t>
            </a:r>
            <a:r>
              <a:rPr lang="en-ID" sz="1400" i="1" dirty="0" err="1"/>
              <a:t>satu</a:t>
            </a:r>
            <a:r>
              <a:rPr lang="en-ID" sz="1400" i="1" dirty="0"/>
              <a:t> </a:t>
            </a:r>
            <a:r>
              <a:rPr lang="en-ID" sz="1400" i="1" dirty="0" err="1"/>
              <a:t>pesan</a:t>
            </a:r>
            <a:r>
              <a:rPr lang="en-ID" sz="1400" i="1" dirty="0"/>
              <a:t> inti.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1400" i="1" dirty="0" err="1"/>
              <a:t>Simpan</a:t>
            </a:r>
            <a:r>
              <a:rPr lang="en-ID" sz="1400" i="1" dirty="0"/>
              <a:t> data </a:t>
            </a:r>
            <a:r>
              <a:rPr lang="en-ID" sz="1400" i="1" dirty="0" err="1"/>
              <a:t>mentah</a:t>
            </a:r>
            <a:r>
              <a:rPr lang="en-ID" sz="1400" i="1" dirty="0"/>
              <a:t> (.xlsx/.sav) + syntax </a:t>
            </a:r>
            <a:r>
              <a:rPr lang="en-ID" sz="1400" i="1" dirty="0" err="1"/>
              <a:t>analisis</a:t>
            </a:r>
            <a:r>
              <a:rPr lang="en-ID" sz="1400" i="1" dirty="0"/>
              <a:t> </a:t>
            </a:r>
            <a:r>
              <a:rPr lang="en-ID" sz="1400" i="1" dirty="0" err="1"/>
              <a:t>sebagai</a:t>
            </a:r>
            <a:r>
              <a:rPr lang="en-ID" sz="1400" i="1" dirty="0"/>
              <a:t> </a:t>
            </a:r>
            <a:r>
              <a:rPr lang="en-ID" sz="1400" i="1" dirty="0" err="1"/>
              <a:t>arsip</a:t>
            </a:r>
            <a:r>
              <a:rPr lang="en-ID" sz="1400" i="1" dirty="0"/>
              <a:t>; </a:t>
            </a:r>
            <a:r>
              <a:rPr lang="en-ID" sz="1400" i="1" dirty="0" err="1"/>
              <a:t>sebutkan</a:t>
            </a:r>
            <a:r>
              <a:rPr lang="en-ID" sz="1400" i="1" dirty="0"/>
              <a:t> “Data available upon request” di </a:t>
            </a:r>
            <a:r>
              <a:rPr lang="en-ID" sz="1400" i="1" dirty="0" err="1"/>
              <a:t>akhir</a:t>
            </a:r>
            <a:r>
              <a:rPr lang="en-ID" sz="1400" i="1" dirty="0"/>
              <a:t> paper.</a:t>
            </a:r>
          </a:p>
        </p:txBody>
      </p:sp>
    </p:spTree>
    <p:extLst>
      <p:ext uri="{BB962C8B-B14F-4D97-AF65-F5344CB8AC3E}">
        <p14:creationId xmlns:p14="http://schemas.microsoft.com/office/powerpoint/2010/main" val="1947849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38075-7158-70B5-99CE-3069C3B13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9EC67-435F-7EC2-3FB8-DED1EB36C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D" b="1" dirty="0" err="1"/>
              <a:t>Penilaian</a:t>
            </a:r>
            <a:endParaRPr lang="en-ID" dirty="0"/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Kesesuaian</a:t>
            </a:r>
            <a:r>
              <a:rPr lang="en-ID" dirty="0"/>
              <a:t> </a:t>
            </a:r>
            <a:r>
              <a:rPr lang="en-ID" dirty="0" err="1"/>
              <a:t>topik</a:t>
            </a:r>
            <a:r>
              <a:rPr lang="en-ID" dirty="0"/>
              <a:t> &amp; gap </a:t>
            </a:r>
            <a:r>
              <a:rPr lang="en-ID" dirty="0" err="1"/>
              <a:t>penelitian</a:t>
            </a:r>
            <a:r>
              <a:rPr lang="en-ID" dirty="0"/>
              <a:t> (20 %)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Kualitas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survei</a:t>
            </a:r>
            <a:r>
              <a:rPr lang="en-ID" dirty="0"/>
              <a:t> &amp;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statistik</a:t>
            </a:r>
            <a:r>
              <a:rPr lang="en-ID" dirty="0"/>
              <a:t> (30 %)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Ketajaman</a:t>
            </a:r>
            <a:r>
              <a:rPr lang="en-ID" dirty="0"/>
              <a:t> </a:t>
            </a:r>
            <a:r>
              <a:rPr lang="en-ID" dirty="0" err="1"/>
              <a:t>diskusi</a:t>
            </a:r>
            <a:r>
              <a:rPr lang="en-ID" dirty="0"/>
              <a:t>, </a:t>
            </a:r>
            <a:r>
              <a:rPr lang="en-ID" dirty="0" err="1"/>
              <a:t>implikasi</a:t>
            </a:r>
            <a:r>
              <a:rPr lang="en-ID" dirty="0"/>
              <a:t>, dan </a:t>
            </a:r>
            <a:r>
              <a:rPr lang="en-ID" dirty="0" err="1"/>
              <a:t>keterbatasan</a:t>
            </a:r>
            <a:r>
              <a:rPr lang="en-ID" dirty="0"/>
              <a:t> (25 %)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Kepatuhan</a:t>
            </a:r>
            <a:r>
              <a:rPr lang="en-ID" dirty="0"/>
              <a:t> pada format </a:t>
            </a:r>
            <a:r>
              <a:rPr lang="en-ID" dirty="0" err="1"/>
              <a:t>jurnal</a:t>
            </a:r>
            <a:r>
              <a:rPr lang="en-ID" dirty="0"/>
              <a:t> &amp; </a:t>
            </a:r>
            <a:r>
              <a:rPr lang="en-ID" dirty="0" err="1"/>
              <a:t>etika</a:t>
            </a:r>
            <a:r>
              <a:rPr lang="en-ID" dirty="0"/>
              <a:t> (15 %)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dirty="0" err="1"/>
              <a:t>Ketepatan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dan </a:t>
            </a:r>
            <a:r>
              <a:rPr lang="en-ID" dirty="0" err="1"/>
              <a:t>kerapian</a:t>
            </a:r>
            <a:r>
              <a:rPr lang="en-ID" dirty="0"/>
              <a:t> </a:t>
            </a:r>
            <a:r>
              <a:rPr lang="en-ID" dirty="0" err="1"/>
              <a:t>presentasi</a:t>
            </a:r>
            <a:r>
              <a:rPr lang="en-ID" dirty="0"/>
              <a:t> (10 %)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735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>
            <a:normAutofit/>
          </a:bodyPr>
          <a:lstStyle/>
          <a:p>
            <a:r>
              <a:rPr sz="3200" dirty="0"/>
              <a:t>2. Paduan Head–Heart–Hand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3869DA-E5F8-3524-5A3B-93405D30E2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600260"/>
              </p:ext>
            </p:extLst>
          </p:nvPr>
        </p:nvGraphicFramePr>
        <p:xfrm>
          <a:off x="802481" y="2385390"/>
          <a:ext cx="75438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</p:spPr>
        <p:txBody>
          <a:bodyPr>
            <a:normAutofit/>
          </a:bodyPr>
          <a:lstStyle/>
          <a:p>
            <a:r>
              <a:t>3. Struktur “GPSA”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F53EC18-61B0-3086-FA70-43CD796FC3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758476"/>
              </p:ext>
            </p:extLst>
          </p:nvPr>
        </p:nvGraphicFramePr>
        <p:xfrm>
          <a:off x="802481" y="2385390"/>
          <a:ext cx="75438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82E7304-2AC2-4A5C-924D-A6AC3FFC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/>
              <a:t>4. </a:t>
            </a:r>
            <a:r>
              <a:rPr lang="en-ID" err="1"/>
              <a:t>Kuantifikasi</a:t>
            </a:r>
            <a:r>
              <a:rPr lang="en-ID"/>
              <a:t> &amp; </a:t>
            </a:r>
            <a:r>
              <a:rPr lang="en-ID" err="1"/>
              <a:t>Verifikasi</a:t>
            </a:r>
            <a:endParaRPr lang="en-ID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259FEF2-F6A5-442F-BA10-4E39EECD0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1853754"/>
            <a:ext cx="720245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3C183B1-1D4B-4E3D-A02E-A426E3BF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F5F705D-3E30-4741-D326-15118A53B2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193031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/>
              <a:t>5. Riset </a:t>
            </a:r>
            <a:r>
              <a:rPr lang="en-ID" err="1"/>
              <a:t>tentang</a:t>
            </a:r>
            <a:r>
              <a:rPr lang="en-ID"/>
              <a:t> UNIVERSITAS DAN JURUSAN TUJUAN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9A25F0-8836-DFC9-5304-82E966FD72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88385"/>
              </p:ext>
            </p:extLst>
          </p:nvPr>
        </p:nvGraphicFramePr>
        <p:xfrm>
          <a:off x="1088231" y="2340435"/>
          <a:ext cx="7203281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D32A60-013B-47A8-8833-D24240809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27932B-B694-4C4C-90D7-A0333A7C5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 sz="3000"/>
              <a:t>6. Tone: Confident yet Humble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EBB0476-5CF0-4F44-8D68-5D42D7AE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A9DA474E-6B91-4200-840F-0257B2358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63C9AD-AE6E-4512-8171-91612E84C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E1A49CE-B63D-457A-A180-1C883E1A6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37903E-1A1E-4CFC-D2DB-54BE0B02A1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409366"/>
              </p:ext>
            </p:extLst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7. Editing 3‑Lapis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1235B8D1-C9A3-EA81-A867-2D5E225704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5800" y="2121408"/>
          <a:ext cx="7772400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357" y="1600199"/>
            <a:ext cx="2654449" cy="4297680"/>
          </a:xfrm>
        </p:spPr>
        <p:txBody>
          <a:bodyPr anchor="ctr">
            <a:normAutofit/>
          </a:bodyPr>
          <a:lstStyle/>
          <a:p>
            <a:r>
              <a:rPr dirty="0"/>
              <a:t>Tips </a:t>
            </a:r>
            <a:r>
              <a:rPr dirty="0" err="1"/>
              <a:t>Menulis</a:t>
            </a:r>
            <a:r>
              <a:rPr dirty="0"/>
              <a:t> Research Paper</a:t>
            </a:r>
            <a:endParaRPr lang="en-ID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3638" y="1600199"/>
            <a:ext cx="4597502" cy="429768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ID" sz="3600" dirty="0"/>
          </a:p>
          <a:p>
            <a:pPr>
              <a:defRPr sz="1800"/>
            </a:pPr>
            <a:r>
              <a:rPr lang="en-ID" sz="3600" dirty="0" err="1"/>
              <a:t>Kerangka</a:t>
            </a:r>
            <a:r>
              <a:rPr lang="en-ID" sz="3600" dirty="0"/>
              <a:t> &amp; </a:t>
            </a:r>
            <a:r>
              <a:rPr lang="en-ID" sz="3600" dirty="0" err="1"/>
              <a:t>panduan</a:t>
            </a:r>
            <a:r>
              <a:rPr lang="en-ID" sz="3600" dirty="0"/>
              <a:t> </a:t>
            </a:r>
            <a:r>
              <a:rPr lang="en-ID" sz="3600" dirty="0" err="1"/>
              <a:t>singkat</a:t>
            </a:r>
            <a:endParaRPr lang="en-ID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113</TotalTime>
  <Words>849</Words>
  <Application>Microsoft Macintosh PowerPoint</Application>
  <PresentationFormat>On-screen Show (4:3)</PresentationFormat>
  <Paragraphs>129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Gill Sans MT</vt:lpstr>
      <vt:lpstr>Gallery</vt:lpstr>
      <vt:lpstr>a standout scholarship essay</vt:lpstr>
      <vt:lpstr>1. SINGLE BOLD IDEA</vt:lpstr>
      <vt:lpstr>2. Paduan Head–Heart–Hand</vt:lpstr>
      <vt:lpstr>3. Struktur “GPSA”</vt:lpstr>
      <vt:lpstr>4. Kuantifikasi &amp; Verifikasi</vt:lpstr>
      <vt:lpstr>5. Riset tentang UNIVERSITAS DAN JURUSAN TUJUAN</vt:lpstr>
      <vt:lpstr>6. Tone: Confident yet Humble</vt:lpstr>
      <vt:lpstr>7. Editing 3‑Lapis</vt:lpstr>
      <vt:lpstr>Tips Menulis Research Paper</vt:lpstr>
      <vt:lpstr>Pahami Tujuan &amp; Audiens</vt:lpstr>
      <vt:lpstr>Struktur IMRaD</vt:lpstr>
      <vt:lpstr>Pendahuluan (Intro)</vt:lpstr>
      <vt:lpstr>Metode</vt:lpstr>
      <vt:lpstr>Hasil</vt:lpstr>
      <vt:lpstr>Diskusi</vt:lpstr>
      <vt:lpstr>Abstract &amp; Judul</vt:lpstr>
      <vt:lpstr>Bahasa, Sitasi, &amp; Etika</vt:lpstr>
      <vt:lpstr>Revisi &amp; Publikasi</vt:lpstr>
      <vt:lpstr>UAS  </vt:lpstr>
      <vt:lpstr>Penugasan  writing research paper</vt:lpstr>
      <vt:lpstr>GUIDELINE </vt:lpstr>
      <vt:lpstr>PowerPoint Presentation</vt:lpstr>
      <vt:lpstr>TIMELINE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Rahmania Pamungkas</cp:lastModifiedBy>
  <cp:revision>2</cp:revision>
  <dcterms:created xsi:type="dcterms:W3CDTF">2013-01-27T09:14:16Z</dcterms:created>
  <dcterms:modified xsi:type="dcterms:W3CDTF">2025-05-19T02:37:57Z</dcterms:modified>
  <cp:category/>
</cp:coreProperties>
</file>