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9" r:id="rId2"/>
    <p:sldId id="319" r:id="rId3"/>
    <p:sldId id="335" r:id="rId4"/>
    <p:sldId id="341" r:id="rId5"/>
    <p:sldId id="340" r:id="rId6"/>
    <p:sldId id="261" r:id="rId7"/>
    <p:sldId id="343" r:id="rId8"/>
    <p:sldId id="342" r:id="rId9"/>
    <p:sldId id="337" r:id="rId10"/>
    <p:sldId id="339" r:id="rId11"/>
    <p:sldId id="345" r:id="rId12"/>
    <p:sldId id="344" r:id="rId13"/>
    <p:sldId id="390" r:id="rId14"/>
    <p:sldId id="260" r:id="rId15"/>
    <p:sldId id="391" r:id="rId16"/>
    <p:sldId id="262" r:id="rId17"/>
    <p:sldId id="264" r:id="rId18"/>
    <p:sldId id="265" r:id="rId19"/>
    <p:sldId id="266" r:id="rId20"/>
    <p:sldId id="267" r:id="rId21"/>
    <p:sldId id="268" r:id="rId22"/>
    <p:sldId id="269" r:id="rId23"/>
    <p:sldId id="270" r:id="rId24"/>
    <p:sldId id="271" r:id="rId25"/>
    <p:sldId id="346" r:id="rId26"/>
    <p:sldId id="347" r:id="rId27"/>
    <p:sldId id="351" r:id="rId28"/>
    <p:sldId id="348" r:id="rId29"/>
    <p:sldId id="352" r:id="rId30"/>
    <p:sldId id="350" r:id="rId31"/>
    <p:sldId id="349" r:id="rId32"/>
    <p:sldId id="353" r:id="rId33"/>
    <p:sldId id="355" r:id="rId34"/>
    <p:sldId id="384" r:id="rId35"/>
    <p:sldId id="377" r:id="rId36"/>
    <p:sldId id="379" r:id="rId37"/>
    <p:sldId id="373" r:id="rId38"/>
    <p:sldId id="389" r:id="rId39"/>
    <p:sldId id="386" r:id="rId40"/>
    <p:sldId id="354" r:id="rId41"/>
    <p:sldId id="307" r:id="rId42"/>
  </p:sldIdLst>
  <p:sldSz cx="12192000" cy="6858000"/>
  <p:notesSz cx="9940925" cy="6808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800000"/>
    <a:srgbClr val="FF33CC"/>
    <a:srgbClr val="38607A"/>
    <a:srgbClr val="EB6E19"/>
    <a:srgbClr val="810050"/>
    <a:srgbClr val="C6911D"/>
    <a:srgbClr val="33CC33"/>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3246" autoAdjust="0"/>
  </p:normalViewPr>
  <p:slideViewPr>
    <p:cSldViewPr snapToGrid="0">
      <p:cViewPr varScale="1">
        <p:scale>
          <a:sx n="56" d="100"/>
          <a:sy n="56" d="100"/>
        </p:scale>
        <p:origin x="108" y="156"/>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D20DFE-CEEC-4A55-B177-AFF18C7452F9}" type="doc">
      <dgm:prSet loTypeId="urn:diagrams.loki3.com/BracketList" loCatId="officeonline" qsTypeId="urn:microsoft.com/office/officeart/2005/8/quickstyle/simple1" qsCatId="simple" csTypeId="urn:microsoft.com/office/officeart/2005/8/colors/colorful1" csCatId="colorful" phldr="1"/>
      <dgm:spPr/>
      <dgm:t>
        <a:bodyPr/>
        <a:lstStyle/>
        <a:p>
          <a:endParaRPr lang="en-US"/>
        </a:p>
      </dgm:t>
    </dgm:pt>
    <dgm:pt modelId="{029FC1CA-6F8F-451E-A69C-44A3090B55E1}">
      <dgm:prSet phldrT="[Text]" custT="1"/>
      <dgm:spPr/>
      <dgm:t>
        <a:bodyPr/>
        <a:lstStyle/>
        <a:p>
          <a:r>
            <a:rPr lang="en-US" sz="2800" b="1" dirty="0"/>
            <a:t>Step 1</a:t>
          </a:r>
        </a:p>
      </dgm:t>
    </dgm:pt>
    <dgm:pt modelId="{CD4CC4BD-478E-4A26-82D1-EB18C25CA03C}" type="parTrans" cxnId="{86DB50B5-2682-49CD-A3B5-8CFCFC66BCB9}">
      <dgm:prSet/>
      <dgm:spPr/>
      <dgm:t>
        <a:bodyPr/>
        <a:lstStyle/>
        <a:p>
          <a:endParaRPr lang="en-US"/>
        </a:p>
      </dgm:t>
    </dgm:pt>
    <dgm:pt modelId="{191E8E2D-CB82-4645-ABB5-9F6521AB7C4E}" type="sibTrans" cxnId="{86DB50B5-2682-49CD-A3B5-8CFCFC66BCB9}">
      <dgm:prSet/>
      <dgm:spPr/>
      <dgm:t>
        <a:bodyPr/>
        <a:lstStyle/>
        <a:p>
          <a:endParaRPr lang="en-US"/>
        </a:p>
      </dgm:t>
    </dgm:pt>
    <dgm:pt modelId="{AF41317B-5C1B-409E-9ED9-7915B38D8359}">
      <dgm:prSet phldrT="[Text]" custT="1"/>
      <dgm:spPr/>
      <dgm:t>
        <a:bodyPr/>
        <a:lstStyle/>
        <a:p>
          <a:r>
            <a:rPr lang="en-US" sz="2800" dirty="0" err="1"/>
            <a:t>Mengidentifikasi</a:t>
          </a:r>
          <a:r>
            <a:rPr lang="en-US" sz="2800" dirty="0"/>
            <a:t> </a:t>
          </a:r>
          <a:r>
            <a:rPr lang="en-US" sz="2800" dirty="0" err="1"/>
            <a:t>bahaya</a:t>
          </a:r>
          <a:endParaRPr lang="en-US" sz="2800" dirty="0"/>
        </a:p>
      </dgm:t>
    </dgm:pt>
    <dgm:pt modelId="{0083A2ED-C06B-408B-8D61-EC22381F3480}" type="parTrans" cxnId="{B2587972-EE9B-4407-841C-8DDE06F5B443}">
      <dgm:prSet/>
      <dgm:spPr/>
      <dgm:t>
        <a:bodyPr/>
        <a:lstStyle/>
        <a:p>
          <a:endParaRPr lang="en-US"/>
        </a:p>
      </dgm:t>
    </dgm:pt>
    <dgm:pt modelId="{BBC07359-578F-4180-89F2-D8135925D4CA}" type="sibTrans" cxnId="{B2587972-EE9B-4407-841C-8DDE06F5B443}">
      <dgm:prSet/>
      <dgm:spPr/>
      <dgm:t>
        <a:bodyPr/>
        <a:lstStyle/>
        <a:p>
          <a:endParaRPr lang="en-US"/>
        </a:p>
      </dgm:t>
    </dgm:pt>
    <dgm:pt modelId="{59BF0B99-66A2-4495-9576-A0BA91C20502}">
      <dgm:prSet phldrT="[Text]" custT="1"/>
      <dgm:spPr/>
      <dgm:t>
        <a:bodyPr/>
        <a:lstStyle/>
        <a:p>
          <a:r>
            <a:rPr lang="en-US" sz="2800" b="1" dirty="0"/>
            <a:t>Step 2</a:t>
          </a:r>
        </a:p>
      </dgm:t>
    </dgm:pt>
    <dgm:pt modelId="{3C79CE7E-9C52-4506-B2F9-5F9682A01347}" type="parTrans" cxnId="{7DB1DAE5-D7F8-4FFC-A747-7120E0038FA5}">
      <dgm:prSet/>
      <dgm:spPr/>
      <dgm:t>
        <a:bodyPr/>
        <a:lstStyle/>
        <a:p>
          <a:endParaRPr lang="en-US"/>
        </a:p>
      </dgm:t>
    </dgm:pt>
    <dgm:pt modelId="{D71C9C29-6AC9-480B-AC65-53941C0E9B65}" type="sibTrans" cxnId="{7DB1DAE5-D7F8-4FFC-A747-7120E0038FA5}">
      <dgm:prSet/>
      <dgm:spPr/>
      <dgm:t>
        <a:bodyPr/>
        <a:lstStyle/>
        <a:p>
          <a:endParaRPr lang="en-US"/>
        </a:p>
      </dgm:t>
    </dgm:pt>
    <dgm:pt modelId="{9D6E7968-7F15-466D-B397-3EB27AC038EA}">
      <dgm:prSet phldrT="[Text]" custT="1"/>
      <dgm:spPr/>
      <dgm:t>
        <a:bodyPr/>
        <a:lstStyle/>
        <a:p>
          <a:r>
            <a:rPr lang="sv-SE" sz="2800" dirty="0"/>
            <a:t>Putuskan siapa yang mungkin dirugikan dan bagaimana caranya</a:t>
          </a:r>
          <a:endParaRPr lang="en-US" sz="2800" dirty="0"/>
        </a:p>
      </dgm:t>
    </dgm:pt>
    <dgm:pt modelId="{3CB594C2-B109-447F-B605-BF70815D00EB}" type="parTrans" cxnId="{2E6903A4-338F-4EA3-9506-BC4FE17718BF}">
      <dgm:prSet/>
      <dgm:spPr/>
      <dgm:t>
        <a:bodyPr/>
        <a:lstStyle/>
        <a:p>
          <a:endParaRPr lang="en-US"/>
        </a:p>
      </dgm:t>
    </dgm:pt>
    <dgm:pt modelId="{CFDCBB41-4294-42A6-A531-E518306BFFFE}" type="sibTrans" cxnId="{2E6903A4-338F-4EA3-9506-BC4FE17718BF}">
      <dgm:prSet/>
      <dgm:spPr/>
      <dgm:t>
        <a:bodyPr/>
        <a:lstStyle/>
        <a:p>
          <a:endParaRPr lang="en-US"/>
        </a:p>
      </dgm:t>
    </dgm:pt>
    <dgm:pt modelId="{D995D2FA-5ED8-429E-91C8-D1E3B803FA31}">
      <dgm:prSet phldrT="[Text]" custT="1"/>
      <dgm:spPr/>
      <dgm:t>
        <a:bodyPr/>
        <a:lstStyle/>
        <a:p>
          <a:r>
            <a:rPr lang="en-US" sz="3200" b="1" dirty="0"/>
            <a:t>Step 3</a:t>
          </a:r>
        </a:p>
      </dgm:t>
    </dgm:pt>
    <dgm:pt modelId="{76C869C4-FD43-4E2C-9FB0-2EFD8D645583}" type="parTrans" cxnId="{7DD1A6FC-6BA1-40DC-8424-DAD0298CAAC6}">
      <dgm:prSet/>
      <dgm:spPr/>
      <dgm:t>
        <a:bodyPr/>
        <a:lstStyle/>
        <a:p>
          <a:endParaRPr lang="en-US"/>
        </a:p>
      </dgm:t>
    </dgm:pt>
    <dgm:pt modelId="{01F9881A-6251-4E1A-A2A7-0E9717922750}" type="sibTrans" cxnId="{7DD1A6FC-6BA1-40DC-8424-DAD0298CAAC6}">
      <dgm:prSet/>
      <dgm:spPr/>
      <dgm:t>
        <a:bodyPr/>
        <a:lstStyle/>
        <a:p>
          <a:endParaRPr lang="en-US"/>
        </a:p>
      </dgm:t>
    </dgm:pt>
    <dgm:pt modelId="{EC3182BF-FB42-4703-97D9-F5DBD9D8ABE3}">
      <dgm:prSet phldrT="[Text]" custT="1"/>
      <dgm:spPr/>
      <dgm:t>
        <a:bodyPr/>
        <a:lstStyle/>
        <a:p>
          <a:r>
            <a:rPr lang="en-US" sz="3200" b="1" dirty="0"/>
            <a:t>Step 4</a:t>
          </a:r>
        </a:p>
      </dgm:t>
    </dgm:pt>
    <dgm:pt modelId="{945ABC3B-253A-4057-8BCF-00B03FCC1173}" type="parTrans" cxnId="{534E7009-106F-4358-BD75-C4CF0CFE0214}">
      <dgm:prSet/>
      <dgm:spPr/>
      <dgm:t>
        <a:bodyPr/>
        <a:lstStyle/>
        <a:p>
          <a:endParaRPr lang="en-US"/>
        </a:p>
      </dgm:t>
    </dgm:pt>
    <dgm:pt modelId="{4B0DA736-3575-4568-BDAF-F8E34D89DF2F}" type="sibTrans" cxnId="{534E7009-106F-4358-BD75-C4CF0CFE0214}">
      <dgm:prSet/>
      <dgm:spPr/>
      <dgm:t>
        <a:bodyPr/>
        <a:lstStyle/>
        <a:p>
          <a:endParaRPr lang="en-US"/>
        </a:p>
      </dgm:t>
    </dgm:pt>
    <dgm:pt modelId="{F557911F-7E65-4722-A203-7F3B9EE0FD08}">
      <dgm:prSet phldrT="[Text]" custT="1"/>
      <dgm:spPr/>
      <dgm:t>
        <a:bodyPr/>
        <a:lstStyle/>
        <a:p>
          <a:r>
            <a:rPr lang="en-US" sz="3200" b="1" dirty="0"/>
            <a:t>Step 5</a:t>
          </a:r>
        </a:p>
      </dgm:t>
    </dgm:pt>
    <dgm:pt modelId="{F99E03F7-251F-49F2-AD8C-814FBB732616}" type="parTrans" cxnId="{B0BAA059-4D4E-4865-9546-3BD47007CAA0}">
      <dgm:prSet/>
      <dgm:spPr/>
      <dgm:t>
        <a:bodyPr/>
        <a:lstStyle/>
        <a:p>
          <a:endParaRPr lang="en-US"/>
        </a:p>
      </dgm:t>
    </dgm:pt>
    <dgm:pt modelId="{268D256B-D282-4C2C-AC17-0D7C77DE14DD}" type="sibTrans" cxnId="{B0BAA059-4D4E-4865-9546-3BD47007CAA0}">
      <dgm:prSet/>
      <dgm:spPr/>
      <dgm:t>
        <a:bodyPr/>
        <a:lstStyle/>
        <a:p>
          <a:endParaRPr lang="en-US"/>
        </a:p>
      </dgm:t>
    </dgm:pt>
    <dgm:pt modelId="{AF412744-2D3D-4A8C-A73A-8284366F3B19}">
      <dgm:prSet phldrT="[Text]" custT="1"/>
      <dgm:spPr/>
      <dgm:t>
        <a:bodyPr/>
        <a:lstStyle/>
        <a:p>
          <a:r>
            <a:rPr lang="fi-FI" sz="2800" dirty="0"/>
            <a:t>Mengevaluasi risiko dan memutuskan tindakan pencegahan</a:t>
          </a:r>
          <a:endParaRPr lang="en-US" sz="2800" dirty="0"/>
        </a:p>
      </dgm:t>
    </dgm:pt>
    <dgm:pt modelId="{7CC2370B-0B5D-4D8E-9F0D-52E61C84D3F4}" type="parTrans" cxnId="{D0558DBA-763D-437D-BE44-ECE3C2F7A8EC}">
      <dgm:prSet/>
      <dgm:spPr/>
      <dgm:t>
        <a:bodyPr/>
        <a:lstStyle/>
        <a:p>
          <a:endParaRPr lang="en-US"/>
        </a:p>
      </dgm:t>
    </dgm:pt>
    <dgm:pt modelId="{99C96A42-F8D8-43E1-AE4C-562682BBA2AF}" type="sibTrans" cxnId="{D0558DBA-763D-437D-BE44-ECE3C2F7A8EC}">
      <dgm:prSet/>
      <dgm:spPr/>
      <dgm:t>
        <a:bodyPr/>
        <a:lstStyle/>
        <a:p>
          <a:endParaRPr lang="en-US"/>
        </a:p>
      </dgm:t>
    </dgm:pt>
    <dgm:pt modelId="{6EF67D2E-8F3F-42E0-A4E4-0AF41EFBAA9A}">
      <dgm:prSet phldrT="[Text]" custT="1"/>
      <dgm:spPr/>
      <dgm:t>
        <a:bodyPr/>
        <a:lstStyle/>
        <a:p>
          <a:r>
            <a:rPr lang="en-US" sz="2800" dirty="0" err="1"/>
            <a:t>Catat</a:t>
          </a:r>
          <a:r>
            <a:rPr lang="en-US" sz="2800" dirty="0"/>
            <a:t> </a:t>
          </a:r>
          <a:r>
            <a:rPr lang="en-US" sz="2800" dirty="0" err="1"/>
            <a:t>temuan</a:t>
          </a:r>
          <a:r>
            <a:rPr lang="en-US" sz="2800" dirty="0"/>
            <a:t> Anda dan </a:t>
          </a:r>
          <a:r>
            <a:rPr lang="en-US" sz="2800" dirty="0" err="1"/>
            <a:t>terapkan</a:t>
          </a:r>
          <a:endParaRPr lang="en-US" sz="2800" dirty="0"/>
        </a:p>
      </dgm:t>
    </dgm:pt>
    <dgm:pt modelId="{F94DC9D1-F9D9-4D90-8DA6-279418AAF53B}" type="parTrans" cxnId="{221E7EE2-03B1-4C42-BD30-CE0CA9A22379}">
      <dgm:prSet/>
      <dgm:spPr/>
      <dgm:t>
        <a:bodyPr/>
        <a:lstStyle/>
        <a:p>
          <a:endParaRPr lang="en-US"/>
        </a:p>
      </dgm:t>
    </dgm:pt>
    <dgm:pt modelId="{C1B174B6-19A4-4C1C-9943-BD5DCABF92DD}" type="sibTrans" cxnId="{221E7EE2-03B1-4C42-BD30-CE0CA9A22379}">
      <dgm:prSet/>
      <dgm:spPr/>
      <dgm:t>
        <a:bodyPr/>
        <a:lstStyle/>
        <a:p>
          <a:endParaRPr lang="en-US"/>
        </a:p>
      </dgm:t>
    </dgm:pt>
    <dgm:pt modelId="{A53C3F6E-D59C-4266-AE0C-EDB1565F81FB}">
      <dgm:prSet phldrT="[Text]" custT="1"/>
      <dgm:spPr/>
      <dgm:t>
        <a:bodyPr/>
        <a:lstStyle/>
        <a:p>
          <a:r>
            <a:rPr lang="en-US" sz="2800" dirty="0" err="1"/>
            <a:t>Tinjau</a:t>
          </a:r>
          <a:r>
            <a:rPr lang="en-US" sz="2800" dirty="0"/>
            <a:t> </a:t>
          </a:r>
          <a:r>
            <a:rPr lang="en-US" sz="2800" dirty="0" err="1"/>
            <a:t>penilaian</a:t>
          </a:r>
          <a:r>
            <a:rPr lang="en-US" sz="2800" dirty="0"/>
            <a:t> Anda dan </a:t>
          </a:r>
          <a:r>
            <a:rPr lang="en-US" sz="2800" dirty="0" err="1"/>
            <a:t>perbarui</a:t>
          </a:r>
          <a:r>
            <a:rPr lang="en-US" sz="2800" dirty="0"/>
            <a:t> </a:t>
          </a:r>
          <a:r>
            <a:rPr lang="en-US" sz="2800" dirty="0" err="1"/>
            <a:t>jika</a:t>
          </a:r>
          <a:r>
            <a:rPr lang="en-US" sz="2800" dirty="0"/>
            <a:t> </a:t>
          </a:r>
          <a:r>
            <a:rPr lang="en-US" sz="2800" dirty="0" err="1"/>
            <a:t>perlu</a:t>
          </a:r>
          <a:endParaRPr lang="en-US" sz="2800" dirty="0"/>
        </a:p>
      </dgm:t>
    </dgm:pt>
    <dgm:pt modelId="{FDD63E27-BB93-432C-A0B4-49DFC4B14DD9}" type="parTrans" cxnId="{F9FC4DDD-8905-4FAC-AF5C-153C2E0853C4}">
      <dgm:prSet/>
      <dgm:spPr/>
      <dgm:t>
        <a:bodyPr/>
        <a:lstStyle/>
        <a:p>
          <a:endParaRPr lang="en-US"/>
        </a:p>
      </dgm:t>
    </dgm:pt>
    <dgm:pt modelId="{A06D242E-82A0-417B-889E-8C4ABF06AF12}" type="sibTrans" cxnId="{F9FC4DDD-8905-4FAC-AF5C-153C2E0853C4}">
      <dgm:prSet/>
      <dgm:spPr/>
      <dgm:t>
        <a:bodyPr/>
        <a:lstStyle/>
        <a:p>
          <a:endParaRPr lang="en-US"/>
        </a:p>
      </dgm:t>
    </dgm:pt>
    <dgm:pt modelId="{082D62EA-A563-473D-8B5A-A23537704994}" type="pres">
      <dgm:prSet presAssocID="{5CD20DFE-CEEC-4A55-B177-AFF18C7452F9}" presName="Name0" presStyleCnt="0">
        <dgm:presLayoutVars>
          <dgm:dir/>
          <dgm:animLvl val="lvl"/>
          <dgm:resizeHandles val="exact"/>
        </dgm:presLayoutVars>
      </dgm:prSet>
      <dgm:spPr/>
    </dgm:pt>
    <dgm:pt modelId="{153E8442-AA46-4EE7-A022-A9E4CFB7F46B}" type="pres">
      <dgm:prSet presAssocID="{029FC1CA-6F8F-451E-A69C-44A3090B55E1}" presName="linNode" presStyleCnt="0"/>
      <dgm:spPr/>
    </dgm:pt>
    <dgm:pt modelId="{8BD50835-DA47-46F2-B209-CF462D5B2A12}" type="pres">
      <dgm:prSet presAssocID="{029FC1CA-6F8F-451E-A69C-44A3090B55E1}" presName="parTx" presStyleLbl="revTx" presStyleIdx="0" presStyleCnt="5">
        <dgm:presLayoutVars>
          <dgm:chMax val="1"/>
          <dgm:bulletEnabled val="1"/>
        </dgm:presLayoutVars>
      </dgm:prSet>
      <dgm:spPr/>
    </dgm:pt>
    <dgm:pt modelId="{81A583D4-1B93-4E38-93FB-450DF15E9E6A}" type="pres">
      <dgm:prSet presAssocID="{029FC1CA-6F8F-451E-A69C-44A3090B55E1}" presName="bracket" presStyleLbl="parChTrans1D1" presStyleIdx="0" presStyleCnt="5"/>
      <dgm:spPr/>
    </dgm:pt>
    <dgm:pt modelId="{297A545C-30B4-4CA6-A617-E01A703CC65D}" type="pres">
      <dgm:prSet presAssocID="{029FC1CA-6F8F-451E-A69C-44A3090B55E1}" presName="spH" presStyleCnt="0"/>
      <dgm:spPr/>
    </dgm:pt>
    <dgm:pt modelId="{AAED2F0D-F762-4E64-9874-8808D6B102EA}" type="pres">
      <dgm:prSet presAssocID="{029FC1CA-6F8F-451E-A69C-44A3090B55E1}" presName="desTx" presStyleLbl="node1" presStyleIdx="0" presStyleCnt="5">
        <dgm:presLayoutVars>
          <dgm:bulletEnabled val="1"/>
        </dgm:presLayoutVars>
      </dgm:prSet>
      <dgm:spPr/>
    </dgm:pt>
    <dgm:pt modelId="{2766D3F8-DBD1-4576-A72C-C89B406B5C0E}" type="pres">
      <dgm:prSet presAssocID="{191E8E2D-CB82-4645-ABB5-9F6521AB7C4E}" presName="spV" presStyleCnt="0"/>
      <dgm:spPr/>
    </dgm:pt>
    <dgm:pt modelId="{E422672C-5D89-4185-9026-FDA19B9CED27}" type="pres">
      <dgm:prSet presAssocID="{59BF0B99-66A2-4495-9576-A0BA91C20502}" presName="linNode" presStyleCnt="0"/>
      <dgm:spPr/>
    </dgm:pt>
    <dgm:pt modelId="{99768EC8-42DC-4018-AFAC-176444A1D1C7}" type="pres">
      <dgm:prSet presAssocID="{59BF0B99-66A2-4495-9576-A0BA91C20502}" presName="parTx" presStyleLbl="revTx" presStyleIdx="1" presStyleCnt="5">
        <dgm:presLayoutVars>
          <dgm:chMax val="1"/>
          <dgm:bulletEnabled val="1"/>
        </dgm:presLayoutVars>
      </dgm:prSet>
      <dgm:spPr/>
    </dgm:pt>
    <dgm:pt modelId="{ECC5048D-5B40-4D32-82C6-2FB47262E068}" type="pres">
      <dgm:prSet presAssocID="{59BF0B99-66A2-4495-9576-A0BA91C20502}" presName="bracket" presStyleLbl="parChTrans1D1" presStyleIdx="1" presStyleCnt="5"/>
      <dgm:spPr/>
    </dgm:pt>
    <dgm:pt modelId="{7918340A-8F08-4CB1-B7A0-21F32E339480}" type="pres">
      <dgm:prSet presAssocID="{59BF0B99-66A2-4495-9576-A0BA91C20502}" presName="spH" presStyleCnt="0"/>
      <dgm:spPr/>
    </dgm:pt>
    <dgm:pt modelId="{4A21ED11-176E-43B6-9916-3E46DC51CB6A}" type="pres">
      <dgm:prSet presAssocID="{59BF0B99-66A2-4495-9576-A0BA91C20502}" presName="desTx" presStyleLbl="node1" presStyleIdx="1" presStyleCnt="5">
        <dgm:presLayoutVars>
          <dgm:bulletEnabled val="1"/>
        </dgm:presLayoutVars>
      </dgm:prSet>
      <dgm:spPr/>
    </dgm:pt>
    <dgm:pt modelId="{93486A7E-4FBB-4AB3-89AB-2F3381456408}" type="pres">
      <dgm:prSet presAssocID="{D71C9C29-6AC9-480B-AC65-53941C0E9B65}" presName="spV" presStyleCnt="0"/>
      <dgm:spPr/>
    </dgm:pt>
    <dgm:pt modelId="{45C2B9A2-E33D-4154-89CE-8995172C057B}" type="pres">
      <dgm:prSet presAssocID="{D995D2FA-5ED8-429E-91C8-D1E3B803FA31}" presName="linNode" presStyleCnt="0"/>
      <dgm:spPr/>
    </dgm:pt>
    <dgm:pt modelId="{392E7943-3A18-4F26-81D6-C5459B1E447A}" type="pres">
      <dgm:prSet presAssocID="{D995D2FA-5ED8-429E-91C8-D1E3B803FA31}" presName="parTx" presStyleLbl="revTx" presStyleIdx="2" presStyleCnt="5">
        <dgm:presLayoutVars>
          <dgm:chMax val="1"/>
          <dgm:bulletEnabled val="1"/>
        </dgm:presLayoutVars>
      </dgm:prSet>
      <dgm:spPr/>
    </dgm:pt>
    <dgm:pt modelId="{417BAB10-D73D-4303-81C4-AB51D0AAFAB2}" type="pres">
      <dgm:prSet presAssocID="{D995D2FA-5ED8-429E-91C8-D1E3B803FA31}" presName="bracket" presStyleLbl="parChTrans1D1" presStyleIdx="2" presStyleCnt="5"/>
      <dgm:spPr/>
    </dgm:pt>
    <dgm:pt modelId="{6909AAFE-2A12-4C02-80A1-C8536A2C83DD}" type="pres">
      <dgm:prSet presAssocID="{D995D2FA-5ED8-429E-91C8-D1E3B803FA31}" presName="spH" presStyleCnt="0"/>
      <dgm:spPr/>
    </dgm:pt>
    <dgm:pt modelId="{60CE41CC-0950-4633-8AF8-9D71BFE0AE5D}" type="pres">
      <dgm:prSet presAssocID="{D995D2FA-5ED8-429E-91C8-D1E3B803FA31}" presName="desTx" presStyleLbl="node1" presStyleIdx="2" presStyleCnt="5">
        <dgm:presLayoutVars>
          <dgm:bulletEnabled val="1"/>
        </dgm:presLayoutVars>
      </dgm:prSet>
      <dgm:spPr/>
    </dgm:pt>
    <dgm:pt modelId="{A15BB084-5DCB-4E4B-96A0-5B62EADC1F7E}" type="pres">
      <dgm:prSet presAssocID="{01F9881A-6251-4E1A-A2A7-0E9717922750}" presName="spV" presStyleCnt="0"/>
      <dgm:spPr/>
    </dgm:pt>
    <dgm:pt modelId="{44444930-F9D3-4026-AC61-E7D176D077D3}" type="pres">
      <dgm:prSet presAssocID="{EC3182BF-FB42-4703-97D9-F5DBD9D8ABE3}" presName="linNode" presStyleCnt="0"/>
      <dgm:spPr/>
    </dgm:pt>
    <dgm:pt modelId="{BAB784BA-7C2E-4233-ACC6-F1D9FD997A66}" type="pres">
      <dgm:prSet presAssocID="{EC3182BF-FB42-4703-97D9-F5DBD9D8ABE3}" presName="parTx" presStyleLbl="revTx" presStyleIdx="3" presStyleCnt="5">
        <dgm:presLayoutVars>
          <dgm:chMax val="1"/>
          <dgm:bulletEnabled val="1"/>
        </dgm:presLayoutVars>
      </dgm:prSet>
      <dgm:spPr/>
    </dgm:pt>
    <dgm:pt modelId="{6A81826A-F086-4613-8DDA-42B678E10D1C}" type="pres">
      <dgm:prSet presAssocID="{EC3182BF-FB42-4703-97D9-F5DBD9D8ABE3}" presName="bracket" presStyleLbl="parChTrans1D1" presStyleIdx="3" presStyleCnt="5"/>
      <dgm:spPr/>
    </dgm:pt>
    <dgm:pt modelId="{5DD9F1F6-FDC2-44B0-A09B-0CFBBAE1AA52}" type="pres">
      <dgm:prSet presAssocID="{EC3182BF-FB42-4703-97D9-F5DBD9D8ABE3}" presName="spH" presStyleCnt="0"/>
      <dgm:spPr/>
    </dgm:pt>
    <dgm:pt modelId="{B221A322-A168-4920-B02B-05DBBAF662C2}" type="pres">
      <dgm:prSet presAssocID="{EC3182BF-FB42-4703-97D9-F5DBD9D8ABE3}" presName="desTx" presStyleLbl="node1" presStyleIdx="3" presStyleCnt="5">
        <dgm:presLayoutVars>
          <dgm:bulletEnabled val="1"/>
        </dgm:presLayoutVars>
      </dgm:prSet>
      <dgm:spPr/>
    </dgm:pt>
    <dgm:pt modelId="{66FCE6C3-7008-4541-A084-3ABDC6B81D09}" type="pres">
      <dgm:prSet presAssocID="{4B0DA736-3575-4568-BDAF-F8E34D89DF2F}" presName="spV" presStyleCnt="0"/>
      <dgm:spPr/>
    </dgm:pt>
    <dgm:pt modelId="{EA30A9E7-3A9A-49EF-AD4B-7CFED17577E9}" type="pres">
      <dgm:prSet presAssocID="{F557911F-7E65-4722-A203-7F3B9EE0FD08}" presName="linNode" presStyleCnt="0"/>
      <dgm:spPr/>
    </dgm:pt>
    <dgm:pt modelId="{AF872A87-2379-432C-BF0D-81C6EDB6FDF6}" type="pres">
      <dgm:prSet presAssocID="{F557911F-7E65-4722-A203-7F3B9EE0FD08}" presName="parTx" presStyleLbl="revTx" presStyleIdx="4" presStyleCnt="5">
        <dgm:presLayoutVars>
          <dgm:chMax val="1"/>
          <dgm:bulletEnabled val="1"/>
        </dgm:presLayoutVars>
      </dgm:prSet>
      <dgm:spPr/>
    </dgm:pt>
    <dgm:pt modelId="{D65F255C-03B7-4554-B7F5-FA4071E5110A}" type="pres">
      <dgm:prSet presAssocID="{F557911F-7E65-4722-A203-7F3B9EE0FD08}" presName="bracket" presStyleLbl="parChTrans1D1" presStyleIdx="4" presStyleCnt="5"/>
      <dgm:spPr/>
    </dgm:pt>
    <dgm:pt modelId="{A6191682-A37E-4644-AB60-58A4AD6051F8}" type="pres">
      <dgm:prSet presAssocID="{F557911F-7E65-4722-A203-7F3B9EE0FD08}" presName="spH" presStyleCnt="0"/>
      <dgm:spPr/>
    </dgm:pt>
    <dgm:pt modelId="{1C4D2E46-2113-472C-9787-0874D5685F93}" type="pres">
      <dgm:prSet presAssocID="{F557911F-7E65-4722-A203-7F3B9EE0FD08}" presName="desTx" presStyleLbl="node1" presStyleIdx="4" presStyleCnt="5">
        <dgm:presLayoutVars>
          <dgm:bulletEnabled val="1"/>
        </dgm:presLayoutVars>
      </dgm:prSet>
      <dgm:spPr/>
    </dgm:pt>
  </dgm:ptLst>
  <dgm:cxnLst>
    <dgm:cxn modelId="{534E7009-106F-4358-BD75-C4CF0CFE0214}" srcId="{5CD20DFE-CEEC-4A55-B177-AFF18C7452F9}" destId="{EC3182BF-FB42-4703-97D9-F5DBD9D8ABE3}" srcOrd="3" destOrd="0" parTransId="{945ABC3B-253A-4057-8BCF-00B03FCC1173}" sibTransId="{4B0DA736-3575-4568-BDAF-F8E34D89DF2F}"/>
    <dgm:cxn modelId="{3CC11E42-B824-424D-9528-7FD14156DD93}" type="presOf" srcId="{AF41317B-5C1B-409E-9ED9-7915B38D8359}" destId="{AAED2F0D-F762-4E64-9874-8808D6B102EA}" srcOrd="0" destOrd="0" presId="urn:diagrams.loki3.com/BracketList"/>
    <dgm:cxn modelId="{04AC296B-28EA-438A-BB57-28F9A67D2247}" type="presOf" srcId="{6EF67D2E-8F3F-42E0-A4E4-0AF41EFBAA9A}" destId="{B221A322-A168-4920-B02B-05DBBAF662C2}" srcOrd="0" destOrd="0" presId="urn:diagrams.loki3.com/BracketList"/>
    <dgm:cxn modelId="{6D6EC84C-67CA-49AD-84DD-07D513F9C98B}" type="presOf" srcId="{5CD20DFE-CEEC-4A55-B177-AFF18C7452F9}" destId="{082D62EA-A563-473D-8B5A-A23537704994}" srcOrd="0" destOrd="0" presId="urn:diagrams.loki3.com/BracketList"/>
    <dgm:cxn modelId="{B2587972-EE9B-4407-841C-8DDE06F5B443}" srcId="{029FC1CA-6F8F-451E-A69C-44A3090B55E1}" destId="{AF41317B-5C1B-409E-9ED9-7915B38D8359}" srcOrd="0" destOrd="0" parTransId="{0083A2ED-C06B-408B-8D61-EC22381F3480}" sibTransId="{BBC07359-578F-4180-89F2-D8135925D4CA}"/>
    <dgm:cxn modelId="{AB3BA153-CF56-49B6-96AC-ADFFCB88CD11}" type="presOf" srcId="{029FC1CA-6F8F-451E-A69C-44A3090B55E1}" destId="{8BD50835-DA47-46F2-B209-CF462D5B2A12}" srcOrd="0" destOrd="0" presId="urn:diagrams.loki3.com/BracketList"/>
    <dgm:cxn modelId="{E5562455-9865-477E-8270-6885D5C81642}" type="presOf" srcId="{A53C3F6E-D59C-4266-AE0C-EDB1565F81FB}" destId="{1C4D2E46-2113-472C-9787-0874D5685F93}" srcOrd="0" destOrd="0" presId="urn:diagrams.loki3.com/BracketList"/>
    <dgm:cxn modelId="{B0BAA059-4D4E-4865-9546-3BD47007CAA0}" srcId="{5CD20DFE-CEEC-4A55-B177-AFF18C7452F9}" destId="{F557911F-7E65-4722-A203-7F3B9EE0FD08}" srcOrd="4" destOrd="0" parTransId="{F99E03F7-251F-49F2-AD8C-814FBB732616}" sibTransId="{268D256B-D282-4C2C-AC17-0D7C77DE14DD}"/>
    <dgm:cxn modelId="{132EB488-D390-4678-BF78-63E63750EAF4}" type="presOf" srcId="{9D6E7968-7F15-466D-B397-3EB27AC038EA}" destId="{4A21ED11-176E-43B6-9916-3E46DC51CB6A}" srcOrd="0" destOrd="0" presId="urn:diagrams.loki3.com/BracketList"/>
    <dgm:cxn modelId="{1033E98E-2433-4CAB-B8CD-65CF5A83E011}" type="presOf" srcId="{59BF0B99-66A2-4495-9576-A0BA91C20502}" destId="{99768EC8-42DC-4018-AFAC-176444A1D1C7}" srcOrd="0" destOrd="0" presId="urn:diagrams.loki3.com/BracketList"/>
    <dgm:cxn modelId="{2E6903A4-338F-4EA3-9506-BC4FE17718BF}" srcId="{59BF0B99-66A2-4495-9576-A0BA91C20502}" destId="{9D6E7968-7F15-466D-B397-3EB27AC038EA}" srcOrd="0" destOrd="0" parTransId="{3CB594C2-B109-447F-B605-BF70815D00EB}" sibTransId="{CFDCBB41-4294-42A6-A531-E518306BFFFE}"/>
    <dgm:cxn modelId="{86DB50B5-2682-49CD-A3B5-8CFCFC66BCB9}" srcId="{5CD20DFE-CEEC-4A55-B177-AFF18C7452F9}" destId="{029FC1CA-6F8F-451E-A69C-44A3090B55E1}" srcOrd="0" destOrd="0" parTransId="{CD4CC4BD-478E-4A26-82D1-EB18C25CA03C}" sibTransId="{191E8E2D-CB82-4645-ABB5-9F6521AB7C4E}"/>
    <dgm:cxn modelId="{D0558DBA-763D-437D-BE44-ECE3C2F7A8EC}" srcId="{D995D2FA-5ED8-429E-91C8-D1E3B803FA31}" destId="{AF412744-2D3D-4A8C-A73A-8284366F3B19}" srcOrd="0" destOrd="0" parTransId="{7CC2370B-0B5D-4D8E-9F0D-52E61C84D3F4}" sibTransId="{99C96A42-F8D8-43E1-AE4C-562682BBA2AF}"/>
    <dgm:cxn modelId="{50FC18CB-D377-4927-B5F7-5C79C45B3213}" type="presOf" srcId="{F557911F-7E65-4722-A203-7F3B9EE0FD08}" destId="{AF872A87-2379-432C-BF0D-81C6EDB6FDF6}" srcOrd="0" destOrd="0" presId="urn:diagrams.loki3.com/BracketList"/>
    <dgm:cxn modelId="{8F914CCE-F540-4990-9616-1588C33FF184}" type="presOf" srcId="{D995D2FA-5ED8-429E-91C8-D1E3B803FA31}" destId="{392E7943-3A18-4F26-81D6-C5459B1E447A}" srcOrd="0" destOrd="0" presId="urn:diagrams.loki3.com/BracketList"/>
    <dgm:cxn modelId="{F9FC4DDD-8905-4FAC-AF5C-153C2E0853C4}" srcId="{F557911F-7E65-4722-A203-7F3B9EE0FD08}" destId="{A53C3F6E-D59C-4266-AE0C-EDB1565F81FB}" srcOrd="0" destOrd="0" parTransId="{FDD63E27-BB93-432C-A0B4-49DFC4B14DD9}" sibTransId="{A06D242E-82A0-417B-889E-8C4ABF06AF12}"/>
    <dgm:cxn modelId="{221E7EE2-03B1-4C42-BD30-CE0CA9A22379}" srcId="{EC3182BF-FB42-4703-97D9-F5DBD9D8ABE3}" destId="{6EF67D2E-8F3F-42E0-A4E4-0AF41EFBAA9A}" srcOrd="0" destOrd="0" parTransId="{F94DC9D1-F9D9-4D90-8DA6-279418AAF53B}" sibTransId="{C1B174B6-19A4-4C1C-9943-BD5DCABF92DD}"/>
    <dgm:cxn modelId="{64B7E8E3-07EC-4289-9F3C-607006E65D57}" type="presOf" srcId="{AF412744-2D3D-4A8C-A73A-8284366F3B19}" destId="{60CE41CC-0950-4633-8AF8-9D71BFE0AE5D}" srcOrd="0" destOrd="0" presId="urn:diagrams.loki3.com/BracketList"/>
    <dgm:cxn modelId="{7DB1DAE5-D7F8-4FFC-A747-7120E0038FA5}" srcId="{5CD20DFE-CEEC-4A55-B177-AFF18C7452F9}" destId="{59BF0B99-66A2-4495-9576-A0BA91C20502}" srcOrd="1" destOrd="0" parTransId="{3C79CE7E-9C52-4506-B2F9-5F9682A01347}" sibTransId="{D71C9C29-6AC9-480B-AC65-53941C0E9B65}"/>
    <dgm:cxn modelId="{C19E03E9-48FC-4A09-889E-848E178B00E8}" type="presOf" srcId="{EC3182BF-FB42-4703-97D9-F5DBD9D8ABE3}" destId="{BAB784BA-7C2E-4233-ACC6-F1D9FD997A66}" srcOrd="0" destOrd="0" presId="urn:diagrams.loki3.com/BracketList"/>
    <dgm:cxn modelId="{7DD1A6FC-6BA1-40DC-8424-DAD0298CAAC6}" srcId="{5CD20DFE-CEEC-4A55-B177-AFF18C7452F9}" destId="{D995D2FA-5ED8-429E-91C8-D1E3B803FA31}" srcOrd="2" destOrd="0" parTransId="{76C869C4-FD43-4E2C-9FB0-2EFD8D645583}" sibTransId="{01F9881A-6251-4E1A-A2A7-0E9717922750}"/>
    <dgm:cxn modelId="{8E3DEB6E-07E3-43D2-B73B-3C512C033A25}" type="presParOf" srcId="{082D62EA-A563-473D-8B5A-A23537704994}" destId="{153E8442-AA46-4EE7-A022-A9E4CFB7F46B}" srcOrd="0" destOrd="0" presId="urn:diagrams.loki3.com/BracketList"/>
    <dgm:cxn modelId="{03A582F4-F6C2-4E2C-AAF8-321955300ED3}" type="presParOf" srcId="{153E8442-AA46-4EE7-A022-A9E4CFB7F46B}" destId="{8BD50835-DA47-46F2-B209-CF462D5B2A12}" srcOrd="0" destOrd="0" presId="urn:diagrams.loki3.com/BracketList"/>
    <dgm:cxn modelId="{B718FBF2-CD48-4F08-ABBC-28C5602E07A4}" type="presParOf" srcId="{153E8442-AA46-4EE7-A022-A9E4CFB7F46B}" destId="{81A583D4-1B93-4E38-93FB-450DF15E9E6A}" srcOrd="1" destOrd="0" presId="urn:diagrams.loki3.com/BracketList"/>
    <dgm:cxn modelId="{1D537E6D-DC56-416E-88D7-8EBF3C788CFF}" type="presParOf" srcId="{153E8442-AA46-4EE7-A022-A9E4CFB7F46B}" destId="{297A545C-30B4-4CA6-A617-E01A703CC65D}" srcOrd="2" destOrd="0" presId="urn:diagrams.loki3.com/BracketList"/>
    <dgm:cxn modelId="{42638FBC-F088-44BD-AA37-F3BC1059E1BC}" type="presParOf" srcId="{153E8442-AA46-4EE7-A022-A9E4CFB7F46B}" destId="{AAED2F0D-F762-4E64-9874-8808D6B102EA}" srcOrd="3" destOrd="0" presId="urn:diagrams.loki3.com/BracketList"/>
    <dgm:cxn modelId="{B56EE4C2-B754-4733-A1E7-B184AE418C2C}" type="presParOf" srcId="{082D62EA-A563-473D-8B5A-A23537704994}" destId="{2766D3F8-DBD1-4576-A72C-C89B406B5C0E}" srcOrd="1" destOrd="0" presId="urn:diagrams.loki3.com/BracketList"/>
    <dgm:cxn modelId="{D563F707-14EF-40F8-9901-8E91D0B9137F}" type="presParOf" srcId="{082D62EA-A563-473D-8B5A-A23537704994}" destId="{E422672C-5D89-4185-9026-FDA19B9CED27}" srcOrd="2" destOrd="0" presId="urn:diagrams.loki3.com/BracketList"/>
    <dgm:cxn modelId="{7939D181-AFBE-4C1D-BE05-717B4CD71EF8}" type="presParOf" srcId="{E422672C-5D89-4185-9026-FDA19B9CED27}" destId="{99768EC8-42DC-4018-AFAC-176444A1D1C7}" srcOrd="0" destOrd="0" presId="urn:diagrams.loki3.com/BracketList"/>
    <dgm:cxn modelId="{4FDB9123-6913-45F8-9BDF-55517A0DDBC7}" type="presParOf" srcId="{E422672C-5D89-4185-9026-FDA19B9CED27}" destId="{ECC5048D-5B40-4D32-82C6-2FB47262E068}" srcOrd="1" destOrd="0" presId="urn:diagrams.loki3.com/BracketList"/>
    <dgm:cxn modelId="{7E9792C0-B019-49B3-AFC3-56BC53710A41}" type="presParOf" srcId="{E422672C-5D89-4185-9026-FDA19B9CED27}" destId="{7918340A-8F08-4CB1-B7A0-21F32E339480}" srcOrd="2" destOrd="0" presId="urn:diagrams.loki3.com/BracketList"/>
    <dgm:cxn modelId="{76C427CC-D1FD-44EA-BF64-AC0DFA268CDC}" type="presParOf" srcId="{E422672C-5D89-4185-9026-FDA19B9CED27}" destId="{4A21ED11-176E-43B6-9916-3E46DC51CB6A}" srcOrd="3" destOrd="0" presId="urn:diagrams.loki3.com/BracketList"/>
    <dgm:cxn modelId="{3E1D78A8-0302-4B17-A4D0-0DF3F2DC01A6}" type="presParOf" srcId="{082D62EA-A563-473D-8B5A-A23537704994}" destId="{93486A7E-4FBB-4AB3-89AB-2F3381456408}" srcOrd="3" destOrd="0" presId="urn:diagrams.loki3.com/BracketList"/>
    <dgm:cxn modelId="{24A8FBC4-9291-4E3E-BFB7-5D844D13BB3E}" type="presParOf" srcId="{082D62EA-A563-473D-8B5A-A23537704994}" destId="{45C2B9A2-E33D-4154-89CE-8995172C057B}" srcOrd="4" destOrd="0" presId="urn:diagrams.loki3.com/BracketList"/>
    <dgm:cxn modelId="{A421A3EB-2545-4960-833A-A459AE4E2977}" type="presParOf" srcId="{45C2B9A2-E33D-4154-89CE-8995172C057B}" destId="{392E7943-3A18-4F26-81D6-C5459B1E447A}" srcOrd="0" destOrd="0" presId="urn:diagrams.loki3.com/BracketList"/>
    <dgm:cxn modelId="{A12517D5-1745-4038-9A2C-EF437792CF8C}" type="presParOf" srcId="{45C2B9A2-E33D-4154-89CE-8995172C057B}" destId="{417BAB10-D73D-4303-81C4-AB51D0AAFAB2}" srcOrd="1" destOrd="0" presId="urn:diagrams.loki3.com/BracketList"/>
    <dgm:cxn modelId="{587FA71B-8F7E-4861-B347-FA3641CFD8E5}" type="presParOf" srcId="{45C2B9A2-E33D-4154-89CE-8995172C057B}" destId="{6909AAFE-2A12-4C02-80A1-C8536A2C83DD}" srcOrd="2" destOrd="0" presId="urn:diagrams.loki3.com/BracketList"/>
    <dgm:cxn modelId="{B42DE9BD-0FAA-44AD-8BCE-EB16B5A418E8}" type="presParOf" srcId="{45C2B9A2-E33D-4154-89CE-8995172C057B}" destId="{60CE41CC-0950-4633-8AF8-9D71BFE0AE5D}" srcOrd="3" destOrd="0" presId="urn:diagrams.loki3.com/BracketList"/>
    <dgm:cxn modelId="{392D5388-904A-4BF1-91EA-B0FC83EDDE27}" type="presParOf" srcId="{082D62EA-A563-473D-8B5A-A23537704994}" destId="{A15BB084-5DCB-4E4B-96A0-5B62EADC1F7E}" srcOrd="5" destOrd="0" presId="urn:diagrams.loki3.com/BracketList"/>
    <dgm:cxn modelId="{E109B8C8-1322-4375-ADD6-55829CB90A3B}" type="presParOf" srcId="{082D62EA-A563-473D-8B5A-A23537704994}" destId="{44444930-F9D3-4026-AC61-E7D176D077D3}" srcOrd="6" destOrd="0" presId="urn:diagrams.loki3.com/BracketList"/>
    <dgm:cxn modelId="{A4B17228-E59A-419E-8D12-69B111C82659}" type="presParOf" srcId="{44444930-F9D3-4026-AC61-E7D176D077D3}" destId="{BAB784BA-7C2E-4233-ACC6-F1D9FD997A66}" srcOrd="0" destOrd="0" presId="urn:diagrams.loki3.com/BracketList"/>
    <dgm:cxn modelId="{BD0D81EB-A65E-4D04-A626-3EC38DD0D008}" type="presParOf" srcId="{44444930-F9D3-4026-AC61-E7D176D077D3}" destId="{6A81826A-F086-4613-8DDA-42B678E10D1C}" srcOrd="1" destOrd="0" presId="urn:diagrams.loki3.com/BracketList"/>
    <dgm:cxn modelId="{197110D2-186E-496A-9EE1-7A5F495EE190}" type="presParOf" srcId="{44444930-F9D3-4026-AC61-E7D176D077D3}" destId="{5DD9F1F6-FDC2-44B0-A09B-0CFBBAE1AA52}" srcOrd="2" destOrd="0" presId="urn:diagrams.loki3.com/BracketList"/>
    <dgm:cxn modelId="{D4E553E3-F9A5-4CA1-944C-678C9E8D2906}" type="presParOf" srcId="{44444930-F9D3-4026-AC61-E7D176D077D3}" destId="{B221A322-A168-4920-B02B-05DBBAF662C2}" srcOrd="3" destOrd="0" presId="urn:diagrams.loki3.com/BracketList"/>
    <dgm:cxn modelId="{30EB04DB-E2F4-456B-BE0A-6CD2E1C2FC67}" type="presParOf" srcId="{082D62EA-A563-473D-8B5A-A23537704994}" destId="{66FCE6C3-7008-4541-A084-3ABDC6B81D09}" srcOrd="7" destOrd="0" presId="urn:diagrams.loki3.com/BracketList"/>
    <dgm:cxn modelId="{91BDA619-3643-4169-8792-334E23FD1765}" type="presParOf" srcId="{082D62EA-A563-473D-8B5A-A23537704994}" destId="{EA30A9E7-3A9A-49EF-AD4B-7CFED17577E9}" srcOrd="8" destOrd="0" presId="urn:diagrams.loki3.com/BracketList"/>
    <dgm:cxn modelId="{559016A1-94F3-4479-87F0-60799A4B6195}" type="presParOf" srcId="{EA30A9E7-3A9A-49EF-AD4B-7CFED17577E9}" destId="{AF872A87-2379-432C-BF0D-81C6EDB6FDF6}" srcOrd="0" destOrd="0" presId="urn:diagrams.loki3.com/BracketList"/>
    <dgm:cxn modelId="{31E2A1E5-CAF1-47EB-89D4-1D2209C08EC4}" type="presParOf" srcId="{EA30A9E7-3A9A-49EF-AD4B-7CFED17577E9}" destId="{D65F255C-03B7-4554-B7F5-FA4071E5110A}" srcOrd="1" destOrd="0" presId="urn:diagrams.loki3.com/BracketList"/>
    <dgm:cxn modelId="{7F863BB5-65A9-4B46-A713-5C7E4644DD51}" type="presParOf" srcId="{EA30A9E7-3A9A-49EF-AD4B-7CFED17577E9}" destId="{A6191682-A37E-4644-AB60-58A4AD6051F8}" srcOrd="2" destOrd="0" presId="urn:diagrams.loki3.com/BracketList"/>
    <dgm:cxn modelId="{058D2FA9-CAA4-48B6-8901-1F28557D3890}" type="presParOf" srcId="{EA30A9E7-3A9A-49EF-AD4B-7CFED17577E9}" destId="{1C4D2E46-2113-472C-9787-0874D5685F93}"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50835-DA47-46F2-B209-CF462D5B2A12}">
      <dsp:nvSpPr>
        <dsp:cNvPr id="0" name=""/>
        <dsp:cNvSpPr/>
      </dsp:nvSpPr>
      <dsp:spPr>
        <a:xfrm>
          <a:off x="0" y="47115"/>
          <a:ext cx="2369668"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Step 1</a:t>
          </a:r>
        </a:p>
      </dsp:txBody>
      <dsp:txXfrm>
        <a:off x="0" y="47115"/>
        <a:ext cx="2369668" cy="1029600"/>
      </dsp:txXfrm>
    </dsp:sp>
    <dsp:sp modelId="{81A583D4-1B93-4E38-93FB-450DF15E9E6A}">
      <dsp:nvSpPr>
        <dsp:cNvPr id="0" name=""/>
        <dsp:cNvSpPr/>
      </dsp:nvSpPr>
      <dsp:spPr>
        <a:xfrm>
          <a:off x="2369668" y="47115"/>
          <a:ext cx="473933" cy="1029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ED2F0D-F762-4E64-9874-8808D6B102EA}">
      <dsp:nvSpPr>
        <dsp:cNvPr id="0" name=""/>
        <dsp:cNvSpPr/>
      </dsp:nvSpPr>
      <dsp:spPr>
        <a:xfrm>
          <a:off x="3033175" y="47115"/>
          <a:ext cx="6445497" cy="102960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Mengidentifikasi</a:t>
          </a:r>
          <a:r>
            <a:rPr lang="en-US" sz="2800" kern="1200" dirty="0"/>
            <a:t> </a:t>
          </a:r>
          <a:r>
            <a:rPr lang="en-US" sz="2800" kern="1200" dirty="0" err="1"/>
            <a:t>bahaya</a:t>
          </a:r>
          <a:endParaRPr lang="en-US" sz="2800" kern="1200" dirty="0"/>
        </a:p>
      </dsp:txBody>
      <dsp:txXfrm>
        <a:off x="3033175" y="47115"/>
        <a:ext cx="6445497" cy="1029600"/>
      </dsp:txXfrm>
    </dsp:sp>
    <dsp:sp modelId="{99768EC8-42DC-4018-AFAC-176444A1D1C7}">
      <dsp:nvSpPr>
        <dsp:cNvPr id="0" name=""/>
        <dsp:cNvSpPr/>
      </dsp:nvSpPr>
      <dsp:spPr>
        <a:xfrm>
          <a:off x="0" y="1263916"/>
          <a:ext cx="2369668"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en-US" sz="2800" b="1" kern="1200" dirty="0"/>
            <a:t>Step 2</a:t>
          </a:r>
        </a:p>
      </dsp:txBody>
      <dsp:txXfrm>
        <a:off x="0" y="1263916"/>
        <a:ext cx="2369668" cy="1029600"/>
      </dsp:txXfrm>
    </dsp:sp>
    <dsp:sp modelId="{ECC5048D-5B40-4D32-82C6-2FB47262E068}">
      <dsp:nvSpPr>
        <dsp:cNvPr id="0" name=""/>
        <dsp:cNvSpPr/>
      </dsp:nvSpPr>
      <dsp:spPr>
        <a:xfrm>
          <a:off x="2369668" y="1263916"/>
          <a:ext cx="473933" cy="1029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21ED11-176E-43B6-9916-3E46DC51CB6A}">
      <dsp:nvSpPr>
        <dsp:cNvPr id="0" name=""/>
        <dsp:cNvSpPr/>
      </dsp:nvSpPr>
      <dsp:spPr>
        <a:xfrm>
          <a:off x="3033175" y="1263916"/>
          <a:ext cx="6445497" cy="10296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sv-SE" sz="2800" kern="1200" dirty="0"/>
            <a:t>Putuskan siapa yang mungkin dirugikan dan bagaimana caranya</a:t>
          </a:r>
          <a:endParaRPr lang="en-US" sz="2800" kern="1200" dirty="0"/>
        </a:p>
      </dsp:txBody>
      <dsp:txXfrm>
        <a:off x="3033175" y="1263916"/>
        <a:ext cx="6445497" cy="1029600"/>
      </dsp:txXfrm>
    </dsp:sp>
    <dsp:sp modelId="{392E7943-3A18-4F26-81D6-C5459B1E447A}">
      <dsp:nvSpPr>
        <dsp:cNvPr id="0" name=""/>
        <dsp:cNvSpPr/>
      </dsp:nvSpPr>
      <dsp:spPr>
        <a:xfrm>
          <a:off x="0" y="2480716"/>
          <a:ext cx="2369668"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b="1" kern="1200" dirty="0"/>
            <a:t>Step 3</a:t>
          </a:r>
        </a:p>
      </dsp:txBody>
      <dsp:txXfrm>
        <a:off x="0" y="2480716"/>
        <a:ext cx="2369668" cy="1029600"/>
      </dsp:txXfrm>
    </dsp:sp>
    <dsp:sp modelId="{417BAB10-D73D-4303-81C4-AB51D0AAFAB2}">
      <dsp:nvSpPr>
        <dsp:cNvPr id="0" name=""/>
        <dsp:cNvSpPr/>
      </dsp:nvSpPr>
      <dsp:spPr>
        <a:xfrm>
          <a:off x="2369668" y="2480716"/>
          <a:ext cx="473933" cy="1029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E41CC-0950-4633-8AF8-9D71BFE0AE5D}">
      <dsp:nvSpPr>
        <dsp:cNvPr id="0" name=""/>
        <dsp:cNvSpPr/>
      </dsp:nvSpPr>
      <dsp:spPr>
        <a:xfrm>
          <a:off x="3033175" y="2480716"/>
          <a:ext cx="6445497" cy="10296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fi-FI" sz="2800" kern="1200" dirty="0"/>
            <a:t>Mengevaluasi risiko dan memutuskan tindakan pencegahan</a:t>
          </a:r>
          <a:endParaRPr lang="en-US" sz="2800" kern="1200" dirty="0"/>
        </a:p>
      </dsp:txBody>
      <dsp:txXfrm>
        <a:off x="3033175" y="2480716"/>
        <a:ext cx="6445497" cy="1029600"/>
      </dsp:txXfrm>
    </dsp:sp>
    <dsp:sp modelId="{BAB784BA-7C2E-4233-ACC6-F1D9FD997A66}">
      <dsp:nvSpPr>
        <dsp:cNvPr id="0" name=""/>
        <dsp:cNvSpPr/>
      </dsp:nvSpPr>
      <dsp:spPr>
        <a:xfrm>
          <a:off x="0" y="3697516"/>
          <a:ext cx="2369668"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b="1" kern="1200" dirty="0"/>
            <a:t>Step 4</a:t>
          </a:r>
        </a:p>
      </dsp:txBody>
      <dsp:txXfrm>
        <a:off x="0" y="3697516"/>
        <a:ext cx="2369668" cy="1029600"/>
      </dsp:txXfrm>
    </dsp:sp>
    <dsp:sp modelId="{6A81826A-F086-4613-8DDA-42B678E10D1C}">
      <dsp:nvSpPr>
        <dsp:cNvPr id="0" name=""/>
        <dsp:cNvSpPr/>
      </dsp:nvSpPr>
      <dsp:spPr>
        <a:xfrm>
          <a:off x="2369668" y="3697516"/>
          <a:ext cx="473933" cy="1029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1A322-A168-4920-B02B-05DBBAF662C2}">
      <dsp:nvSpPr>
        <dsp:cNvPr id="0" name=""/>
        <dsp:cNvSpPr/>
      </dsp:nvSpPr>
      <dsp:spPr>
        <a:xfrm>
          <a:off x="3033175" y="3697516"/>
          <a:ext cx="6445497" cy="10296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Catat</a:t>
          </a:r>
          <a:r>
            <a:rPr lang="en-US" sz="2800" kern="1200" dirty="0"/>
            <a:t> </a:t>
          </a:r>
          <a:r>
            <a:rPr lang="en-US" sz="2800" kern="1200" dirty="0" err="1"/>
            <a:t>temuan</a:t>
          </a:r>
          <a:r>
            <a:rPr lang="en-US" sz="2800" kern="1200" dirty="0"/>
            <a:t> Anda dan </a:t>
          </a:r>
          <a:r>
            <a:rPr lang="en-US" sz="2800" kern="1200" dirty="0" err="1"/>
            <a:t>terapkan</a:t>
          </a:r>
          <a:endParaRPr lang="en-US" sz="2800" kern="1200" dirty="0"/>
        </a:p>
      </dsp:txBody>
      <dsp:txXfrm>
        <a:off x="3033175" y="3697516"/>
        <a:ext cx="6445497" cy="1029600"/>
      </dsp:txXfrm>
    </dsp:sp>
    <dsp:sp modelId="{AF872A87-2379-432C-BF0D-81C6EDB6FDF6}">
      <dsp:nvSpPr>
        <dsp:cNvPr id="0" name=""/>
        <dsp:cNvSpPr/>
      </dsp:nvSpPr>
      <dsp:spPr>
        <a:xfrm>
          <a:off x="0" y="4914316"/>
          <a:ext cx="2369668" cy="102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b="1" kern="1200" dirty="0"/>
            <a:t>Step 5</a:t>
          </a:r>
        </a:p>
      </dsp:txBody>
      <dsp:txXfrm>
        <a:off x="0" y="4914316"/>
        <a:ext cx="2369668" cy="1029600"/>
      </dsp:txXfrm>
    </dsp:sp>
    <dsp:sp modelId="{D65F255C-03B7-4554-B7F5-FA4071E5110A}">
      <dsp:nvSpPr>
        <dsp:cNvPr id="0" name=""/>
        <dsp:cNvSpPr/>
      </dsp:nvSpPr>
      <dsp:spPr>
        <a:xfrm>
          <a:off x="2369668" y="4914316"/>
          <a:ext cx="473933" cy="1029600"/>
        </a:xfrm>
        <a:prstGeom prst="leftBrace">
          <a:avLst>
            <a:gd name="adj1" fmla="val 35000"/>
            <a:gd name="adj2" fmla="val 50000"/>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D2E46-2113-472C-9787-0874D5685F93}">
      <dsp:nvSpPr>
        <dsp:cNvPr id="0" name=""/>
        <dsp:cNvSpPr/>
      </dsp:nvSpPr>
      <dsp:spPr>
        <a:xfrm>
          <a:off x="3033175" y="4914316"/>
          <a:ext cx="6445497" cy="10296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t>Tinjau</a:t>
          </a:r>
          <a:r>
            <a:rPr lang="en-US" sz="2800" kern="1200" dirty="0"/>
            <a:t> </a:t>
          </a:r>
          <a:r>
            <a:rPr lang="en-US" sz="2800" kern="1200" dirty="0" err="1"/>
            <a:t>penilaian</a:t>
          </a:r>
          <a:r>
            <a:rPr lang="en-US" sz="2800" kern="1200" dirty="0"/>
            <a:t> Anda dan </a:t>
          </a:r>
          <a:r>
            <a:rPr lang="en-US" sz="2800" kern="1200" dirty="0" err="1"/>
            <a:t>perbarui</a:t>
          </a:r>
          <a:r>
            <a:rPr lang="en-US" sz="2800" kern="1200" dirty="0"/>
            <a:t> </a:t>
          </a:r>
          <a:r>
            <a:rPr lang="en-US" sz="2800" kern="1200" dirty="0" err="1"/>
            <a:t>jika</a:t>
          </a:r>
          <a:r>
            <a:rPr lang="en-US" sz="2800" kern="1200" dirty="0"/>
            <a:t> </a:t>
          </a:r>
          <a:r>
            <a:rPr lang="en-US" sz="2800" kern="1200" dirty="0" err="1"/>
            <a:t>perlu</a:t>
          </a:r>
          <a:endParaRPr lang="en-US" sz="2800" kern="1200" dirty="0"/>
        </a:p>
      </dsp:txBody>
      <dsp:txXfrm>
        <a:off x="3033175" y="4914316"/>
        <a:ext cx="6445497" cy="1029600"/>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0891" y="0"/>
            <a:ext cx="4307734" cy="341622"/>
          </a:xfrm>
          <a:prstGeom prst="rect">
            <a:avLst/>
          </a:prstGeom>
        </p:spPr>
        <p:txBody>
          <a:bodyPr vert="horz" lIns="91440" tIns="45720" rIns="91440" bIns="45720" rtlCol="0"/>
          <a:lstStyle>
            <a:lvl1pPr algn="r">
              <a:defRPr sz="1200"/>
            </a:lvl1pPr>
          </a:lstStyle>
          <a:p>
            <a:fld id="{75EFB7BA-4D05-4D28-B7AA-2C69A60F1291}" type="datetimeFigureOut">
              <a:rPr lang="en-GB" smtClean="0"/>
              <a:t>22/05/2024</a:t>
            </a:fld>
            <a:endParaRPr lang="en-GB"/>
          </a:p>
        </p:txBody>
      </p:sp>
      <p:sp>
        <p:nvSpPr>
          <p:cNvPr id="4" name="Footer Placeholder 3"/>
          <p:cNvSpPr>
            <a:spLocks noGrp="1"/>
          </p:cNvSpPr>
          <p:nvPr>
            <p:ph type="ftr" sz="quarter" idx="2"/>
          </p:nvPr>
        </p:nvSpPr>
        <p:spPr>
          <a:xfrm>
            <a:off x="0" y="6467167"/>
            <a:ext cx="4307734" cy="34162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0891" y="6467167"/>
            <a:ext cx="4307734" cy="341621"/>
          </a:xfrm>
          <a:prstGeom prst="rect">
            <a:avLst/>
          </a:prstGeom>
        </p:spPr>
        <p:txBody>
          <a:bodyPr vert="horz" lIns="91440" tIns="45720" rIns="91440" bIns="45720" rtlCol="0" anchor="b"/>
          <a:lstStyle>
            <a:lvl1pPr algn="r">
              <a:defRPr sz="1200"/>
            </a:lvl1pPr>
          </a:lstStyle>
          <a:p>
            <a:fld id="{1221CA03-1D04-4402-8FBD-857514B553EA}" type="slidenum">
              <a:rPr lang="en-GB" smtClean="0"/>
              <a:t>‹#›</a:t>
            </a:fld>
            <a:endParaRPr lang="en-GB"/>
          </a:p>
        </p:txBody>
      </p:sp>
    </p:spTree>
    <p:extLst>
      <p:ext uri="{BB962C8B-B14F-4D97-AF65-F5344CB8AC3E}">
        <p14:creationId xmlns:p14="http://schemas.microsoft.com/office/powerpoint/2010/main" val="1308355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734" cy="34162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0891" y="0"/>
            <a:ext cx="4307734" cy="341622"/>
          </a:xfrm>
          <a:prstGeom prst="rect">
            <a:avLst/>
          </a:prstGeom>
        </p:spPr>
        <p:txBody>
          <a:bodyPr vert="horz" lIns="91440" tIns="45720" rIns="91440" bIns="45720" rtlCol="0"/>
          <a:lstStyle>
            <a:lvl1pPr algn="r">
              <a:defRPr sz="1200"/>
            </a:lvl1pPr>
          </a:lstStyle>
          <a:p>
            <a:fld id="{7213FAD5-8465-4DD8-ADCE-E5C3368B635D}" type="datetimeFigureOut">
              <a:rPr lang="en-GB" smtClean="0"/>
              <a:t>22/05/2024</a:t>
            </a:fld>
            <a:endParaRPr lang="en-GB"/>
          </a:p>
        </p:txBody>
      </p:sp>
      <p:sp>
        <p:nvSpPr>
          <p:cNvPr id="4" name="Slide Image Placeholder 3"/>
          <p:cNvSpPr>
            <a:spLocks noGrp="1" noRot="1" noChangeAspect="1"/>
          </p:cNvSpPr>
          <p:nvPr>
            <p:ph type="sldImg" idx="2"/>
          </p:nvPr>
        </p:nvSpPr>
        <p:spPr>
          <a:xfrm>
            <a:off x="2927350" y="850900"/>
            <a:ext cx="4086225" cy="22987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093" y="3276729"/>
            <a:ext cx="7952740" cy="26809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7167"/>
            <a:ext cx="4307734" cy="34162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0891" y="6467167"/>
            <a:ext cx="4307734" cy="341621"/>
          </a:xfrm>
          <a:prstGeom prst="rect">
            <a:avLst/>
          </a:prstGeom>
        </p:spPr>
        <p:txBody>
          <a:bodyPr vert="horz" lIns="91440" tIns="45720" rIns="91440" bIns="45720" rtlCol="0" anchor="b"/>
          <a:lstStyle>
            <a:lvl1pPr algn="r">
              <a:defRPr sz="1200"/>
            </a:lvl1pPr>
          </a:lstStyle>
          <a:p>
            <a:fld id="{BFC42EA3-3153-4BEC-A705-CDCBBF009E34}" type="slidenum">
              <a:rPr lang="en-GB" smtClean="0"/>
              <a:t>‹#›</a:t>
            </a:fld>
            <a:endParaRPr lang="en-GB"/>
          </a:p>
        </p:txBody>
      </p:sp>
    </p:spTree>
    <p:extLst>
      <p:ext uri="{BB962C8B-B14F-4D97-AF65-F5344CB8AC3E}">
        <p14:creationId xmlns:p14="http://schemas.microsoft.com/office/powerpoint/2010/main" val="1652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1</a:t>
            </a:fld>
            <a:endParaRPr lang="en-GB"/>
          </a:p>
        </p:txBody>
      </p:sp>
    </p:spTree>
    <p:extLst>
      <p:ext uri="{BB962C8B-B14F-4D97-AF65-F5344CB8AC3E}">
        <p14:creationId xmlns:p14="http://schemas.microsoft.com/office/powerpoint/2010/main" val="604254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10</a:t>
            </a:fld>
            <a:endParaRPr lang="en-GB"/>
          </a:p>
        </p:txBody>
      </p:sp>
    </p:spTree>
    <p:extLst>
      <p:ext uri="{BB962C8B-B14F-4D97-AF65-F5344CB8AC3E}">
        <p14:creationId xmlns:p14="http://schemas.microsoft.com/office/powerpoint/2010/main" val="672460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11</a:t>
            </a:fld>
            <a:endParaRPr lang="en-GB"/>
          </a:p>
        </p:txBody>
      </p:sp>
    </p:spTree>
    <p:extLst>
      <p:ext uri="{BB962C8B-B14F-4D97-AF65-F5344CB8AC3E}">
        <p14:creationId xmlns:p14="http://schemas.microsoft.com/office/powerpoint/2010/main" val="363598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12</a:t>
            </a:fld>
            <a:endParaRPr lang="en-GB"/>
          </a:p>
        </p:txBody>
      </p:sp>
    </p:spTree>
    <p:extLst>
      <p:ext uri="{BB962C8B-B14F-4D97-AF65-F5344CB8AC3E}">
        <p14:creationId xmlns:p14="http://schemas.microsoft.com/office/powerpoint/2010/main" val="176236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5633802" y="6514020"/>
            <a:ext cx="4309276" cy="342630"/>
          </a:xfrm>
          <a:prstGeom prst="rect">
            <a:avLst/>
          </a:prstGeom>
        </p:spPr>
        <p:txBody>
          <a:bodyPr anchor="b"/>
          <a:lstStyle/>
          <a:p>
            <a:pPr algn="r">
              <a:lnSpc>
                <a:spcPct val="100000"/>
              </a:lnSpc>
            </a:pPr>
            <a:fld id="{22E6D563-5294-4A4F-920F-25C30DCD94C3}" type="slidenum">
              <a:rPr lang="en-US" sz="1200"/>
              <a:t>15</a:t>
            </a:fld>
            <a:endParaRPr/>
          </a:p>
        </p:txBody>
      </p:sp>
      <p:sp>
        <p:nvSpPr>
          <p:cNvPr id="304" name="PlaceHolder 2"/>
          <p:cNvSpPr>
            <a:spLocks noGrp="1"/>
          </p:cNvSpPr>
          <p:nvPr>
            <p:ph type="body"/>
          </p:nvPr>
        </p:nvSpPr>
        <p:spPr>
          <a:xfrm>
            <a:off x="994569" y="3257550"/>
            <a:ext cx="7956028" cy="3085830"/>
          </a:xfrm>
          <a:prstGeom prst="rect">
            <a:avLst/>
          </a:prstGeom>
        </p:spPr>
        <p:txBody>
          <a:bodyPr/>
          <a:lstStyle/>
          <a:p>
            <a:r>
              <a:rPr lang="en-US"/>
              <a:t>http://images.google.com/imgres?imgurl=http://68.90.81.6/ScienceTAKS/Integration/Science%2520TAKS%2520Objective%25201/safety4.jpg&amp;imgrefurl=http://68.90.81.6/ScienceTAKS/Integration/Science%2520TAKS%2520Objective%25201/safetysymbols.htm&amp;h=95&amp;w=93&amp;sz=3&amp;hl=en&amp;start=32&amp;um=1&amp;tbnid=AOIrcMWCY6-NPM:&amp;tbnh=80&amp;tbnw=78&amp;prev=/images%3Fq%3DLab%2BSafety%2BSymbols%26start%3D20%26ndsp%3D20%26svnum%3D10%26um%3D1%26hl%3Den%26rls%3DGGLB,GGLB:1969-53,GGLB:en%26sa%3DN
http://www.cartoonstock.com/newscartoons/cartoonists/rha/lowres/rhan190l.jpg</a:t>
            </a:r>
            <a:endParaRPr/>
          </a:p>
          <a:p>
            <a:endParaRPr/>
          </a:p>
        </p:txBody>
      </p:sp>
    </p:spTree>
    <p:extLst>
      <p:ext uri="{BB962C8B-B14F-4D97-AF65-F5344CB8AC3E}">
        <p14:creationId xmlns:p14="http://schemas.microsoft.com/office/powerpoint/2010/main" val="3369492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5633802" y="6514020"/>
            <a:ext cx="4309276" cy="342630"/>
          </a:xfrm>
          <a:prstGeom prst="rect">
            <a:avLst/>
          </a:prstGeom>
        </p:spPr>
        <p:txBody>
          <a:bodyPr anchor="b"/>
          <a:lstStyle/>
          <a:p>
            <a:pPr algn="r">
              <a:lnSpc>
                <a:spcPct val="100000"/>
              </a:lnSpc>
            </a:pPr>
            <a:fld id="{131AB2B1-2458-4DCC-B5B4-2C0D7E2B7240}" type="slidenum">
              <a:rPr lang="en-US" sz="1200"/>
              <a:t>16</a:t>
            </a:fld>
            <a:endParaRPr/>
          </a:p>
        </p:txBody>
      </p:sp>
      <p:sp>
        <p:nvSpPr>
          <p:cNvPr id="306" name="PlaceHolder 2"/>
          <p:cNvSpPr>
            <a:spLocks noGrp="1"/>
          </p:cNvSpPr>
          <p:nvPr>
            <p:ph type="body"/>
          </p:nvPr>
        </p:nvSpPr>
        <p:spPr>
          <a:xfrm>
            <a:off x="994569" y="3257550"/>
            <a:ext cx="7956028" cy="3085830"/>
          </a:xfrm>
          <a:prstGeom prst="rect">
            <a:avLst/>
          </a:prstGeom>
        </p:spPr>
        <p:txBody>
          <a:bodyPr/>
          <a:lstStyle/>
          <a:p>
            <a:r>
              <a:rPr lang="en-US"/>
              <a:t>http://images.google.com/imgres?imgurl=http://68.90.81.6/ScienceTAKS/Integration/Science%2520TAKS%2520Objective%25201/safety4.jpg&amp;imgrefurl=http://68.90.81.6/ScienceTAKS/Integration/Science%2520TAKS%2520Objective%25201/safetysymbols.htm&amp;h=95&amp;w=93&amp;sz=3&amp;hl=en&amp;start=32&amp;um=1&amp;tbnid=AOIrcMWCY6-NPM:&amp;tbnh=80&amp;tbnw=78&amp;prev=/images%3Fq%3DLab%2BSafety%2BSymbols%26start%3D20%26ndsp%3D20%26svnum%3D10%26um%3D1%26hl%3Den%26rls%3DGGLB,GGLB:1969-53,GGLB:en%26sa%3DN</a:t>
            </a:r>
            <a:endParaRPr/>
          </a:p>
        </p:txBody>
      </p:sp>
    </p:spTree>
    <p:extLst>
      <p:ext uri="{BB962C8B-B14F-4D97-AF65-F5344CB8AC3E}">
        <p14:creationId xmlns:p14="http://schemas.microsoft.com/office/powerpoint/2010/main" val="32888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5633802" y="6514020"/>
            <a:ext cx="4309276" cy="342630"/>
          </a:xfrm>
          <a:prstGeom prst="rect">
            <a:avLst/>
          </a:prstGeom>
        </p:spPr>
        <p:txBody>
          <a:bodyPr anchor="b"/>
          <a:lstStyle/>
          <a:p>
            <a:pPr algn="r">
              <a:lnSpc>
                <a:spcPct val="100000"/>
              </a:lnSpc>
            </a:pPr>
            <a:fld id="{33527E56-AC09-4BB0-A039-C00C9CAA736B}" type="slidenum">
              <a:rPr lang="en-US" sz="1200"/>
              <a:t>17</a:t>
            </a:fld>
            <a:endParaRPr/>
          </a:p>
        </p:txBody>
      </p:sp>
      <p:sp>
        <p:nvSpPr>
          <p:cNvPr id="310" name="PlaceHolder 2"/>
          <p:cNvSpPr>
            <a:spLocks noGrp="1"/>
          </p:cNvSpPr>
          <p:nvPr>
            <p:ph type="body"/>
          </p:nvPr>
        </p:nvSpPr>
        <p:spPr>
          <a:xfrm>
            <a:off x="994569" y="3257550"/>
            <a:ext cx="7956028" cy="3085830"/>
          </a:xfrm>
          <a:prstGeom prst="rect">
            <a:avLst/>
          </a:prstGeom>
        </p:spPr>
        <p:txBody>
          <a:bodyPr/>
          <a:lstStyle/>
          <a:p>
            <a:endParaRPr/>
          </a:p>
        </p:txBody>
      </p:sp>
    </p:spTree>
    <p:extLst>
      <p:ext uri="{BB962C8B-B14F-4D97-AF65-F5344CB8AC3E}">
        <p14:creationId xmlns:p14="http://schemas.microsoft.com/office/powerpoint/2010/main" val="3749672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5633802" y="6514020"/>
            <a:ext cx="4309276" cy="342630"/>
          </a:xfrm>
          <a:prstGeom prst="rect">
            <a:avLst/>
          </a:prstGeom>
        </p:spPr>
        <p:txBody>
          <a:bodyPr anchor="b"/>
          <a:lstStyle/>
          <a:p>
            <a:pPr algn="r">
              <a:lnSpc>
                <a:spcPct val="100000"/>
              </a:lnSpc>
            </a:pPr>
            <a:fld id="{35C70041-E29D-49BC-946B-7596A4F0CD94}" type="slidenum">
              <a:rPr lang="en-US" sz="1200"/>
              <a:t>19</a:t>
            </a:fld>
            <a:endParaRPr/>
          </a:p>
        </p:txBody>
      </p:sp>
      <p:sp>
        <p:nvSpPr>
          <p:cNvPr id="312" name="PlaceHolder 2"/>
          <p:cNvSpPr>
            <a:spLocks noGrp="1"/>
          </p:cNvSpPr>
          <p:nvPr>
            <p:ph type="body"/>
          </p:nvPr>
        </p:nvSpPr>
        <p:spPr>
          <a:xfrm>
            <a:off x="994569" y="3257550"/>
            <a:ext cx="7956028" cy="3085830"/>
          </a:xfrm>
          <a:prstGeom prst="rect">
            <a:avLst/>
          </a:prstGeom>
        </p:spPr>
        <p:txBody>
          <a:bodyPr/>
          <a:lstStyle/>
          <a:p>
            <a:r>
              <a:rPr lang="en-US"/>
              <a:t>http://images.google.com/imgres?imgurl=http://68.90.81.6/ScienceTAKS/Integration/Science%2520TAKS%2520Objective%25201/safety4.jpg&amp;imgrefurl=http://68.90.81.6/ScienceTAKS/Integration/Science%2520TAKS%2520Objective%25201/safetysymbols.htm&amp;h=95&amp;w=93&amp;sz=3&amp;hl=en&amp;start=32&amp;um=1&amp;tbnid=AOIrcMWCY6-NPM:&amp;tbnh=80&amp;tbnw=78&amp;prev=/images%3Fq%3DLab%2BSafety%2BSymbols%26start%3D20%26ndsp%3D20%26svnum%3D10%26um%3D1%26hl%3Den%26rls%3DGGLB,GGLB:1969-53,GGLB:en%26sa%3DN
http://www.physics.utah.edu/facilities/safety/18chood.gif</a:t>
            </a:r>
            <a:endParaRPr/>
          </a:p>
          <a:p>
            <a:endParaRPr/>
          </a:p>
        </p:txBody>
      </p:sp>
    </p:spTree>
    <p:extLst>
      <p:ext uri="{BB962C8B-B14F-4D97-AF65-F5344CB8AC3E}">
        <p14:creationId xmlns:p14="http://schemas.microsoft.com/office/powerpoint/2010/main" val="3051421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5633802" y="6514020"/>
            <a:ext cx="4309276" cy="342630"/>
          </a:xfrm>
          <a:prstGeom prst="rect">
            <a:avLst/>
          </a:prstGeom>
        </p:spPr>
        <p:txBody>
          <a:bodyPr anchor="b"/>
          <a:lstStyle/>
          <a:p>
            <a:pPr algn="r">
              <a:lnSpc>
                <a:spcPct val="100000"/>
              </a:lnSpc>
            </a:pPr>
            <a:fld id="{39642CAE-BCA7-4474-8CBC-6842DA8B80EE}" type="slidenum">
              <a:rPr lang="en-US" sz="1200"/>
              <a:t>20</a:t>
            </a:fld>
            <a:endParaRPr/>
          </a:p>
        </p:txBody>
      </p:sp>
      <p:sp>
        <p:nvSpPr>
          <p:cNvPr id="314" name="PlaceHolder 2"/>
          <p:cNvSpPr>
            <a:spLocks noGrp="1"/>
          </p:cNvSpPr>
          <p:nvPr>
            <p:ph type="body"/>
          </p:nvPr>
        </p:nvSpPr>
        <p:spPr>
          <a:xfrm>
            <a:off x="994569" y="3257550"/>
            <a:ext cx="7956028" cy="3085830"/>
          </a:xfrm>
          <a:prstGeom prst="rect">
            <a:avLst/>
          </a:prstGeom>
        </p:spPr>
        <p:txBody>
          <a:bodyPr/>
          <a:lstStyle/>
          <a:p>
            <a:r>
              <a:rPr lang="en-US"/>
              <a:t>http://images.google.com/imgres?imgurl=http://68.90.81.6/ScienceTAKS/Integration/Science%2520TAKS%2520Objective%25201/safety4.jpg&amp;imgrefurl=http://68.90.81.6/ScienceTAKS/Integration/Science%2520TAKS%2520Objective%25201/safetysymbols.htm&amp;h=95&amp;w=93&amp;sz=3&amp;hl=en&amp;start=32&amp;um=1&amp;tbnid=AOIrcMWCY6-NPM:&amp;tbnh=80&amp;tbnw=78&amp;prev=/images%3Fq%3DLab%2BSafety%2BSymbols%26start%3D20%26ndsp%3D20%26svnum%3D10%26um%3D1%26hl%3Den%26rls%3DGGLB,GGLB:1969-53,GGLB:en%26sa%3DN
http://www.physics.utah.edu/facilities/safety/18chood.gif</a:t>
            </a:r>
            <a:endParaRPr/>
          </a:p>
          <a:p>
            <a:endParaRPr/>
          </a:p>
        </p:txBody>
      </p:sp>
    </p:spTree>
    <p:extLst>
      <p:ext uri="{BB962C8B-B14F-4D97-AF65-F5344CB8AC3E}">
        <p14:creationId xmlns:p14="http://schemas.microsoft.com/office/powerpoint/2010/main" val="324838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25</a:t>
            </a:fld>
            <a:endParaRPr lang="en-GB"/>
          </a:p>
        </p:txBody>
      </p:sp>
    </p:spTree>
    <p:extLst>
      <p:ext uri="{BB962C8B-B14F-4D97-AF65-F5344CB8AC3E}">
        <p14:creationId xmlns:p14="http://schemas.microsoft.com/office/powerpoint/2010/main" val="755903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26</a:t>
            </a:fld>
            <a:endParaRPr lang="en-GB"/>
          </a:p>
        </p:txBody>
      </p:sp>
    </p:spTree>
    <p:extLst>
      <p:ext uri="{BB962C8B-B14F-4D97-AF65-F5344CB8AC3E}">
        <p14:creationId xmlns:p14="http://schemas.microsoft.com/office/powerpoint/2010/main" val="2684097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2</a:t>
            </a:fld>
            <a:endParaRPr lang="en-GB"/>
          </a:p>
        </p:txBody>
      </p:sp>
    </p:spTree>
    <p:extLst>
      <p:ext uri="{BB962C8B-B14F-4D97-AF65-F5344CB8AC3E}">
        <p14:creationId xmlns:p14="http://schemas.microsoft.com/office/powerpoint/2010/main" val="4020055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27</a:t>
            </a:fld>
            <a:endParaRPr lang="en-GB"/>
          </a:p>
        </p:txBody>
      </p:sp>
    </p:spTree>
    <p:extLst>
      <p:ext uri="{BB962C8B-B14F-4D97-AF65-F5344CB8AC3E}">
        <p14:creationId xmlns:p14="http://schemas.microsoft.com/office/powerpoint/2010/main" val="267320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28</a:t>
            </a:fld>
            <a:endParaRPr lang="en-GB"/>
          </a:p>
        </p:txBody>
      </p:sp>
    </p:spTree>
    <p:extLst>
      <p:ext uri="{BB962C8B-B14F-4D97-AF65-F5344CB8AC3E}">
        <p14:creationId xmlns:p14="http://schemas.microsoft.com/office/powerpoint/2010/main" val="376741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29</a:t>
            </a:fld>
            <a:endParaRPr lang="en-GB"/>
          </a:p>
        </p:txBody>
      </p:sp>
    </p:spTree>
    <p:extLst>
      <p:ext uri="{BB962C8B-B14F-4D97-AF65-F5344CB8AC3E}">
        <p14:creationId xmlns:p14="http://schemas.microsoft.com/office/powerpoint/2010/main" val="27712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30</a:t>
            </a:fld>
            <a:endParaRPr lang="en-GB"/>
          </a:p>
        </p:txBody>
      </p:sp>
    </p:spTree>
    <p:extLst>
      <p:ext uri="{BB962C8B-B14F-4D97-AF65-F5344CB8AC3E}">
        <p14:creationId xmlns:p14="http://schemas.microsoft.com/office/powerpoint/2010/main" val="1562787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31</a:t>
            </a:fld>
            <a:endParaRPr lang="en-GB"/>
          </a:p>
        </p:txBody>
      </p:sp>
    </p:spTree>
    <p:extLst>
      <p:ext uri="{BB962C8B-B14F-4D97-AF65-F5344CB8AC3E}">
        <p14:creationId xmlns:p14="http://schemas.microsoft.com/office/powerpoint/2010/main" val="3037448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32</a:t>
            </a:fld>
            <a:endParaRPr lang="en-GB"/>
          </a:p>
        </p:txBody>
      </p:sp>
    </p:spTree>
    <p:extLst>
      <p:ext uri="{BB962C8B-B14F-4D97-AF65-F5344CB8AC3E}">
        <p14:creationId xmlns:p14="http://schemas.microsoft.com/office/powerpoint/2010/main" val="199005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33</a:t>
            </a:fld>
            <a:endParaRPr lang="en-GB"/>
          </a:p>
        </p:txBody>
      </p:sp>
    </p:spTree>
    <p:extLst>
      <p:ext uri="{BB962C8B-B14F-4D97-AF65-F5344CB8AC3E}">
        <p14:creationId xmlns:p14="http://schemas.microsoft.com/office/powerpoint/2010/main" val="4146789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9797D67-C58A-0321-C81D-F5B8A093E11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EB309C-1F9D-43A7-8EBC-C7539C5E5371}" type="slidenum">
              <a:rPr lang="en-GB" altLang="en-US"/>
              <a:pPr>
                <a:spcBef>
                  <a:spcPct val="0"/>
                </a:spcBef>
              </a:pPr>
              <a:t>34</a:t>
            </a:fld>
            <a:endParaRPr lang="en-GB" altLang="en-US"/>
          </a:p>
        </p:txBody>
      </p:sp>
      <p:sp>
        <p:nvSpPr>
          <p:cNvPr id="17411" name="Rectangle 2">
            <a:extLst>
              <a:ext uri="{FF2B5EF4-FFF2-40B4-BE49-F238E27FC236}">
                <a16:creationId xmlns:a16="http://schemas.microsoft.com/office/drawing/2014/main" id="{C4DCB8C7-B41E-5203-D91A-DC7E06404C37}"/>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ABC76FC-80A5-711C-7620-B82D39DAC446}"/>
              </a:ext>
            </a:extLst>
          </p:cNvPr>
          <p:cNvSpPr>
            <a:spLocks noGrp="1" noChangeArrowheads="1"/>
          </p:cNvSpPr>
          <p:nvPr>
            <p:ph type="body" idx="1"/>
          </p:nvPr>
        </p:nvSpPr>
        <p:spPr>
          <a:xfrm>
            <a:off x="887413" y="4691063"/>
            <a:ext cx="4891087" cy="4440237"/>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11EE6337-2C71-D6DF-A76A-42965299D9A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F435C0-39FA-4EB0-9525-8C5C73BFBA54}" type="slidenum">
              <a:rPr lang="en-GB" altLang="en-US"/>
              <a:pPr>
                <a:spcBef>
                  <a:spcPct val="0"/>
                </a:spcBef>
              </a:pPr>
              <a:t>35</a:t>
            </a:fld>
            <a:endParaRPr lang="en-GB" altLang="en-US"/>
          </a:p>
        </p:txBody>
      </p:sp>
      <p:sp>
        <p:nvSpPr>
          <p:cNvPr id="19459" name="Rectangle 2">
            <a:extLst>
              <a:ext uri="{FF2B5EF4-FFF2-40B4-BE49-F238E27FC236}">
                <a16:creationId xmlns:a16="http://schemas.microsoft.com/office/drawing/2014/main" id="{3B72E7B9-5BC5-E286-DD9B-E6B3180FB99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00EF1698-8A33-1EBD-A912-CA7D01A95749}"/>
              </a:ext>
            </a:extLst>
          </p:cNvPr>
          <p:cNvSpPr>
            <a:spLocks noGrp="1" noChangeArrowheads="1"/>
          </p:cNvSpPr>
          <p:nvPr>
            <p:ph type="body" idx="1"/>
          </p:nvPr>
        </p:nvSpPr>
        <p:spPr>
          <a:xfrm>
            <a:off x="887413" y="4691063"/>
            <a:ext cx="4891087" cy="4440237"/>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2C82A4A9-0ED1-EF38-93CF-E8889D0F318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94429-1BEA-4CD5-BCAB-F707517CF6FE}" type="slidenum">
              <a:rPr lang="en-GB" altLang="en-US"/>
              <a:pPr>
                <a:spcBef>
                  <a:spcPct val="0"/>
                </a:spcBef>
              </a:pPr>
              <a:t>36</a:t>
            </a:fld>
            <a:endParaRPr lang="en-GB" altLang="en-US"/>
          </a:p>
        </p:txBody>
      </p:sp>
      <p:sp>
        <p:nvSpPr>
          <p:cNvPr id="21507" name="Rectangle 2">
            <a:extLst>
              <a:ext uri="{FF2B5EF4-FFF2-40B4-BE49-F238E27FC236}">
                <a16:creationId xmlns:a16="http://schemas.microsoft.com/office/drawing/2014/main" id="{CBA8A486-509D-719B-870C-D06D0BF1D73E}"/>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D15E708-490E-3789-C79E-9E375875AD77}"/>
              </a:ext>
            </a:extLst>
          </p:cNvPr>
          <p:cNvSpPr>
            <a:spLocks noGrp="1" noChangeArrowheads="1"/>
          </p:cNvSpPr>
          <p:nvPr>
            <p:ph type="body" idx="1"/>
          </p:nvPr>
        </p:nvSpPr>
        <p:spPr>
          <a:xfrm>
            <a:off x="887413" y="4691063"/>
            <a:ext cx="4891087" cy="4440237"/>
          </a:xfrm>
          <a:noFill/>
        </p:spPr>
        <p:txBody>
          <a:bodyPr/>
          <a:lstStyle/>
          <a:p>
            <a:pPr eaLnBrk="1" hangingPunct="1"/>
            <a:r>
              <a:rPr lang="en-US" altLang="en-US">
                <a:latin typeface="Arial" panose="020B0604020202020204" pitchFamily="34" charset="0"/>
              </a:rPr>
              <a:t>1 - Surfaces</a:t>
            </a:r>
          </a:p>
          <a:p>
            <a:pPr eaLnBrk="1" hangingPunct="1"/>
            <a:r>
              <a:rPr lang="en-US" altLang="en-US">
                <a:latin typeface="Arial" panose="020B0604020202020204" pitchFamily="34" charset="0"/>
              </a:rPr>
              <a:t>2 - Hob</a:t>
            </a:r>
          </a:p>
          <a:p>
            <a:pPr eaLnBrk="1" hangingPunct="1"/>
            <a:r>
              <a:rPr lang="en-US" altLang="en-US">
                <a:latin typeface="Arial" panose="020B0604020202020204" pitchFamily="34" charset="0"/>
              </a:rPr>
              <a:t>3 – Cooker</a:t>
            </a:r>
          </a:p>
          <a:p>
            <a:pPr eaLnBrk="1" hangingPunct="1"/>
            <a:r>
              <a:rPr lang="en-US" altLang="en-US">
                <a:latin typeface="Arial" panose="020B0604020202020204" pitchFamily="34" charset="0"/>
              </a:rPr>
              <a:t>4 - Cooker</a:t>
            </a:r>
          </a:p>
          <a:p>
            <a:pPr eaLnBrk="1" hangingPunct="1"/>
            <a:r>
              <a:rPr lang="en-US" altLang="en-US">
                <a:latin typeface="Arial" panose="020B0604020202020204" pitchFamily="34" charset="0"/>
              </a:rPr>
              <a:t>5 – Sink/Washing up Liquid</a:t>
            </a:r>
          </a:p>
          <a:p>
            <a:pPr eaLnBrk="1" hangingPunct="1"/>
            <a:r>
              <a:rPr lang="en-US" altLang="en-US">
                <a:latin typeface="Arial" panose="020B0604020202020204" pitchFamily="34" charset="0"/>
              </a:rPr>
              <a:t>6 - Floors</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3</a:t>
            </a:fld>
            <a:endParaRPr lang="en-GB"/>
          </a:p>
        </p:txBody>
      </p:sp>
    </p:spTree>
    <p:extLst>
      <p:ext uri="{BB962C8B-B14F-4D97-AF65-F5344CB8AC3E}">
        <p14:creationId xmlns:p14="http://schemas.microsoft.com/office/powerpoint/2010/main" val="2112866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23E4574-2425-C473-C5B6-7BBA76FA6A4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CBE2-FFFF-4FC5-AE1F-8964BDA8C2A3}" type="slidenum">
              <a:rPr lang="en-GB" altLang="en-US"/>
              <a:pPr>
                <a:spcBef>
                  <a:spcPct val="0"/>
                </a:spcBef>
              </a:pPr>
              <a:t>37</a:t>
            </a:fld>
            <a:endParaRPr lang="en-GB" altLang="en-US"/>
          </a:p>
        </p:txBody>
      </p:sp>
      <p:sp>
        <p:nvSpPr>
          <p:cNvPr id="23555" name="Rectangle 2">
            <a:extLst>
              <a:ext uri="{FF2B5EF4-FFF2-40B4-BE49-F238E27FC236}">
                <a16:creationId xmlns:a16="http://schemas.microsoft.com/office/drawing/2014/main" id="{2DBAC76A-EC88-22C2-43AD-EA13552C07D0}"/>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C0379F9-187D-B956-A198-DB35A8EA5F0F}"/>
              </a:ext>
            </a:extLst>
          </p:cNvPr>
          <p:cNvSpPr>
            <a:spLocks noGrp="1" noChangeArrowheads="1"/>
          </p:cNvSpPr>
          <p:nvPr>
            <p:ph type="body" idx="1"/>
          </p:nvPr>
        </p:nvSpPr>
        <p:spPr>
          <a:xfrm>
            <a:off x="887413" y="4691063"/>
            <a:ext cx="4891087" cy="4440237"/>
          </a:xfrm>
          <a:noFill/>
        </p:spPr>
        <p:txBody>
          <a:bodyPr/>
          <a:lstStyle/>
          <a:p>
            <a:pPr eaLnBrk="1" hangingPunct="1"/>
            <a:r>
              <a:rPr lang="en-US" altLang="en-US">
                <a:latin typeface="Arial" panose="020B0604020202020204" pitchFamily="34" charset="0"/>
              </a:rPr>
              <a:t>1- Floor</a:t>
            </a:r>
          </a:p>
          <a:p>
            <a:pPr eaLnBrk="1" hangingPunct="1"/>
            <a:r>
              <a:rPr lang="en-US" altLang="en-US">
                <a:latin typeface="Arial" panose="020B0604020202020204" pitchFamily="34" charset="0"/>
              </a:rPr>
              <a:t>2 – Sani-Cid</a:t>
            </a:r>
          </a:p>
          <a:p>
            <a:pPr eaLnBrk="1" hangingPunct="1"/>
            <a:r>
              <a:rPr lang="en-US" altLang="en-US">
                <a:latin typeface="Arial" panose="020B0604020202020204" pitchFamily="34" charset="0"/>
              </a:rPr>
              <a:t>3 – Toilet</a:t>
            </a:r>
          </a:p>
          <a:p>
            <a:pPr eaLnBrk="1" hangingPunct="1"/>
            <a:r>
              <a:rPr lang="en-US" altLang="en-US">
                <a:latin typeface="Arial" panose="020B0604020202020204" pitchFamily="34" charset="0"/>
              </a:rPr>
              <a:t>4 – Mirror/Glass Screens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00D14BCC-5888-0CFD-1688-DF16982A6FA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21A76E-45D9-4300-9381-B9C82FDEC022}" type="slidenum">
              <a:rPr lang="en-GB" altLang="en-US"/>
              <a:pPr>
                <a:spcBef>
                  <a:spcPct val="0"/>
                </a:spcBef>
              </a:pPr>
              <a:t>38</a:t>
            </a:fld>
            <a:endParaRPr lang="en-GB" altLang="en-US"/>
          </a:p>
        </p:txBody>
      </p:sp>
      <p:sp>
        <p:nvSpPr>
          <p:cNvPr id="25603" name="Rectangle 2">
            <a:extLst>
              <a:ext uri="{FF2B5EF4-FFF2-40B4-BE49-F238E27FC236}">
                <a16:creationId xmlns:a16="http://schemas.microsoft.com/office/drawing/2014/main" id="{82002CA3-05E1-1915-6555-695F0251F1A7}"/>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8B5D0A1-91C0-6AF1-23C0-E5797616C599}"/>
              </a:ext>
            </a:extLst>
          </p:cNvPr>
          <p:cNvSpPr>
            <a:spLocks noGrp="1" noChangeArrowheads="1"/>
          </p:cNvSpPr>
          <p:nvPr>
            <p:ph type="body" idx="1"/>
          </p:nvPr>
        </p:nvSpPr>
        <p:spPr>
          <a:xfrm>
            <a:off x="887413" y="4691063"/>
            <a:ext cx="4891087" cy="4440237"/>
          </a:xfrm>
          <a:noFill/>
        </p:spPr>
        <p:txBody>
          <a:bodyPr/>
          <a:lstStyle/>
          <a:p>
            <a:pPr eaLnBrk="1" hangingPunct="1"/>
            <a:r>
              <a:rPr lang="en-US" altLang="en-US">
                <a:latin typeface="Arial" panose="020B0604020202020204" pitchFamily="34" charset="0"/>
              </a:rPr>
              <a:t>1 – Floor</a:t>
            </a:r>
          </a:p>
          <a:p>
            <a:pPr eaLnBrk="1" hangingPunct="1"/>
            <a:r>
              <a:rPr lang="en-US" altLang="en-US">
                <a:latin typeface="Arial" panose="020B0604020202020204" pitchFamily="34" charset="0"/>
              </a:rPr>
              <a:t>2 –Walls – Sink</a:t>
            </a:r>
          </a:p>
          <a:p>
            <a:pPr eaLnBrk="1" hangingPunct="1"/>
            <a:r>
              <a:rPr lang="en-US" altLang="en-US">
                <a:latin typeface="Arial" panose="020B0604020202020204" pitchFamily="34" charset="0"/>
              </a:rPr>
              <a:t>3 – Tiles</a:t>
            </a:r>
          </a:p>
          <a:p>
            <a:pPr eaLnBrk="1" hangingPunct="1"/>
            <a:r>
              <a:rPr lang="en-US" altLang="en-US">
                <a:latin typeface="Arial" panose="020B0604020202020204" pitchFamily="34" charset="0"/>
              </a:rPr>
              <a:t>4 – Shower screen</a:t>
            </a:r>
          </a:p>
          <a:p>
            <a:pPr eaLnBrk="1" hangingPunct="1"/>
            <a:r>
              <a:rPr lang="en-US" altLang="en-US">
                <a:latin typeface="Arial" panose="020B0604020202020204" pitchFamily="34" charset="0"/>
              </a:rPr>
              <a:t>5 – Toilet</a:t>
            </a:r>
          </a:p>
          <a:p>
            <a:pPr eaLnBrk="1" hangingPunct="1"/>
            <a:r>
              <a:rPr lang="en-US" altLang="en-US">
                <a:latin typeface="Arial" panose="020B0604020202020204" pitchFamily="34" charset="0"/>
              </a:rPr>
              <a:t>6- Bedroom surfaces</a:t>
            </a:r>
          </a:p>
          <a:p>
            <a:pPr eaLnBrk="1" hangingPunct="1"/>
            <a:r>
              <a:rPr lang="en-US" altLang="en-US">
                <a:latin typeface="Arial" panose="020B0604020202020204" pitchFamily="34" charset="0"/>
              </a:rPr>
              <a:t>7 – Windows</a:t>
            </a:r>
          </a:p>
          <a:p>
            <a:pPr eaLnBrk="1" hangingPunct="1"/>
            <a:r>
              <a:rPr lang="en-US" altLang="en-US">
                <a:latin typeface="Arial" panose="020B0604020202020204" pitchFamily="34" charset="0"/>
              </a:rPr>
              <a:t>8-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1C1A63C-D339-D9C3-9E6E-27D03EFBAA0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516A5E-B341-4302-87DD-6DBE290F5385}" type="slidenum">
              <a:rPr lang="en-GB" altLang="en-US"/>
              <a:pPr>
                <a:spcBef>
                  <a:spcPct val="0"/>
                </a:spcBef>
              </a:pPr>
              <a:t>39</a:t>
            </a:fld>
            <a:endParaRPr lang="en-GB" altLang="en-US"/>
          </a:p>
        </p:txBody>
      </p:sp>
      <p:sp>
        <p:nvSpPr>
          <p:cNvPr id="27651" name="Rectangle 2">
            <a:extLst>
              <a:ext uri="{FF2B5EF4-FFF2-40B4-BE49-F238E27FC236}">
                <a16:creationId xmlns:a16="http://schemas.microsoft.com/office/drawing/2014/main" id="{F25F0E80-24CC-45EF-B733-B9970817DEF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BCD3998-B27B-FA51-BEC3-5D6205F63026}"/>
              </a:ext>
            </a:extLst>
          </p:cNvPr>
          <p:cNvSpPr>
            <a:spLocks noGrp="1" noChangeArrowheads="1"/>
          </p:cNvSpPr>
          <p:nvPr>
            <p:ph type="body" idx="1"/>
          </p:nvPr>
        </p:nvSpPr>
        <p:spPr>
          <a:xfrm>
            <a:off x="887413" y="4691063"/>
            <a:ext cx="4891087" cy="4440237"/>
          </a:xfrm>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40</a:t>
            </a:fld>
            <a:endParaRPr lang="en-GB"/>
          </a:p>
        </p:txBody>
      </p:sp>
    </p:spTree>
    <p:extLst>
      <p:ext uri="{BB962C8B-B14F-4D97-AF65-F5344CB8AC3E}">
        <p14:creationId xmlns:p14="http://schemas.microsoft.com/office/powerpoint/2010/main" val="20894818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41</a:t>
            </a:fld>
            <a:endParaRPr lang="en-GB"/>
          </a:p>
        </p:txBody>
      </p:sp>
    </p:spTree>
    <p:extLst>
      <p:ext uri="{BB962C8B-B14F-4D97-AF65-F5344CB8AC3E}">
        <p14:creationId xmlns:p14="http://schemas.microsoft.com/office/powerpoint/2010/main" val="151517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4</a:t>
            </a:fld>
            <a:endParaRPr lang="en-GB"/>
          </a:p>
        </p:txBody>
      </p:sp>
    </p:spTree>
    <p:extLst>
      <p:ext uri="{BB962C8B-B14F-4D97-AF65-F5344CB8AC3E}">
        <p14:creationId xmlns:p14="http://schemas.microsoft.com/office/powerpoint/2010/main" val="95349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5</a:t>
            </a:fld>
            <a:endParaRPr lang="en-GB"/>
          </a:p>
        </p:txBody>
      </p:sp>
    </p:spTree>
    <p:extLst>
      <p:ext uri="{BB962C8B-B14F-4D97-AF65-F5344CB8AC3E}">
        <p14:creationId xmlns:p14="http://schemas.microsoft.com/office/powerpoint/2010/main" val="292592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C42EA3-3153-4BEC-A705-CDCBBF009E34}" type="slidenum">
              <a:rPr lang="en-GB" smtClean="0"/>
              <a:t>6</a:t>
            </a:fld>
            <a:endParaRPr lang="en-GB"/>
          </a:p>
        </p:txBody>
      </p:sp>
    </p:spTree>
    <p:extLst>
      <p:ext uri="{BB962C8B-B14F-4D97-AF65-F5344CB8AC3E}">
        <p14:creationId xmlns:p14="http://schemas.microsoft.com/office/powerpoint/2010/main" val="267553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7</a:t>
            </a:fld>
            <a:endParaRPr lang="en-GB"/>
          </a:p>
        </p:txBody>
      </p:sp>
    </p:spTree>
    <p:extLst>
      <p:ext uri="{BB962C8B-B14F-4D97-AF65-F5344CB8AC3E}">
        <p14:creationId xmlns:p14="http://schemas.microsoft.com/office/powerpoint/2010/main" val="3082776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8</a:t>
            </a:fld>
            <a:endParaRPr lang="en-GB"/>
          </a:p>
        </p:txBody>
      </p:sp>
    </p:spTree>
    <p:extLst>
      <p:ext uri="{BB962C8B-B14F-4D97-AF65-F5344CB8AC3E}">
        <p14:creationId xmlns:p14="http://schemas.microsoft.com/office/powerpoint/2010/main" val="1688270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850900"/>
            <a:ext cx="4086225" cy="2298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C42EA3-3153-4BEC-A705-CDCBBF009E34}" type="slidenum">
              <a:rPr lang="en-GB" smtClean="0"/>
              <a:t>9</a:t>
            </a:fld>
            <a:endParaRPr lang="en-GB"/>
          </a:p>
        </p:txBody>
      </p:sp>
    </p:spTree>
    <p:extLst>
      <p:ext uri="{BB962C8B-B14F-4D97-AF65-F5344CB8AC3E}">
        <p14:creationId xmlns:p14="http://schemas.microsoft.com/office/powerpoint/2010/main" val="711230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3547D2D-335E-4BA6-8231-7DFDEA65FB0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14D84-0E3A-4CA7-9336-886613B55F76}" type="slidenum">
              <a:rPr lang="en-GB" smtClean="0"/>
              <a:t>‹#›</a:t>
            </a:fld>
            <a:endParaRPr lang="en-GB"/>
          </a:p>
        </p:txBody>
      </p:sp>
      <p:pic>
        <p:nvPicPr>
          <p:cNvPr id="7" name="Picture 6" descr="Armagh City Banbridge and Craigavon Borough Council">
            <a:extLst>
              <a:ext uri="{FF2B5EF4-FFF2-40B4-BE49-F238E27FC236}">
                <a16:creationId xmlns:a16="http://schemas.microsoft.com/office/drawing/2014/main" id="{2798585B-67DE-4B59-AFDA-FCEF2A8EE773}"/>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3032" y="6013343"/>
            <a:ext cx="1857213" cy="708133"/>
          </a:xfrm>
          <a:prstGeom prst="rect">
            <a:avLst/>
          </a:prstGeom>
          <a:noFill/>
          <a:ln>
            <a:noFill/>
          </a:ln>
        </p:spPr>
      </p:pic>
    </p:spTree>
    <p:extLst>
      <p:ext uri="{BB962C8B-B14F-4D97-AF65-F5344CB8AC3E}">
        <p14:creationId xmlns:p14="http://schemas.microsoft.com/office/powerpoint/2010/main" val="45614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47D2D-335E-4BA6-8231-7DFDEA65FB0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96404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3547D2D-335E-4BA6-8231-7DFDEA65FB0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41595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547D2D-335E-4BA6-8231-7DFDEA65FB0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1106651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547D2D-335E-4BA6-8231-7DFDEA65FB0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619172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3547D2D-335E-4BA6-8231-7DFDEA65FB0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279795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547D2D-335E-4BA6-8231-7DFDEA65FB0E}"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2240629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3547D2D-335E-4BA6-8231-7DFDEA65FB0E}"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451849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3547D2D-335E-4BA6-8231-7DFDEA65FB0E}"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86970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547D2D-335E-4BA6-8231-7DFDEA65FB0E}"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178487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547D2D-335E-4BA6-8231-7DFDEA65FB0E}"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3614768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3547D2D-335E-4BA6-8231-7DFDEA65FB0E}"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27121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47D2D-335E-4BA6-8231-7DFDEA65FB0E}"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C14D84-0E3A-4CA7-9336-886613B55F76}" type="slidenum">
              <a:rPr lang="en-GB" smtClean="0"/>
              <a:t>‹#›</a:t>
            </a:fld>
            <a:endParaRPr lang="en-GB"/>
          </a:p>
        </p:txBody>
      </p:sp>
    </p:spTree>
    <p:extLst>
      <p:ext uri="{BB962C8B-B14F-4D97-AF65-F5344CB8AC3E}">
        <p14:creationId xmlns:p14="http://schemas.microsoft.com/office/powerpoint/2010/main" val="3096796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47D2D-335E-4BA6-8231-7DFDEA65FB0E}" type="datetimeFigureOut">
              <a:rPr lang="en-GB" smtClean="0"/>
              <a:t>22/05/2024</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14D84-0E3A-4CA7-9336-886613B55F76}" type="slidenum">
              <a:rPr lang="en-GB" smtClean="0"/>
              <a:t>‹#›</a:t>
            </a:fld>
            <a:endParaRPr lang="en-GB"/>
          </a:p>
        </p:txBody>
      </p:sp>
    </p:spTree>
    <p:extLst>
      <p:ext uri="{BB962C8B-B14F-4D97-AF65-F5344CB8AC3E}">
        <p14:creationId xmlns:p14="http://schemas.microsoft.com/office/powerpoint/2010/main" val="226929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7.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jpe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slide" Target="slide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emf"/><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50.pn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jpeg"/><Relationship Id="rId10" Type="http://schemas.openxmlformats.org/officeDocument/2006/relationships/image" Target="../media/image67.png"/><Relationship Id="rId4" Type="http://schemas.openxmlformats.org/officeDocument/2006/relationships/image" Target="../media/image51.png"/><Relationship Id="rId9"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image" Target="../media/image14.gif"/><Relationship Id="rId3" Type="http://schemas.openxmlformats.org/officeDocument/2006/relationships/image" Target="../media/image3.png"/><Relationship Id="rId7" Type="http://schemas.openxmlformats.org/officeDocument/2006/relationships/image" Target="../media/image8.gif"/><Relationship Id="rId12"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gif"/><Relationship Id="rId11" Type="http://schemas.openxmlformats.org/officeDocument/2006/relationships/image" Target="../media/image12.gif"/><Relationship Id="rId5" Type="http://schemas.openxmlformats.org/officeDocument/2006/relationships/image" Target="../media/image6.gif"/><Relationship Id="rId10" Type="http://schemas.openxmlformats.org/officeDocument/2006/relationships/image" Target="../media/image11.gif"/><Relationship Id="rId4" Type="http://schemas.openxmlformats.org/officeDocument/2006/relationships/slide" Target="slide4.xml"/><Relationship Id="rId9" Type="http://schemas.openxmlformats.org/officeDocument/2006/relationships/image" Target="../media/image10.gif"/></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ftar Jurusan di Universitas Negeri Yogyakarta dan Cara Masuknya |  kumparan.com">
            <a:extLst>
              <a:ext uri="{FF2B5EF4-FFF2-40B4-BE49-F238E27FC236}">
                <a16:creationId xmlns:a16="http://schemas.microsoft.com/office/drawing/2014/main" id="{2AE5ACBC-CB75-7316-91F4-72EE7696AAA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9503"/>
          <a:stretch/>
        </p:blipFill>
        <p:spPr bwMode="auto">
          <a:xfrm>
            <a:off x="888691" y="-184736"/>
            <a:ext cx="7594295" cy="21426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logo&#10;&#10;Description automatically generated">
            <a:extLst>
              <a:ext uri="{FF2B5EF4-FFF2-40B4-BE49-F238E27FC236}">
                <a16:creationId xmlns:a16="http://schemas.microsoft.com/office/drawing/2014/main" id="{A50F1753-4F9B-460B-8C58-4BB31E25B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4735"/>
            <a:ext cx="12192000" cy="6687921"/>
          </a:xfrm>
          <a:prstGeom prst="rect">
            <a:avLst/>
          </a:prstGeom>
        </p:spPr>
      </p:pic>
      <p:sp>
        <p:nvSpPr>
          <p:cNvPr id="3" name="Rectangle 2"/>
          <p:cNvSpPr/>
          <p:nvPr/>
        </p:nvSpPr>
        <p:spPr>
          <a:xfrm>
            <a:off x="573795" y="2767248"/>
            <a:ext cx="10515600" cy="2064219"/>
          </a:xfrm>
          <a:prstGeom prst="rect">
            <a:avLst/>
          </a:prstGeom>
        </p:spPr>
        <p:txBody>
          <a:bodyPr wrap="square">
            <a:spAutoFit/>
          </a:bodyPr>
          <a:lstStyle/>
          <a:p>
            <a:pPr algn="ctr">
              <a:lnSpc>
                <a:spcPct val="120000"/>
              </a:lnSpc>
            </a:pPr>
            <a:r>
              <a:rPr lang="en-US" sz="4000" b="1" cap="all" dirty="0">
                <a:solidFill>
                  <a:schemeClr val="bg1"/>
                </a:solidFill>
                <a:latin typeface="Arial" panose="020B0604020202020204" pitchFamily="34" charset="0"/>
                <a:ea typeface="Times New Roman" panose="02020603050405020304" pitchFamily="18" charset="0"/>
              </a:rPr>
              <a:t>Control of Substance Hazardous to Health (</a:t>
            </a:r>
            <a:r>
              <a:rPr lang="en-GB" sz="4000" b="1" cap="all" dirty="0">
                <a:solidFill>
                  <a:schemeClr val="bg1"/>
                </a:solidFill>
                <a:latin typeface="Arial" panose="020B0604020202020204" pitchFamily="34" charset="0"/>
                <a:ea typeface="Times New Roman" panose="02020603050405020304" pitchFamily="18" charset="0"/>
              </a:rPr>
              <a:t>COSHH) Awareness</a:t>
            </a:r>
          </a:p>
          <a:p>
            <a:pPr algn="ctr">
              <a:lnSpc>
                <a:spcPct val="120000"/>
              </a:lnSpc>
            </a:pPr>
            <a:endParaRPr lang="en-GB" sz="1400" b="1" cap="all" dirty="0">
              <a:latin typeface="Arial" panose="020B0604020202020204" pitchFamily="34" charset="0"/>
              <a:ea typeface="Times New Roman" panose="02020603050405020304" pitchFamily="18" charset="0"/>
            </a:endParaRPr>
          </a:p>
          <a:p>
            <a:pPr algn="ctr">
              <a:lnSpc>
                <a:spcPct val="120000"/>
              </a:lnSpc>
            </a:pPr>
            <a:endParaRPr lang="en-GB"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5292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0" name="Rectangle 9">
            <a:hlinkClick r:id="rId4" action="ppaction://hlinksldjump" tooltip="Heating Plant"/>
            <a:extLst>
              <a:ext uri="{FF2B5EF4-FFF2-40B4-BE49-F238E27FC236}">
                <a16:creationId xmlns:a16="http://schemas.microsoft.com/office/drawing/2014/main" id="{71BC2B96-B2CF-4C55-A74A-72AC6E4643C6}"/>
              </a:ext>
            </a:extLst>
          </p:cNvPr>
          <p:cNvSpPr/>
          <p:nvPr/>
        </p:nvSpPr>
        <p:spPr>
          <a:xfrm>
            <a:off x="2743200" y="3291840"/>
            <a:ext cx="1316736" cy="969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ction="ppaction://hlinksldjump" tooltip="Water Tanks"/>
            <a:extLst>
              <a:ext uri="{FF2B5EF4-FFF2-40B4-BE49-F238E27FC236}">
                <a16:creationId xmlns:a16="http://schemas.microsoft.com/office/drawing/2014/main" id="{87FE363D-91D3-4623-8698-B93B85F223EC}"/>
              </a:ext>
            </a:extLst>
          </p:cNvPr>
          <p:cNvSpPr/>
          <p:nvPr/>
        </p:nvSpPr>
        <p:spPr>
          <a:xfrm>
            <a:off x="4037154" y="3614739"/>
            <a:ext cx="549134" cy="64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4" action="ppaction://hlinksldjump" tooltip="Balance Tanks for Leaner &amp; Leisure Pool"/>
            <a:extLst>
              <a:ext uri="{FF2B5EF4-FFF2-40B4-BE49-F238E27FC236}">
                <a16:creationId xmlns:a16="http://schemas.microsoft.com/office/drawing/2014/main" id="{023C7092-B7DB-4367-B9A2-A2F46A89C597}"/>
              </a:ext>
            </a:extLst>
          </p:cNvPr>
          <p:cNvSpPr/>
          <p:nvPr/>
        </p:nvSpPr>
        <p:spPr>
          <a:xfrm>
            <a:off x="4272645" y="4710113"/>
            <a:ext cx="389843" cy="8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tooltip="Electrical Room"/>
            <a:extLst>
              <a:ext uri="{FF2B5EF4-FFF2-40B4-BE49-F238E27FC236}">
                <a16:creationId xmlns:a16="http://schemas.microsoft.com/office/drawing/2014/main" id="{F792146F-06AE-4D73-A676-EDA033068AED}"/>
              </a:ext>
            </a:extLst>
          </p:cNvPr>
          <p:cNvSpPr/>
          <p:nvPr/>
        </p:nvSpPr>
        <p:spPr>
          <a:xfrm>
            <a:off x="4037154" y="3291839"/>
            <a:ext cx="512066" cy="32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6"/>
          <p:cNvSpPr>
            <a:spLocks noGrp="1"/>
          </p:cNvSpPr>
          <p:nvPr>
            <p:ph sz="half" idx="1"/>
          </p:nvPr>
        </p:nvSpPr>
        <p:spPr>
          <a:xfrm>
            <a:off x="2183287" y="409082"/>
            <a:ext cx="9188905" cy="5260197"/>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84138" indent="0" algn="just" fontAlgn="auto">
              <a:lnSpc>
                <a:spcPct val="110000"/>
              </a:lnSpc>
              <a:spcAft>
                <a:spcPts val="0"/>
              </a:spcAft>
              <a:buFont typeface="Wingdings 3"/>
              <a:buNone/>
              <a:defRPr/>
            </a:pPr>
            <a:r>
              <a:rPr lang="en-US" dirty="0" err="1"/>
              <a:t>Penilaian</a:t>
            </a:r>
            <a:r>
              <a:rPr lang="en-US" dirty="0"/>
              <a:t> COSHH </a:t>
            </a:r>
            <a:r>
              <a:rPr lang="en-US" b="1" dirty="0" err="1"/>
              <a:t>berkonsentrasi</a:t>
            </a:r>
            <a:r>
              <a:rPr lang="en-US" b="1" dirty="0"/>
              <a:t> pada </a:t>
            </a:r>
            <a:r>
              <a:rPr lang="en-US" b="1" dirty="0" err="1"/>
              <a:t>bahaya</a:t>
            </a:r>
            <a:r>
              <a:rPr lang="en-US" b="1" dirty="0"/>
              <a:t> dan </a:t>
            </a:r>
            <a:r>
              <a:rPr lang="en-US" b="1" dirty="0" err="1"/>
              <a:t>risiko</a:t>
            </a:r>
            <a:r>
              <a:rPr lang="en-US" b="1" dirty="0"/>
              <a:t> </a:t>
            </a:r>
            <a:r>
              <a:rPr lang="en-US" b="1" dirty="0" err="1"/>
              <a:t>dari</a:t>
            </a:r>
            <a:r>
              <a:rPr lang="en-US" b="1" dirty="0"/>
              <a:t> </a:t>
            </a:r>
            <a:r>
              <a:rPr lang="en-US" b="1" dirty="0" err="1"/>
              <a:t>zat</a:t>
            </a:r>
            <a:r>
              <a:rPr lang="en-US" b="1" dirty="0"/>
              <a:t> </a:t>
            </a:r>
            <a:r>
              <a:rPr lang="en-US" b="1" dirty="0" err="1"/>
              <a:t>berbahaya</a:t>
            </a:r>
            <a:r>
              <a:rPr lang="en-US" b="1" dirty="0"/>
              <a:t> di </a:t>
            </a:r>
            <a:r>
              <a:rPr lang="en-US" b="1" dirty="0" err="1"/>
              <a:t>tempat</a:t>
            </a:r>
            <a:r>
              <a:rPr lang="en-US" b="1" dirty="0"/>
              <a:t> </a:t>
            </a:r>
            <a:r>
              <a:rPr lang="en-US" b="1" dirty="0" err="1"/>
              <a:t>kerja</a:t>
            </a:r>
            <a:r>
              <a:rPr lang="en-US" b="1" dirty="0"/>
              <a:t>/</a:t>
            </a:r>
            <a:r>
              <a:rPr lang="en-US" b="1" dirty="0" err="1"/>
              <a:t>laboratorium</a:t>
            </a:r>
            <a:r>
              <a:rPr lang="en-US" b="1" dirty="0"/>
              <a:t>.</a:t>
            </a:r>
          </a:p>
          <a:p>
            <a:pPr marL="84138" indent="0" algn="just" fontAlgn="auto">
              <a:lnSpc>
                <a:spcPct val="110000"/>
              </a:lnSpc>
              <a:spcAft>
                <a:spcPts val="0"/>
              </a:spcAft>
              <a:buFont typeface="Wingdings 3"/>
              <a:buNone/>
              <a:defRPr/>
            </a:pPr>
            <a:r>
              <a:rPr lang="en-US" dirty="0"/>
              <a:t> </a:t>
            </a:r>
          </a:p>
          <a:p>
            <a:pPr marL="84138" indent="0" algn="just" fontAlgn="auto">
              <a:lnSpc>
                <a:spcPct val="110000"/>
              </a:lnSpc>
              <a:spcAft>
                <a:spcPts val="0"/>
              </a:spcAft>
              <a:buFont typeface="Wingdings 3"/>
              <a:buNone/>
              <a:defRPr/>
            </a:pPr>
            <a:endParaRPr lang="en-US" dirty="0"/>
          </a:p>
          <a:p>
            <a:pPr marL="84138" indent="0" algn="just" fontAlgn="auto">
              <a:lnSpc>
                <a:spcPct val="110000"/>
              </a:lnSpc>
              <a:spcAft>
                <a:spcPts val="0"/>
              </a:spcAft>
              <a:buFont typeface="Wingdings 3"/>
              <a:buNone/>
              <a:defRPr/>
            </a:pPr>
            <a:r>
              <a:rPr lang="en-US" dirty="0" err="1"/>
              <a:t>Ingatlah</a:t>
            </a:r>
            <a:r>
              <a:rPr lang="en-US" dirty="0"/>
              <a:t> </a:t>
            </a:r>
            <a:r>
              <a:rPr lang="en-US" dirty="0" err="1"/>
              <a:t>bahwa</a:t>
            </a:r>
            <a:r>
              <a:rPr lang="en-US" dirty="0"/>
              <a:t> </a:t>
            </a:r>
            <a:r>
              <a:rPr lang="en-US" dirty="0" err="1"/>
              <a:t>bahaya</a:t>
            </a:r>
            <a:r>
              <a:rPr lang="en-US" dirty="0"/>
              <a:t> </a:t>
            </a:r>
            <a:r>
              <a:rPr lang="en-US" dirty="0" err="1"/>
              <a:t>kesehatan</a:t>
            </a:r>
            <a:r>
              <a:rPr lang="en-US" dirty="0"/>
              <a:t> </a:t>
            </a:r>
            <a:r>
              <a:rPr lang="en-US" dirty="0" err="1"/>
              <a:t>tidak</a:t>
            </a:r>
            <a:r>
              <a:rPr lang="en-US" dirty="0"/>
              <a:t> </a:t>
            </a:r>
            <a:r>
              <a:rPr lang="en-US" dirty="0" err="1"/>
              <a:t>terbatas</a:t>
            </a:r>
            <a:r>
              <a:rPr lang="en-US" dirty="0"/>
              <a:t> pada </a:t>
            </a:r>
            <a:r>
              <a:rPr lang="en-US" dirty="0" err="1"/>
              <a:t>zat</a:t>
            </a:r>
            <a:r>
              <a:rPr lang="en-US" dirty="0"/>
              <a:t> yang </a:t>
            </a:r>
            <a:r>
              <a:rPr lang="en-US" dirty="0" err="1"/>
              <a:t>diberi</a:t>
            </a:r>
            <a:r>
              <a:rPr lang="en-US" dirty="0"/>
              <a:t> label '</a:t>
            </a:r>
            <a:r>
              <a:rPr lang="en-US" dirty="0" err="1"/>
              <a:t>berbahaya</a:t>
            </a:r>
            <a:r>
              <a:rPr lang="en-US" dirty="0"/>
              <a:t>'. </a:t>
            </a:r>
            <a:r>
              <a:rPr lang="en-US" dirty="0" err="1"/>
              <a:t>Beberapa</a:t>
            </a:r>
            <a:r>
              <a:rPr lang="en-US" dirty="0"/>
              <a:t> </a:t>
            </a:r>
            <a:r>
              <a:rPr lang="en-US" dirty="0" err="1"/>
              <a:t>zat</a:t>
            </a:r>
            <a:r>
              <a:rPr lang="en-US" dirty="0"/>
              <a:t> </a:t>
            </a:r>
            <a:r>
              <a:rPr lang="en-US" dirty="0" err="1"/>
              <a:t>berbahaya</a:t>
            </a:r>
            <a:r>
              <a:rPr lang="en-US" dirty="0"/>
              <a:t> </a:t>
            </a:r>
            <a:r>
              <a:rPr lang="en-US" dirty="0" err="1"/>
              <a:t>dapat</a:t>
            </a:r>
            <a:r>
              <a:rPr lang="en-US" dirty="0"/>
              <a:t> </a:t>
            </a:r>
            <a:r>
              <a:rPr lang="en-US" dirty="0" err="1"/>
              <a:t>dihasilkan</a:t>
            </a:r>
            <a:r>
              <a:rPr lang="en-US" dirty="0"/>
              <a:t> </a:t>
            </a:r>
            <a:r>
              <a:rPr lang="en-US" dirty="0" err="1"/>
              <a:t>dari</a:t>
            </a:r>
            <a:r>
              <a:rPr lang="en-US" dirty="0"/>
              <a:t> proses yang </a:t>
            </a:r>
            <a:r>
              <a:rPr lang="en-US" dirty="0" err="1"/>
              <a:t>dilakukan</a:t>
            </a:r>
            <a:r>
              <a:rPr lang="en-US" dirty="0"/>
              <a:t>, </a:t>
            </a:r>
            <a:r>
              <a:rPr lang="en-US" dirty="0" err="1"/>
              <a:t>misalnya</a:t>
            </a:r>
            <a:r>
              <a:rPr lang="en-US" dirty="0"/>
              <a:t> </a:t>
            </a:r>
            <a:r>
              <a:rPr lang="en-US" dirty="0" err="1"/>
              <a:t>debu</a:t>
            </a:r>
            <a:r>
              <a:rPr lang="en-US" dirty="0"/>
              <a:t> </a:t>
            </a:r>
            <a:r>
              <a:rPr lang="en-US" dirty="0" err="1"/>
              <a:t>kayu</a:t>
            </a:r>
            <a:r>
              <a:rPr lang="en-US" dirty="0"/>
              <a:t> </a:t>
            </a:r>
            <a:r>
              <a:rPr lang="en-US" dirty="0" err="1"/>
              <a:t>dari</a:t>
            </a:r>
            <a:r>
              <a:rPr lang="en-US" dirty="0"/>
              <a:t> </a:t>
            </a:r>
            <a:r>
              <a:rPr lang="en-US" dirty="0" err="1"/>
              <a:t>pengamplasan</a:t>
            </a:r>
            <a:r>
              <a:rPr lang="en-US" dirty="0"/>
              <a:t>, </a:t>
            </a:r>
            <a:r>
              <a:rPr lang="en-US" dirty="0" err="1"/>
              <a:t>atau</a:t>
            </a:r>
            <a:r>
              <a:rPr lang="en-US" dirty="0"/>
              <a:t> </a:t>
            </a:r>
            <a:r>
              <a:rPr lang="en-US" dirty="0" err="1"/>
              <a:t>debu</a:t>
            </a:r>
            <a:r>
              <a:rPr lang="en-US" dirty="0"/>
              <a:t> </a:t>
            </a:r>
            <a:r>
              <a:rPr lang="en-US" dirty="0" err="1"/>
              <a:t>silika</a:t>
            </a:r>
            <a:r>
              <a:rPr lang="en-US" dirty="0"/>
              <a:t> </a:t>
            </a:r>
            <a:r>
              <a:rPr lang="en-US" dirty="0" err="1"/>
              <a:t>dari</a:t>
            </a:r>
            <a:r>
              <a:rPr lang="en-US" dirty="0"/>
              <a:t> </a:t>
            </a:r>
            <a:r>
              <a:rPr lang="en-US" dirty="0" err="1"/>
              <a:t>pemotongan</a:t>
            </a:r>
            <a:r>
              <a:rPr lang="en-US" dirty="0"/>
              <a:t> </a:t>
            </a:r>
            <a:r>
              <a:rPr lang="en-US" dirty="0" err="1"/>
              <a:t>ubin</a:t>
            </a:r>
            <a:endParaRPr lang="en-US" dirty="0"/>
          </a:p>
        </p:txBody>
      </p:sp>
    </p:spTree>
    <p:extLst>
      <p:ext uri="{BB962C8B-B14F-4D97-AF65-F5344CB8AC3E}">
        <p14:creationId xmlns:p14="http://schemas.microsoft.com/office/powerpoint/2010/main" val="3996642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0" name="Rectangle 9">
            <a:hlinkClick r:id="rId4" action="ppaction://hlinksldjump" tooltip="Heating Plant"/>
            <a:extLst>
              <a:ext uri="{FF2B5EF4-FFF2-40B4-BE49-F238E27FC236}">
                <a16:creationId xmlns:a16="http://schemas.microsoft.com/office/drawing/2014/main" id="{71BC2B96-B2CF-4C55-A74A-72AC6E4643C6}"/>
              </a:ext>
            </a:extLst>
          </p:cNvPr>
          <p:cNvSpPr/>
          <p:nvPr/>
        </p:nvSpPr>
        <p:spPr>
          <a:xfrm>
            <a:off x="2743200" y="3291840"/>
            <a:ext cx="1316736" cy="969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ction="ppaction://hlinksldjump" tooltip="Water Tanks"/>
            <a:extLst>
              <a:ext uri="{FF2B5EF4-FFF2-40B4-BE49-F238E27FC236}">
                <a16:creationId xmlns:a16="http://schemas.microsoft.com/office/drawing/2014/main" id="{87FE363D-91D3-4623-8698-B93B85F223EC}"/>
              </a:ext>
            </a:extLst>
          </p:cNvPr>
          <p:cNvSpPr/>
          <p:nvPr/>
        </p:nvSpPr>
        <p:spPr>
          <a:xfrm>
            <a:off x="4037154" y="3614739"/>
            <a:ext cx="549134" cy="64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4" action="ppaction://hlinksldjump" tooltip="Balance Tanks for Leaner &amp; Leisure Pool"/>
            <a:extLst>
              <a:ext uri="{FF2B5EF4-FFF2-40B4-BE49-F238E27FC236}">
                <a16:creationId xmlns:a16="http://schemas.microsoft.com/office/drawing/2014/main" id="{023C7092-B7DB-4367-B9A2-A2F46A89C597}"/>
              </a:ext>
            </a:extLst>
          </p:cNvPr>
          <p:cNvSpPr/>
          <p:nvPr/>
        </p:nvSpPr>
        <p:spPr>
          <a:xfrm>
            <a:off x="4272645" y="4710113"/>
            <a:ext cx="389843" cy="8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tooltip="Electrical Room"/>
            <a:extLst>
              <a:ext uri="{FF2B5EF4-FFF2-40B4-BE49-F238E27FC236}">
                <a16:creationId xmlns:a16="http://schemas.microsoft.com/office/drawing/2014/main" id="{F792146F-06AE-4D73-A676-EDA033068AED}"/>
              </a:ext>
            </a:extLst>
          </p:cNvPr>
          <p:cNvSpPr/>
          <p:nvPr/>
        </p:nvSpPr>
        <p:spPr>
          <a:xfrm>
            <a:off x="4037154" y="3291839"/>
            <a:ext cx="512066" cy="32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5442577"/>
              </p:ext>
            </p:extLst>
          </p:nvPr>
        </p:nvGraphicFramePr>
        <p:xfrm>
          <a:off x="1374491" y="296323"/>
          <a:ext cx="9478673" cy="5991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9123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graphicEl>
                                              <a:dgm id="{81A583D4-1B93-4E38-93FB-450DF15E9E6A}"/>
                                            </p:graphicEl>
                                          </p:spTgt>
                                        </p:tgtEl>
                                        <p:attrNameLst>
                                          <p:attrName>style.visibility</p:attrName>
                                        </p:attrNameLst>
                                      </p:cBhvr>
                                      <p:to>
                                        <p:strVal val="visible"/>
                                      </p:to>
                                    </p:set>
                                    <p:anim calcmode="lin" valueType="num">
                                      <p:cBhvr additive="base">
                                        <p:cTn id="7" dur="3000" fill="hold"/>
                                        <p:tgtEl>
                                          <p:spTgt spid="4">
                                            <p:graphicEl>
                                              <a:dgm id="{81A583D4-1B93-4E38-93FB-450DF15E9E6A}"/>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4">
                                            <p:graphicEl>
                                              <a:dgm id="{81A583D4-1B93-4E38-93FB-450DF15E9E6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8BD50835-DA47-46F2-B209-CF462D5B2A12}"/>
                                            </p:graphicEl>
                                          </p:spTgt>
                                        </p:tgtEl>
                                        <p:attrNameLst>
                                          <p:attrName>style.visibility</p:attrName>
                                        </p:attrNameLst>
                                      </p:cBhvr>
                                      <p:to>
                                        <p:strVal val="visible"/>
                                      </p:to>
                                    </p:set>
                                    <p:anim calcmode="lin" valueType="num">
                                      <p:cBhvr additive="base">
                                        <p:cTn id="11" dur="3000" fill="hold"/>
                                        <p:tgtEl>
                                          <p:spTgt spid="4">
                                            <p:graphicEl>
                                              <a:dgm id="{8BD50835-DA47-46F2-B209-CF462D5B2A12}"/>
                                            </p:graphicEl>
                                          </p:spTgt>
                                        </p:tgtEl>
                                        <p:attrNameLst>
                                          <p:attrName>ppt_x</p:attrName>
                                        </p:attrNameLst>
                                      </p:cBhvr>
                                      <p:tavLst>
                                        <p:tav tm="0">
                                          <p:val>
                                            <p:strVal val="#ppt_x"/>
                                          </p:val>
                                        </p:tav>
                                        <p:tav tm="100000">
                                          <p:val>
                                            <p:strVal val="#ppt_x"/>
                                          </p:val>
                                        </p:tav>
                                      </p:tavLst>
                                    </p:anim>
                                    <p:anim calcmode="lin" valueType="num">
                                      <p:cBhvr additive="base">
                                        <p:cTn id="12" dur="3000" fill="hold"/>
                                        <p:tgtEl>
                                          <p:spTgt spid="4">
                                            <p:graphicEl>
                                              <a:dgm id="{8BD50835-DA47-46F2-B209-CF462D5B2A12}"/>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graphicEl>
                                              <a:dgm id="{ECC5048D-5B40-4D32-82C6-2FB47262E068}"/>
                                            </p:graphicEl>
                                          </p:spTgt>
                                        </p:tgtEl>
                                        <p:attrNameLst>
                                          <p:attrName>style.visibility</p:attrName>
                                        </p:attrNameLst>
                                      </p:cBhvr>
                                      <p:to>
                                        <p:strVal val="visible"/>
                                      </p:to>
                                    </p:set>
                                    <p:anim calcmode="lin" valueType="num">
                                      <p:cBhvr additive="base">
                                        <p:cTn id="15" dur="3000" fill="hold"/>
                                        <p:tgtEl>
                                          <p:spTgt spid="4">
                                            <p:graphicEl>
                                              <a:dgm id="{ECC5048D-5B40-4D32-82C6-2FB47262E068}"/>
                                            </p:graphicEl>
                                          </p:spTgt>
                                        </p:tgtEl>
                                        <p:attrNameLst>
                                          <p:attrName>ppt_x</p:attrName>
                                        </p:attrNameLst>
                                      </p:cBhvr>
                                      <p:tavLst>
                                        <p:tav tm="0">
                                          <p:val>
                                            <p:strVal val="#ppt_x"/>
                                          </p:val>
                                        </p:tav>
                                        <p:tav tm="100000">
                                          <p:val>
                                            <p:strVal val="#ppt_x"/>
                                          </p:val>
                                        </p:tav>
                                      </p:tavLst>
                                    </p:anim>
                                    <p:anim calcmode="lin" valueType="num">
                                      <p:cBhvr additive="base">
                                        <p:cTn id="16" dur="3000" fill="hold"/>
                                        <p:tgtEl>
                                          <p:spTgt spid="4">
                                            <p:graphicEl>
                                              <a:dgm id="{ECC5048D-5B40-4D32-82C6-2FB47262E068}"/>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graphicEl>
                                              <a:dgm id="{99768EC8-42DC-4018-AFAC-176444A1D1C7}"/>
                                            </p:graphicEl>
                                          </p:spTgt>
                                        </p:tgtEl>
                                        <p:attrNameLst>
                                          <p:attrName>style.visibility</p:attrName>
                                        </p:attrNameLst>
                                      </p:cBhvr>
                                      <p:to>
                                        <p:strVal val="visible"/>
                                      </p:to>
                                    </p:set>
                                    <p:anim calcmode="lin" valueType="num">
                                      <p:cBhvr additive="base">
                                        <p:cTn id="19" dur="3000" fill="hold"/>
                                        <p:tgtEl>
                                          <p:spTgt spid="4">
                                            <p:graphicEl>
                                              <a:dgm id="{99768EC8-42DC-4018-AFAC-176444A1D1C7}"/>
                                            </p:graphicEl>
                                          </p:spTgt>
                                        </p:tgtEl>
                                        <p:attrNameLst>
                                          <p:attrName>ppt_x</p:attrName>
                                        </p:attrNameLst>
                                      </p:cBhvr>
                                      <p:tavLst>
                                        <p:tav tm="0">
                                          <p:val>
                                            <p:strVal val="#ppt_x"/>
                                          </p:val>
                                        </p:tav>
                                        <p:tav tm="100000">
                                          <p:val>
                                            <p:strVal val="#ppt_x"/>
                                          </p:val>
                                        </p:tav>
                                      </p:tavLst>
                                    </p:anim>
                                    <p:anim calcmode="lin" valueType="num">
                                      <p:cBhvr additive="base">
                                        <p:cTn id="20" dur="3000" fill="hold"/>
                                        <p:tgtEl>
                                          <p:spTgt spid="4">
                                            <p:graphicEl>
                                              <a:dgm id="{99768EC8-42DC-4018-AFAC-176444A1D1C7}"/>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graphicEl>
                                              <a:dgm id="{417BAB10-D73D-4303-81C4-AB51D0AAFAB2}"/>
                                            </p:graphicEl>
                                          </p:spTgt>
                                        </p:tgtEl>
                                        <p:attrNameLst>
                                          <p:attrName>style.visibility</p:attrName>
                                        </p:attrNameLst>
                                      </p:cBhvr>
                                      <p:to>
                                        <p:strVal val="visible"/>
                                      </p:to>
                                    </p:set>
                                    <p:anim calcmode="lin" valueType="num">
                                      <p:cBhvr additive="base">
                                        <p:cTn id="23" dur="3000" fill="hold"/>
                                        <p:tgtEl>
                                          <p:spTgt spid="4">
                                            <p:graphicEl>
                                              <a:dgm id="{417BAB10-D73D-4303-81C4-AB51D0AAFAB2}"/>
                                            </p:graphicEl>
                                          </p:spTgt>
                                        </p:tgtEl>
                                        <p:attrNameLst>
                                          <p:attrName>ppt_x</p:attrName>
                                        </p:attrNameLst>
                                      </p:cBhvr>
                                      <p:tavLst>
                                        <p:tav tm="0">
                                          <p:val>
                                            <p:strVal val="#ppt_x"/>
                                          </p:val>
                                        </p:tav>
                                        <p:tav tm="100000">
                                          <p:val>
                                            <p:strVal val="#ppt_x"/>
                                          </p:val>
                                        </p:tav>
                                      </p:tavLst>
                                    </p:anim>
                                    <p:anim calcmode="lin" valueType="num">
                                      <p:cBhvr additive="base">
                                        <p:cTn id="24" dur="3000" fill="hold"/>
                                        <p:tgtEl>
                                          <p:spTgt spid="4">
                                            <p:graphicEl>
                                              <a:dgm id="{417BAB10-D73D-4303-81C4-AB51D0AAFAB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392E7943-3A18-4F26-81D6-C5459B1E447A}"/>
                                            </p:graphicEl>
                                          </p:spTgt>
                                        </p:tgtEl>
                                        <p:attrNameLst>
                                          <p:attrName>style.visibility</p:attrName>
                                        </p:attrNameLst>
                                      </p:cBhvr>
                                      <p:to>
                                        <p:strVal val="visible"/>
                                      </p:to>
                                    </p:set>
                                    <p:anim calcmode="lin" valueType="num">
                                      <p:cBhvr additive="base">
                                        <p:cTn id="27" dur="3000" fill="hold"/>
                                        <p:tgtEl>
                                          <p:spTgt spid="4">
                                            <p:graphicEl>
                                              <a:dgm id="{392E7943-3A18-4F26-81D6-C5459B1E447A}"/>
                                            </p:graphicEl>
                                          </p:spTgt>
                                        </p:tgtEl>
                                        <p:attrNameLst>
                                          <p:attrName>ppt_x</p:attrName>
                                        </p:attrNameLst>
                                      </p:cBhvr>
                                      <p:tavLst>
                                        <p:tav tm="0">
                                          <p:val>
                                            <p:strVal val="#ppt_x"/>
                                          </p:val>
                                        </p:tav>
                                        <p:tav tm="100000">
                                          <p:val>
                                            <p:strVal val="#ppt_x"/>
                                          </p:val>
                                        </p:tav>
                                      </p:tavLst>
                                    </p:anim>
                                    <p:anim calcmode="lin" valueType="num">
                                      <p:cBhvr additive="base">
                                        <p:cTn id="28" dur="3000" fill="hold"/>
                                        <p:tgtEl>
                                          <p:spTgt spid="4">
                                            <p:graphicEl>
                                              <a:dgm id="{392E7943-3A18-4F26-81D6-C5459B1E447A}"/>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6A81826A-F086-4613-8DDA-42B678E10D1C}"/>
                                            </p:graphicEl>
                                          </p:spTgt>
                                        </p:tgtEl>
                                        <p:attrNameLst>
                                          <p:attrName>style.visibility</p:attrName>
                                        </p:attrNameLst>
                                      </p:cBhvr>
                                      <p:to>
                                        <p:strVal val="visible"/>
                                      </p:to>
                                    </p:set>
                                    <p:anim calcmode="lin" valueType="num">
                                      <p:cBhvr additive="base">
                                        <p:cTn id="31" dur="3000" fill="hold"/>
                                        <p:tgtEl>
                                          <p:spTgt spid="4">
                                            <p:graphicEl>
                                              <a:dgm id="{6A81826A-F086-4613-8DDA-42B678E10D1C}"/>
                                            </p:graphicEl>
                                          </p:spTgt>
                                        </p:tgtEl>
                                        <p:attrNameLst>
                                          <p:attrName>ppt_x</p:attrName>
                                        </p:attrNameLst>
                                      </p:cBhvr>
                                      <p:tavLst>
                                        <p:tav tm="0">
                                          <p:val>
                                            <p:strVal val="#ppt_x"/>
                                          </p:val>
                                        </p:tav>
                                        <p:tav tm="100000">
                                          <p:val>
                                            <p:strVal val="#ppt_x"/>
                                          </p:val>
                                        </p:tav>
                                      </p:tavLst>
                                    </p:anim>
                                    <p:anim calcmode="lin" valueType="num">
                                      <p:cBhvr additive="base">
                                        <p:cTn id="32" dur="3000" fill="hold"/>
                                        <p:tgtEl>
                                          <p:spTgt spid="4">
                                            <p:graphicEl>
                                              <a:dgm id="{6A81826A-F086-4613-8DDA-42B678E10D1C}"/>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BAB784BA-7C2E-4233-ACC6-F1D9FD997A66}"/>
                                            </p:graphicEl>
                                          </p:spTgt>
                                        </p:tgtEl>
                                        <p:attrNameLst>
                                          <p:attrName>style.visibility</p:attrName>
                                        </p:attrNameLst>
                                      </p:cBhvr>
                                      <p:to>
                                        <p:strVal val="visible"/>
                                      </p:to>
                                    </p:set>
                                    <p:anim calcmode="lin" valueType="num">
                                      <p:cBhvr additive="base">
                                        <p:cTn id="35" dur="3000" fill="hold"/>
                                        <p:tgtEl>
                                          <p:spTgt spid="4">
                                            <p:graphicEl>
                                              <a:dgm id="{BAB784BA-7C2E-4233-ACC6-F1D9FD997A66}"/>
                                            </p:graphicEl>
                                          </p:spTgt>
                                        </p:tgtEl>
                                        <p:attrNameLst>
                                          <p:attrName>ppt_x</p:attrName>
                                        </p:attrNameLst>
                                      </p:cBhvr>
                                      <p:tavLst>
                                        <p:tav tm="0">
                                          <p:val>
                                            <p:strVal val="#ppt_x"/>
                                          </p:val>
                                        </p:tav>
                                        <p:tav tm="100000">
                                          <p:val>
                                            <p:strVal val="#ppt_x"/>
                                          </p:val>
                                        </p:tav>
                                      </p:tavLst>
                                    </p:anim>
                                    <p:anim calcmode="lin" valueType="num">
                                      <p:cBhvr additive="base">
                                        <p:cTn id="36" dur="3000" fill="hold"/>
                                        <p:tgtEl>
                                          <p:spTgt spid="4">
                                            <p:graphicEl>
                                              <a:dgm id="{BAB784BA-7C2E-4233-ACC6-F1D9FD997A66}"/>
                                            </p:graphic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graphicEl>
                                              <a:dgm id="{D65F255C-03B7-4554-B7F5-FA4071E5110A}"/>
                                            </p:graphicEl>
                                          </p:spTgt>
                                        </p:tgtEl>
                                        <p:attrNameLst>
                                          <p:attrName>style.visibility</p:attrName>
                                        </p:attrNameLst>
                                      </p:cBhvr>
                                      <p:to>
                                        <p:strVal val="visible"/>
                                      </p:to>
                                    </p:set>
                                    <p:anim calcmode="lin" valueType="num">
                                      <p:cBhvr additive="base">
                                        <p:cTn id="39" dur="3000" fill="hold"/>
                                        <p:tgtEl>
                                          <p:spTgt spid="4">
                                            <p:graphicEl>
                                              <a:dgm id="{D65F255C-03B7-4554-B7F5-FA4071E5110A}"/>
                                            </p:graphicEl>
                                          </p:spTgt>
                                        </p:tgtEl>
                                        <p:attrNameLst>
                                          <p:attrName>ppt_x</p:attrName>
                                        </p:attrNameLst>
                                      </p:cBhvr>
                                      <p:tavLst>
                                        <p:tav tm="0">
                                          <p:val>
                                            <p:strVal val="#ppt_x"/>
                                          </p:val>
                                        </p:tav>
                                        <p:tav tm="100000">
                                          <p:val>
                                            <p:strVal val="#ppt_x"/>
                                          </p:val>
                                        </p:tav>
                                      </p:tavLst>
                                    </p:anim>
                                    <p:anim calcmode="lin" valueType="num">
                                      <p:cBhvr additive="base">
                                        <p:cTn id="40" dur="3000" fill="hold"/>
                                        <p:tgtEl>
                                          <p:spTgt spid="4">
                                            <p:graphicEl>
                                              <a:dgm id="{D65F255C-03B7-4554-B7F5-FA4071E5110A}"/>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graphicEl>
                                              <a:dgm id="{AF872A87-2379-432C-BF0D-81C6EDB6FDF6}"/>
                                            </p:graphicEl>
                                          </p:spTgt>
                                        </p:tgtEl>
                                        <p:attrNameLst>
                                          <p:attrName>style.visibility</p:attrName>
                                        </p:attrNameLst>
                                      </p:cBhvr>
                                      <p:to>
                                        <p:strVal val="visible"/>
                                      </p:to>
                                    </p:set>
                                    <p:anim calcmode="lin" valueType="num">
                                      <p:cBhvr additive="base">
                                        <p:cTn id="43" dur="3000" fill="hold"/>
                                        <p:tgtEl>
                                          <p:spTgt spid="4">
                                            <p:graphicEl>
                                              <a:dgm id="{AF872A87-2379-432C-BF0D-81C6EDB6FDF6}"/>
                                            </p:graphicEl>
                                          </p:spTgt>
                                        </p:tgtEl>
                                        <p:attrNameLst>
                                          <p:attrName>ppt_x</p:attrName>
                                        </p:attrNameLst>
                                      </p:cBhvr>
                                      <p:tavLst>
                                        <p:tav tm="0">
                                          <p:val>
                                            <p:strVal val="#ppt_x"/>
                                          </p:val>
                                        </p:tav>
                                        <p:tav tm="100000">
                                          <p:val>
                                            <p:strVal val="#ppt_x"/>
                                          </p:val>
                                        </p:tav>
                                      </p:tavLst>
                                    </p:anim>
                                    <p:anim calcmode="lin" valueType="num">
                                      <p:cBhvr additive="base">
                                        <p:cTn id="44" dur="3000" fill="hold"/>
                                        <p:tgtEl>
                                          <p:spTgt spid="4">
                                            <p:graphicEl>
                                              <a:dgm id="{AF872A87-2379-432C-BF0D-81C6EDB6FDF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AAED2F0D-F762-4E64-9874-8808D6B102EA}"/>
                                            </p:graphicEl>
                                          </p:spTgt>
                                        </p:tgtEl>
                                        <p:attrNameLst>
                                          <p:attrName>style.visibility</p:attrName>
                                        </p:attrNameLst>
                                      </p:cBhvr>
                                      <p:to>
                                        <p:strVal val="visible"/>
                                      </p:to>
                                    </p:set>
                                    <p:anim calcmode="lin" valueType="num">
                                      <p:cBhvr additive="base">
                                        <p:cTn id="47" dur="3000" fill="hold"/>
                                        <p:tgtEl>
                                          <p:spTgt spid="4">
                                            <p:graphicEl>
                                              <a:dgm id="{AAED2F0D-F762-4E64-9874-8808D6B102EA}"/>
                                            </p:graphicEl>
                                          </p:spTgt>
                                        </p:tgtEl>
                                        <p:attrNameLst>
                                          <p:attrName>ppt_x</p:attrName>
                                        </p:attrNameLst>
                                      </p:cBhvr>
                                      <p:tavLst>
                                        <p:tav tm="0">
                                          <p:val>
                                            <p:strVal val="#ppt_x"/>
                                          </p:val>
                                        </p:tav>
                                        <p:tav tm="100000">
                                          <p:val>
                                            <p:strVal val="#ppt_x"/>
                                          </p:val>
                                        </p:tav>
                                      </p:tavLst>
                                    </p:anim>
                                    <p:anim calcmode="lin" valueType="num">
                                      <p:cBhvr additive="base">
                                        <p:cTn id="48" dur="3000" fill="hold"/>
                                        <p:tgtEl>
                                          <p:spTgt spid="4">
                                            <p:graphicEl>
                                              <a:dgm id="{AAED2F0D-F762-4E64-9874-8808D6B102EA}"/>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4A21ED11-176E-43B6-9916-3E46DC51CB6A}"/>
                                            </p:graphicEl>
                                          </p:spTgt>
                                        </p:tgtEl>
                                        <p:attrNameLst>
                                          <p:attrName>style.visibility</p:attrName>
                                        </p:attrNameLst>
                                      </p:cBhvr>
                                      <p:to>
                                        <p:strVal val="visible"/>
                                      </p:to>
                                    </p:set>
                                    <p:anim calcmode="lin" valueType="num">
                                      <p:cBhvr additive="base">
                                        <p:cTn id="51" dur="3000" fill="hold"/>
                                        <p:tgtEl>
                                          <p:spTgt spid="4">
                                            <p:graphicEl>
                                              <a:dgm id="{4A21ED11-176E-43B6-9916-3E46DC51CB6A}"/>
                                            </p:graphicEl>
                                          </p:spTgt>
                                        </p:tgtEl>
                                        <p:attrNameLst>
                                          <p:attrName>ppt_x</p:attrName>
                                        </p:attrNameLst>
                                      </p:cBhvr>
                                      <p:tavLst>
                                        <p:tav tm="0">
                                          <p:val>
                                            <p:strVal val="#ppt_x"/>
                                          </p:val>
                                        </p:tav>
                                        <p:tav tm="100000">
                                          <p:val>
                                            <p:strVal val="#ppt_x"/>
                                          </p:val>
                                        </p:tav>
                                      </p:tavLst>
                                    </p:anim>
                                    <p:anim calcmode="lin" valueType="num">
                                      <p:cBhvr additive="base">
                                        <p:cTn id="52" dur="3000" fill="hold"/>
                                        <p:tgtEl>
                                          <p:spTgt spid="4">
                                            <p:graphicEl>
                                              <a:dgm id="{4A21ED11-176E-43B6-9916-3E46DC51CB6A}"/>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60CE41CC-0950-4633-8AF8-9D71BFE0AE5D}"/>
                                            </p:graphicEl>
                                          </p:spTgt>
                                        </p:tgtEl>
                                        <p:attrNameLst>
                                          <p:attrName>style.visibility</p:attrName>
                                        </p:attrNameLst>
                                      </p:cBhvr>
                                      <p:to>
                                        <p:strVal val="visible"/>
                                      </p:to>
                                    </p:set>
                                    <p:anim calcmode="lin" valueType="num">
                                      <p:cBhvr additive="base">
                                        <p:cTn id="55" dur="3000" fill="hold"/>
                                        <p:tgtEl>
                                          <p:spTgt spid="4">
                                            <p:graphicEl>
                                              <a:dgm id="{60CE41CC-0950-4633-8AF8-9D71BFE0AE5D}"/>
                                            </p:graphicEl>
                                          </p:spTgt>
                                        </p:tgtEl>
                                        <p:attrNameLst>
                                          <p:attrName>ppt_x</p:attrName>
                                        </p:attrNameLst>
                                      </p:cBhvr>
                                      <p:tavLst>
                                        <p:tav tm="0">
                                          <p:val>
                                            <p:strVal val="#ppt_x"/>
                                          </p:val>
                                        </p:tav>
                                        <p:tav tm="100000">
                                          <p:val>
                                            <p:strVal val="#ppt_x"/>
                                          </p:val>
                                        </p:tav>
                                      </p:tavLst>
                                    </p:anim>
                                    <p:anim calcmode="lin" valueType="num">
                                      <p:cBhvr additive="base">
                                        <p:cTn id="56" dur="3000" fill="hold"/>
                                        <p:tgtEl>
                                          <p:spTgt spid="4">
                                            <p:graphicEl>
                                              <a:dgm id="{60CE41CC-0950-4633-8AF8-9D71BFE0AE5D}"/>
                                            </p:graphic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
                                            <p:graphicEl>
                                              <a:dgm id="{B221A322-A168-4920-B02B-05DBBAF662C2}"/>
                                            </p:graphicEl>
                                          </p:spTgt>
                                        </p:tgtEl>
                                        <p:attrNameLst>
                                          <p:attrName>style.visibility</p:attrName>
                                        </p:attrNameLst>
                                      </p:cBhvr>
                                      <p:to>
                                        <p:strVal val="visible"/>
                                      </p:to>
                                    </p:set>
                                    <p:anim calcmode="lin" valueType="num">
                                      <p:cBhvr additive="base">
                                        <p:cTn id="59" dur="3000" fill="hold"/>
                                        <p:tgtEl>
                                          <p:spTgt spid="4">
                                            <p:graphicEl>
                                              <a:dgm id="{B221A322-A168-4920-B02B-05DBBAF662C2}"/>
                                            </p:graphicEl>
                                          </p:spTgt>
                                        </p:tgtEl>
                                        <p:attrNameLst>
                                          <p:attrName>ppt_x</p:attrName>
                                        </p:attrNameLst>
                                      </p:cBhvr>
                                      <p:tavLst>
                                        <p:tav tm="0">
                                          <p:val>
                                            <p:strVal val="#ppt_x"/>
                                          </p:val>
                                        </p:tav>
                                        <p:tav tm="100000">
                                          <p:val>
                                            <p:strVal val="#ppt_x"/>
                                          </p:val>
                                        </p:tav>
                                      </p:tavLst>
                                    </p:anim>
                                    <p:anim calcmode="lin" valueType="num">
                                      <p:cBhvr additive="base">
                                        <p:cTn id="60" dur="3000" fill="hold"/>
                                        <p:tgtEl>
                                          <p:spTgt spid="4">
                                            <p:graphicEl>
                                              <a:dgm id="{B221A322-A168-4920-B02B-05DBBAF662C2}"/>
                                            </p:graphic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
                                            <p:graphicEl>
                                              <a:dgm id="{1C4D2E46-2113-472C-9787-0874D5685F93}"/>
                                            </p:graphicEl>
                                          </p:spTgt>
                                        </p:tgtEl>
                                        <p:attrNameLst>
                                          <p:attrName>style.visibility</p:attrName>
                                        </p:attrNameLst>
                                      </p:cBhvr>
                                      <p:to>
                                        <p:strVal val="visible"/>
                                      </p:to>
                                    </p:set>
                                    <p:anim calcmode="lin" valueType="num">
                                      <p:cBhvr additive="base">
                                        <p:cTn id="63" dur="3000" fill="hold"/>
                                        <p:tgtEl>
                                          <p:spTgt spid="4">
                                            <p:graphicEl>
                                              <a:dgm id="{1C4D2E46-2113-472C-9787-0874D5685F93}"/>
                                            </p:graphicEl>
                                          </p:spTgt>
                                        </p:tgtEl>
                                        <p:attrNameLst>
                                          <p:attrName>ppt_x</p:attrName>
                                        </p:attrNameLst>
                                      </p:cBhvr>
                                      <p:tavLst>
                                        <p:tav tm="0">
                                          <p:val>
                                            <p:strVal val="#ppt_x"/>
                                          </p:val>
                                        </p:tav>
                                        <p:tav tm="100000">
                                          <p:val>
                                            <p:strVal val="#ppt_x"/>
                                          </p:val>
                                        </p:tav>
                                      </p:tavLst>
                                    </p:anim>
                                    <p:anim calcmode="lin" valueType="num">
                                      <p:cBhvr additive="base">
                                        <p:cTn id="64" dur="3000" fill="hold"/>
                                        <p:tgtEl>
                                          <p:spTgt spid="4">
                                            <p:graphicEl>
                                              <a:dgm id="{1C4D2E46-2113-472C-9787-0874D5685F9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0" name="Rectangle 9">
            <a:hlinkClick r:id="rId4" action="ppaction://hlinksldjump" tooltip="Heating Plant"/>
            <a:extLst>
              <a:ext uri="{FF2B5EF4-FFF2-40B4-BE49-F238E27FC236}">
                <a16:creationId xmlns:a16="http://schemas.microsoft.com/office/drawing/2014/main" id="{71BC2B96-B2CF-4C55-A74A-72AC6E4643C6}"/>
              </a:ext>
            </a:extLst>
          </p:cNvPr>
          <p:cNvSpPr/>
          <p:nvPr/>
        </p:nvSpPr>
        <p:spPr>
          <a:xfrm>
            <a:off x="2743200" y="3291840"/>
            <a:ext cx="1316736" cy="969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ction="ppaction://hlinksldjump" tooltip="Water Tanks"/>
            <a:extLst>
              <a:ext uri="{FF2B5EF4-FFF2-40B4-BE49-F238E27FC236}">
                <a16:creationId xmlns:a16="http://schemas.microsoft.com/office/drawing/2014/main" id="{87FE363D-91D3-4623-8698-B93B85F223EC}"/>
              </a:ext>
            </a:extLst>
          </p:cNvPr>
          <p:cNvSpPr/>
          <p:nvPr/>
        </p:nvSpPr>
        <p:spPr>
          <a:xfrm>
            <a:off x="4037154" y="3614739"/>
            <a:ext cx="549134" cy="64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4" action="ppaction://hlinksldjump" tooltip="Balance Tanks for Leaner &amp; Leisure Pool"/>
            <a:extLst>
              <a:ext uri="{FF2B5EF4-FFF2-40B4-BE49-F238E27FC236}">
                <a16:creationId xmlns:a16="http://schemas.microsoft.com/office/drawing/2014/main" id="{023C7092-B7DB-4367-B9A2-A2F46A89C597}"/>
              </a:ext>
            </a:extLst>
          </p:cNvPr>
          <p:cNvSpPr/>
          <p:nvPr/>
        </p:nvSpPr>
        <p:spPr>
          <a:xfrm>
            <a:off x="4272645" y="4710113"/>
            <a:ext cx="389843" cy="8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tooltip="Electrical Room"/>
            <a:extLst>
              <a:ext uri="{FF2B5EF4-FFF2-40B4-BE49-F238E27FC236}">
                <a16:creationId xmlns:a16="http://schemas.microsoft.com/office/drawing/2014/main" id="{F792146F-06AE-4D73-A676-EDA033068AED}"/>
              </a:ext>
            </a:extLst>
          </p:cNvPr>
          <p:cNvSpPr/>
          <p:nvPr/>
        </p:nvSpPr>
        <p:spPr>
          <a:xfrm>
            <a:off x="4037154" y="3291839"/>
            <a:ext cx="512066" cy="32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6"/>
          <p:cNvSpPr>
            <a:spLocks noGrp="1"/>
          </p:cNvSpPr>
          <p:nvPr>
            <p:ph sz="half" idx="1"/>
          </p:nvPr>
        </p:nvSpPr>
        <p:spPr>
          <a:xfrm>
            <a:off x="2183287" y="409082"/>
            <a:ext cx="9188905" cy="5260197"/>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84138" indent="0" fontAlgn="auto">
              <a:spcAft>
                <a:spcPts val="0"/>
              </a:spcAft>
              <a:buFont typeface="Wingdings 3"/>
              <a:buNone/>
              <a:defRPr/>
            </a:pPr>
            <a:r>
              <a:rPr lang="en-GB" sz="3600" dirty="0" err="1"/>
              <a:t>Identifikasi</a:t>
            </a:r>
            <a:r>
              <a:rPr lang="en-GB" sz="3600" dirty="0"/>
              <a:t> </a:t>
            </a:r>
            <a:r>
              <a:rPr lang="en-GB" sz="3600" dirty="0" err="1"/>
              <a:t>Bahan</a:t>
            </a:r>
            <a:r>
              <a:rPr lang="en-GB" sz="3600" dirty="0"/>
              <a:t> </a:t>
            </a:r>
            <a:r>
              <a:rPr lang="en-GB" sz="3600" dirty="0" err="1"/>
              <a:t>Berbahaya</a:t>
            </a:r>
            <a:r>
              <a:rPr lang="en-GB" sz="3600" dirty="0"/>
              <a:t> </a:t>
            </a:r>
            <a:r>
              <a:rPr lang="en-GB" sz="3600" dirty="0" err="1"/>
              <a:t>menggunakan</a:t>
            </a:r>
            <a:r>
              <a:rPr lang="en-GB" sz="3600" dirty="0"/>
              <a:t> Lembar Data </a:t>
            </a:r>
            <a:r>
              <a:rPr lang="en-GB" sz="3600" dirty="0" err="1"/>
              <a:t>Keselamatan</a:t>
            </a:r>
            <a:endParaRPr lang="en-GB" sz="3600" dirty="0"/>
          </a:p>
          <a:p>
            <a:pPr marL="365760" indent="-256032" fontAlgn="auto">
              <a:spcAft>
                <a:spcPts val="0"/>
              </a:spcAft>
              <a:buFont typeface="Wingdings 3"/>
              <a:buNone/>
              <a:defRPr/>
            </a:pPr>
            <a:endParaRPr lang="en-GB" dirty="0"/>
          </a:p>
          <a:p>
            <a:pPr marL="621792" lvl="1" fontAlgn="auto">
              <a:lnSpc>
                <a:spcPct val="100000"/>
              </a:lnSpc>
              <a:spcBef>
                <a:spcPts val="600"/>
              </a:spcBef>
              <a:spcAft>
                <a:spcPts val="1200"/>
              </a:spcAft>
              <a:buFont typeface="Verdana"/>
              <a:buChar char="◦"/>
              <a:defRPr/>
            </a:pPr>
            <a:r>
              <a:rPr lang="en-GB" dirty="0" err="1"/>
              <a:t>Bahan</a:t>
            </a:r>
            <a:r>
              <a:rPr lang="en-GB" dirty="0"/>
              <a:t> </a:t>
            </a:r>
            <a:r>
              <a:rPr lang="en-GB" dirty="0" err="1"/>
              <a:t>kimia</a:t>
            </a:r>
            <a:endParaRPr lang="en-GB" dirty="0"/>
          </a:p>
          <a:p>
            <a:pPr marL="621792" lvl="1" fontAlgn="auto">
              <a:lnSpc>
                <a:spcPct val="100000"/>
              </a:lnSpc>
              <a:spcBef>
                <a:spcPts val="600"/>
              </a:spcBef>
              <a:spcAft>
                <a:spcPts val="1200"/>
              </a:spcAft>
              <a:buFont typeface="Verdana"/>
              <a:buChar char="◦"/>
              <a:defRPr/>
            </a:pPr>
            <a:r>
              <a:rPr lang="en-GB" dirty="0" err="1"/>
              <a:t>Bahan</a:t>
            </a:r>
            <a:r>
              <a:rPr lang="en-GB" dirty="0"/>
              <a:t> </a:t>
            </a:r>
            <a:r>
              <a:rPr lang="en-GB" dirty="0" err="1"/>
              <a:t>biologis</a:t>
            </a:r>
            <a:endParaRPr lang="en-GB" dirty="0"/>
          </a:p>
          <a:p>
            <a:pPr marL="621792" lvl="1" fontAlgn="auto">
              <a:lnSpc>
                <a:spcPct val="100000"/>
              </a:lnSpc>
              <a:spcBef>
                <a:spcPts val="600"/>
              </a:spcBef>
              <a:spcAft>
                <a:spcPts val="1200"/>
              </a:spcAft>
              <a:buFont typeface="Verdana"/>
              <a:buChar char="◦"/>
              <a:defRPr/>
            </a:pPr>
            <a:r>
              <a:rPr lang="en-GB" dirty="0" err="1"/>
              <a:t>Campuran</a:t>
            </a:r>
            <a:endParaRPr lang="en-GB" dirty="0"/>
          </a:p>
          <a:p>
            <a:pPr marL="621792" lvl="1" fontAlgn="auto">
              <a:lnSpc>
                <a:spcPct val="100000"/>
              </a:lnSpc>
              <a:spcBef>
                <a:spcPts val="600"/>
              </a:spcBef>
              <a:spcAft>
                <a:spcPts val="1200"/>
              </a:spcAft>
              <a:buFont typeface="Verdana"/>
              <a:buChar char="◦"/>
              <a:defRPr/>
            </a:pPr>
            <a:r>
              <a:rPr lang="en-GB" dirty="0" err="1"/>
              <a:t>Produk</a:t>
            </a:r>
            <a:r>
              <a:rPr lang="en-GB" dirty="0"/>
              <a:t> </a:t>
            </a:r>
            <a:r>
              <a:rPr lang="en-GB" dirty="0" err="1"/>
              <a:t>eksklusif</a:t>
            </a:r>
            <a:endParaRPr lang="en-GB" dirty="0"/>
          </a:p>
          <a:p>
            <a:pPr marL="621792" lvl="1" fontAlgn="auto">
              <a:lnSpc>
                <a:spcPct val="100000"/>
              </a:lnSpc>
              <a:spcBef>
                <a:spcPts val="600"/>
              </a:spcBef>
              <a:spcAft>
                <a:spcPts val="1200"/>
              </a:spcAft>
              <a:buFont typeface="Verdana"/>
              <a:buChar char="◦"/>
              <a:defRPr/>
            </a:pPr>
            <a:r>
              <a:rPr lang="en-GB" dirty="0" err="1"/>
              <a:t>Produk</a:t>
            </a:r>
            <a:r>
              <a:rPr lang="en-GB" dirty="0"/>
              <a:t> </a:t>
            </a:r>
            <a:r>
              <a:rPr lang="en-GB" dirty="0" err="1"/>
              <a:t>reaksi</a:t>
            </a:r>
            <a:r>
              <a:rPr lang="en-GB" dirty="0"/>
              <a:t> dan </a:t>
            </a:r>
            <a:r>
              <a:rPr lang="en-GB" dirty="0" err="1"/>
              <a:t>perantara</a:t>
            </a:r>
            <a:endParaRPr lang="en-GB" dirty="0"/>
          </a:p>
          <a:p>
            <a:pPr marL="621792" lvl="1" fontAlgn="auto">
              <a:spcBef>
                <a:spcPts val="324"/>
              </a:spcBef>
              <a:spcAft>
                <a:spcPts val="0"/>
              </a:spcAft>
              <a:buFont typeface="Verdana"/>
              <a:buChar char="◦"/>
              <a:defRPr/>
            </a:pPr>
            <a:endParaRPr lang="en-US" dirty="0"/>
          </a:p>
        </p:txBody>
      </p:sp>
      <p:sp>
        <p:nvSpPr>
          <p:cNvPr id="3" name="TextBox 2"/>
          <p:cNvSpPr txBox="1"/>
          <p:nvPr/>
        </p:nvSpPr>
        <p:spPr>
          <a:xfrm>
            <a:off x="8139832" y="2029689"/>
            <a:ext cx="3232360" cy="3170099"/>
          </a:xfrm>
          <a:prstGeom prst="rect">
            <a:avLst/>
          </a:prstGeom>
          <a:solidFill>
            <a:srgbClr val="FFFF00"/>
          </a:solidFill>
          <a:ln w="142875" cmpd="sng">
            <a:solidFill>
              <a:srgbClr val="FF0000"/>
            </a:solidFill>
          </a:ln>
        </p:spPr>
        <p:txBody>
          <a:bodyPr wrap="square" rtlCol="0">
            <a:spAutoFit/>
          </a:bodyPr>
          <a:lstStyle/>
          <a:p>
            <a:endParaRPr lang="en-GB" dirty="0"/>
          </a:p>
          <a:p>
            <a:pPr algn="ctr"/>
            <a:r>
              <a:rPr lang="en-GB" sz="8000" b="1" dirty="0">
                <a:solidFill>
                  <a:srgbClr val="FF0000"/>
                </a:solidFill>
              </a:rPr>
              <a:t>S D S</a:t>
            </a:r>
          </a:p>
          <a:p>
            <a:pPr algn="ctr"/>
            <a:r>
              <a:rPr lang="en-GB" sz="2800" b="1" dirty="0">
                <a:solidFill>
                  <a:srgbClr val="FF0000"/>
                </a:solidFill>
              </a:rPr>
              <a:t>Safety Data Sheet</a:t>
            </a:r>
          </a:p>
          <a:p>
            <a:endParaRPr lang="en-GB" dirty="0"/>
          </a:p>
          <a:p>
            <a:pPr algn="ctr"/>
            <a:r>
              <a:rPr lang="en-GB" sz="2800" b="1" cap="all" dirty="0">
                <a:solidFill>
                  <a:srgbClr val="FF0000"/>
                </a:solidFill>
              </a:rPr>
              <a:t>Information</a:t>
            </a:r>
            <a:r>
              <a:rPr lang="en-GB" sz="2800" b="1" dirty="0">
                <a:solidFill>
                  <a:srgbClr val="FF0000"/>
                </a:solidFill>
              </a:rPr>
              <a:t>      </a:t>
            </a:r>
            <a:r>
              <a:rPr lang="en-GB" sz="2800" b="1" cap="small" dirty="0">
                <a:solidFill>
                  <a:srgbClr val="FF0000"/>
                </a:solidFill>
              </a:rPr>
              <a:t>for Employees</a:t>
            </a:r>
          </a:p>
        </p:txBody>
      </p:sp>
    </p:spTree>
    <p:extLst>
      <p:ext uri="{BB962C8B-B14F-4D97-AF65-F5344CB8AC3E}">
        <p14:creationId xmlns:p14="http://schemas.microsoft.com/office/powerpoint/2010/main" val="1216508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1904880" y="1938968"/>
            <a:ext cx="8407440" cy="4187151"/>
          </a:xfrm>
          <a:prstGeom prst="rect">
            <a:avLst/>
          </a:prstGeom>
        </p:spPr>
        <p:txBody>
          <a:bodyPr/>
          <a:lstStyle/>
          <a:p>
            <a:pPr marL="363538" indent="-363538">
              <a:lnSpc>
                <a:spcPct val="100000"/>
              </a:lnSpc>
              <a:buFont typeface="Wingdings 2" charset="2"/>
              <a:buChar char=""/>
            </a:pPr>
            <a:r>
              <a:rPr lang="en-US" sz="2800" dirty="0" err="1">
                <a:latin typeface="Franklin Gothic Medium"/>
              </a:rPr>
              <a:t>Jatuh</a:t>
            </a:r>
            <a:r>
              <a:rPr lang="en-US" sz="2800" dirty="0">
                <a:latin typeface="Franklin Gothic Medium"/>
              </a:rPr>
              <a:t> : </a:t>
            </a:r>
            <a:r>
              <a:rPr lang="en-US" sz="2800" dirty="0" err="1">
                <a:latin typeface="Franklin Gothic Medium"/>
              </a:rPr>
              <a:t>dari</a:t>
            </a:r>
            <a:r>
              <a:rPr lang="en-US" sz="2800" dirty="0">
                <a:latin typeface="Franklin Gothic Medium"/>
              </a:rPr>
              <a:t> </a:t>
            </a:r>
            <a:r>
              <a:rPr lang="en-US" sz="2800" dirty="0" err="1">
                <a:latin typeface="Franklin Gothic Medium"/>
              </a:rPr>
              <a:t>tangga</a:t>
            </a:r>
            <a:r>
              <a:rPr lang="en-US" sz="2800" dirty="0">
                <a:latin typeface="Franklin Gothic Medium"/>
              </a:rPr>
              <a:t> dan </a:t>
            </a:r>
            <a:r>
              <a:rPr lang="en-US" sz="2800" dirty="0" err="1">
                <a:latin typeface="Franklin Gothic Medium"/>
              </a:rPr>
              <a:t>kejatuhan</a:t>
            </a:r>
            <a:r>
              <a:rPr lang="en-US" sz="2800" dirty="0">
                <a:latin typeface="Franklin Gothic Medium"/>
              </a:rPr>
              <a:t> </a:t>
            </a:r>
            <a:r>
              <a:rPr lang="en-US" sz="2800" dirty="0" err="1">
                <a:latin typeface="Franklin Gothic Medium"/>
              </a:rPr>
              <a:t>benda</a:t>
            </a:r>
            <a:r>
              <a:rPr lang="en-US" sz="2800" dirty="0">
                <a:latin typeface="Franklin Gothic Medium"/>
              </a:rPr>
              <a:t> </a:t>
            </a:r>
            <a:endParaRPr sz="2400" dirty="0"/>
          </a:p>
          <a:p>
            <a:pPr marL="363538" indent="-363538">
              <a:lnSpc>
                <a:spcPct val="100000"/>
              </a:lnSpc>
              <a:buFont typeface="Wingdings 2" charset="2"/>
              <a:buChar char=""/>
            </a:pPr>
            <a:r>
              <a:rPr lang="en-US" sz="2800" dirty="0" err="1">
                <a:latin typeface="Franklin Gothic Medium"/>
              </a:rPr>
              <a:t>Tergelincir</a:t>
            </a:r>
            <a:r>
              <a:rPr lang="en-US" sz="2800" dirty="0">
                <a:latin typeface="Franklin Gothic Medium"/>
              </a:rPr>
              <a:t> </a:t>
            </a:r>
            <a:r>
              <a:rPr lang="en-US" sz="2800" dirty="0" err="1">
                <a:latin typeface="Franklin Gothic Medium"/>
              </a:rPr>
              <a:t>dipermukaan</a:t>
            </a:r>
            <a:r>
              <a:rPr lang="en-US" sz="2800" dirty="0">
                <a:latin typeface="Franklin Gothic Medium"/>
              </a:rPr>
              <a:t> </a:t>
            </a:r>
            <a:r>
              <a:rPr lang="en-US" sz="2800" dirty="0" err="1">
                <a:latin typeface="Franklin Gothic Medium"/>
              </a:rPr>
              <a:t>licin</a:t>
            </a:r>
            <a:r>
              <a:rPr lang="en-US" sz="2800" dirty="0">
                <a:latin typeface="Franklin Gothic Medium"/>
              </a:rPr>
              <a:t>, </a:t>
            </a:r>
            <a:r>
              <a:rPr lang="en-US" sz="2800" dirty="0" err="1">
                <a:latin typeface="Franklin Gothic Medium"/>
              </a:rPr>
              <a:t>tidak</a:t>
            </a:r>
            <a:r>
              <a:rPr lang="en-US" sz="2800" dirty="0">
                <a:latin typeface="Franklin Gothic Medium"/>
              </a:rPr>
              <a:t> rata/</a:t>
            </a:r>
            <a:r>
              <a:rPr lang="en-US" sz="2800" dirty="0" err="1">
                <a:latin typeface="Franklin Gothic Medium"/>
              </a:rPr>
              <a:t>rusak</a:t>
            </a:r>
            <a:r>
              <a:rPr lang="en-US" sz="2800" dirty="0">
                <a:latin typeface="Franklin Gothic Medium"/>
              </a:rPr>
              <a:t>.</a:t>
            </a:r>
            <a:endParaRPr sz="2400" dirty="0"/>
          </a:p>
          <a:p>
            <a:pPr marL="363538" indent="-363538">
              <a:lnSpc>
                <a:spcPct val="100000"/>
              </a:lnSpc>
              <a:buFont typeface="Wingdings 2" charset="2"/>
              <a:buChar char=""/>
            </a:pPr>
            <a:r>
              <a:rPr lang="en-US" sz="2800" dirty="0" err="1">
                <a:latin typeface="Franklin Gothic Medium"/>
              </a:rPr>
              <a:t>Tersangkut</a:t>
            </a:r>
            <a:r>
              <a:rPr lang="en-US" sz="2800" dirty="0">
                <a:latin typeface="Franklin Gothic Medium"/>
              </a:rPr>
              <a:t>: </a:t>
            </a:r>
            <a:r>
              <a:rPr lang="en-US" sz="2800" dirty="0" err="1">
                <a:latin typeface="Franklin Gothic Medium"/>
              </a:rPr>
              <a:t>Pakaian</a:t>
            </a:r>
            <a:r>
              <a:rPr lang="en-US" sz="2800" dirty="0">
                <a:latin typeface="Franklin Gothic Medium"/>
              </a:rPr>
              <a:t>, </a:t>
            </a:r>
            <a:r>
              <a:rPr lang="en-US" sz="2800" dirty="0" err="1">
                <a:latin typeface="Franklin Gothic Medium"/>
              </a:rPr>
              <a:t>rambut</a:t>
            </a:r>
            <a:r>
              <a:rPr lang="en-US" sz="2800" dirty="0">
                <a:latin typeface="Franklin Gothic Medium"/>
              </a:rPr>
              <a:t>, </a:t>
            </a:r>
            <a:r>
              <a:rPr lang="en-US" sz="2800" dirty="0" err="1">
                <a:latin typeface="Franklin Gothic Medium"/>
              </a:rPr>
              <a:t>jemari</a:t>
            </a:r>
            <a:r>
              <a:rPr lang="en-US" sz="2800" dirty="0">
                <a:latin typeface="Franklin Gothic Medium"/>
              </a:rPr>
              <a:t> pada </a:t>
            </a:r>
            <a:r>
              <a:rPr lang="en-US" sz="2800" dirty="0" err="1">
                <a:latin typeface="Franklin Gothic Medium"/>
              </a:rPr>
              <a:t>alat</a:t>
            </a:r>
            <a:r>
              <a:rPr lang="en-US" sz="2800" dirty="0">
                <a:latin typeface="Franklin Gothic Medium"/>
              </a:rPr>
              <a:t> yang </a:t>
            </a:r>
            <a:r>
              <a:rPr lang="en-US" sz="2800" dirty="0" err="1">
                <a:latin typeface="Franklin Gothic Medium"/>
              </a:rPr>
              <a:t>berputar</a:t>
            </a:r>
            <a:r>
              <a:rPr lang="en-US" sz="2800" dirty="0">
                <a:latin typeface="Franklin Gothic Medium"/>
              </a:rPr>
              <a:t> </a:t>
            </a:r>
            <a:r>
              <a:rPr lang="en-US" sz="2800" dirty="0" err="1">
                <a:latin typeface="Franklin Gothic Medium"/>
              </a:rPr>
              <a:t>atau</a:t>
            </a:r>
            <a:r>
              <a:rPr lang="en-US" sz="2800" dirty="0">
                <a:latin typeface="Franklin Gothic Medium"/>
              </a:rPr>
              <a:t> </a:t>
            </a:r>
            <a:r>
              <a:rPr lang="en-US" sz="2800" dirty="0" err="1">
                <a:latin typeface="Franklin Gothic Medium"/>
              </a:rPr>
              <a:t>bergerak</a:t>
            </a:r>
            <a:r>
              <a:rPr lang="en-US" sz="2800" dirty="0">
                <a:latin typeface="Franklin Gothic Medium"/>
              </a:rPr>
              <a:t> (</a:t>
            </a:r>
            <a:r>
              <a:rPr lang="en-US" sz="2800" dirty="0" err="1">
                <a:latin typeface="Franklin Gothic Medium"/>
              </a:rPr>
              <a:t>sentrifus</a:t>
            </a:r>
            <a:r>
              <a:rPr lang="en-US" sz="2800" dirty="0">
                <a:latin typeface="Franklin Gothic Medium"/>
              </a:rPr>
              <a:t>, </a:t>
            </a:r>
            <a:r>
              <a:rPr lang="en-US" sz="2800" dirty="0" err="1">
                <a:latin typeface="Franklin Gothic Medium"/>
              </a:rPr>
              <a:t>mikser</a:t>
            </a:r>
            <a:r>
              <a:rPr lang="en-US" sz="2800" dirty="0">
                <a:latin typeface="Franklin Gothic Medium"/>
              </a:rPr>
              <a:t>)</a:t>
            </a:r>
            <a:endParaRPr sz="2400" dirty="0"/>
          </a:p>
          <a:p>
            <a:pPr marL="363538" indent="-363538">
              <a:lnSpc>
                <a:spcPct val="100000"/>
              </a:lnSpc>
              <a:buFont typeface="Wingdings 2" charset="2"/>
              <a:buChar char=""/>
            </a:pPr>
            <a:r>
              <a:rPr lang="en-US" sz="2800" dirty="0">
                <a:latin typeface="Franklin Gothic Medium"/>
              </a:rPr>
              <a:t>Luka Bakar : Jika </a:t>
            </a:r>
            <a:r>
              <a:rPr lang="en-US" sz="2800" dirty="0" err="1">
                <a:latin typeface="Franklin Gothic Medium"/>
              </a:rPr>
              <a:t>terkena</a:t>
            </a:r>
            <a:r>
              <a:rPr lang="en-US" sz="2800" dirty="0">
                <a:latin typeface="Franklin Gothic Medium"/>
              </a:rPr>
              <a:t> </a:t>
            </a:r>
            <a:r>
              <a:rPr lang="en-US" sz="2800" dirty="0" err="1">
                <a:latin typeface="Franklin Gothic Medium"/>
              </a:rPr>
              <a:t>bahan</a:t>
            </a:r>
            <a:r>
              <a:rPr lang="en-US" sz="2800" dirty="0">
                <a:latin typeface="Franklin Gothic Medium"/>
              </a:rPr>
              <a:t> </a:t>
            </a:r>
            <a:r>
              <a:rPr lang="en-US" sz="2800" dirty="0" err="1">
                <a:latin typeface="Franklin Gothic Medium"/>
              </a:rPr>
              <a:t>kimia</a:t>
            </a:r>
            <a:r>
              <a:rPr lang="en-US" sz="2800" dirty="0">
                <a:latin typeface="Franklin Gothic Medium"/>
              </a:rPr>
              <a:t> yang sangat </a:t>
            </a:r>
            <a:r>
              <a:rPr lang="en-US" sz="2800" dirty="0" err="1">
                <a:latin typeface="Franklin Gothic Medium"/>
              </a:rPr>
              <a:t>dingin</a:t>
            </a:r>
            <a:r>
              <a:rPr lang="en-US" sz="2800" dirty="0">
                <a:latin typeface="Franklin Gothic Medium"/>
              </a:rPr>
              <a:t> </a:t>
            </a:r>
            <a:r>
              <a:rPr lang="en-US" sz="2800" dirty="0" err="1">
                <a:latin typeface="Franklin Gothic Medium"/>
              </a:rPr>
              <a:t>dalam</a:t>
            </a:r>
            <a:r>
              <a:rPr lang="en-US" sz="2800" dirty="0">
                <a:latin typeface="Franklin Gothic Medium"/>
              </a:rPr>
              <a:t> </a:t>
            </a:r>
            <a:r>
              <a:rPr lang="en-US" sz="2800" dirty="0" err="1">
                <a:latin typeface="Franklin Gothic Medium"/>
              </a:rPr>
              <a:t>bentuk</a:t>
            </a:r>
            <a:r>
              <a:rPr lang="en-US" sz="2800" dirty="0">
                <a:latin typeface="Franklin Gothic Medium"/>
              </a:rPr>
              <a:t> gas </a:t>
            </a:r>
            <a:endParaRPr sz="2400" dirty="0"/>
          </a:p>
          <a:p>
            <a:pPr marL="363538" indent="-363538">
              <a:lnSpc>
                <a:spcPct val="100000"/>
              </a:lnSpc>
              <a:buFont typeface="Wingdings 2" charset="2"/>
              <a:buChar char=""/>
            </a:pPr>
            <a:r>
              <a:rPr lang="en-US" sz="2800" dirty="0" err="1">
                <a:latin typeface="Franklin Gothic Medium"/>
              </a:rPr>
              <a:t>Tersengat</a:t>
            </a:r>
            <a:r>
              <a:rPr lang="en-US" sz="2800" dirty="0">
                <a:latin typeface="Franklin Gothic Medium"/>
              </a:rPr>
              <a:t> </a:t>
            </a:r>
            <a:r>
              <a:rPr lang="en-US" sz="2800" dirty="0" err="1">
                <a:latin typeface="Franklin Gothic Medium"/>
              </a:rPr>
              <a:t>listrik</a:t>
            </a:r>
            <a:endParaRPr sz="2400" dirty="0"/>
          </a:p>
          <a:p>
            <a:pPr marL="363538" indent="-363538">
              <a:lnSpc>
                <a:spcPct val="100000"/>
              </a:lnSpc>
              <a:buFont typeface="Wingdings 2" charset="2"/>
              <a:buChar char=""/>
            </a:pPr>
            <a:r>
              <a:rPr lang="en-US" sz="2800" dirty="0" err="1">
                <a:latin typeface="Franklin Gothic Medium"/>
              </a:rPr>
              <a:t>Keracunan</a:t>
            </a:r>
            <a:r>
              <a:rPr lang="en-US" sz="2800" dirty="0">
                <a:latin typeface="Franklin Gothic Medium"/>
              </a:rPr>
              <a:t> oleh </a:t>
            </a:r>
            <a:r>
              <a:rPr lang="en-US" sz="2800" dirty="0" err="1">
                <a:latin typeface="Franklin Gothic Medium"/>
              </a:rPr>
              <a:t>bahan</a:t>
            </a:r>
            <a:r>
              <a:rPr lang="en-US" sz="2800" dirty="0">
                <a:latin typeface="Franklin Gothic Medium"/>
              </a:rPr>
              <a:t> </a:t>
            </a:r>
            <a:r>
              <a:rPr lang="en-US" sz="2800" dirty="0" err="1">
                <a:latin typeface="Franklin Gothic Medium"/>
              </a:rPr>
              <a:t>kimia</a:t>
            </a:r>
            <a:r>
              <a:rPr lang="en-US" sz="2800" dirty="0">
                <a:latin typeface="Franklin Gothic Medium"/>
              </a:rPr>
              <a:t> yang </a:t>
            </a:r>
            <a:r>
              <a:rPr lang="en-US" sz="2800" dirty="0" err="1">
                <a:latin typeface="Franklin Gothic Medium"/>
              </a:rPr>
              <a:t>berbahaya</a:t>
            </a:r>
            <a:r>
              <a:rPr lang="en-US" sz="2800" dirty="0">
                <a:latin typeface="Franklin Gothic Medium"/>
              </a:rPr>
              <a:t> </a:t>
            </a:r>
            <a:endParaRPr sz="2400" dirty="0"/>
          </a:p>
        </p:txBody>
      </p:sp>
      <p:sp>
        <p:nvSpPr>
          <p:cNvPr id="222" name="TextShape 2"/>
          <p:cNvSpPr txBox="1"/>
          <p:nvPr/>
        </p:nvSpPr>
        <p:spPr>
          <a:xfrm>
            <a:off x="1904880" y="204840"/>
            <a:ext cx="8380800" cy="1054080"/>
          </a:xfrm>
          <a:prstGeom prst="rect">
            <a:avLst/>
          </a:prstGeom>
        </p:spPr>
        <p:txBody>
          <a:bodyPr anchor="ctr"/>
          <a:lstStyle/>
          <a:p>
            <a:pPr algn="ctr">
              <a:lnSpc>
                <a:spcPct val="100000"/>
              </a:lnSpc>
            </a:pPr>
            <a:r>
              <a:rPr lang="en-US" sz="4400" dirty="0" err="1">
                <a:latin typeface="Franklin Gothic Medium"/>
              </a:rPr>
              <a:t>Potensi</a:t>
            </a:r>
            <a:r>
              <a:rPr lang="en-US" sz="4400" dirty="0">
                <a:latin typeface="Franklin Gothic Medium"/>
              </a:rPr>
              <a:t> </a:t>
            </a:r>
            <a:r>
              <a:rPr lang="en-US" sz="4400" dirty="0" err="1">
                <a:latin typeface="Franklin Gothic Medium"/>
              </a:rPr>
              <a:t>Bahaya</a:t>
            </a:r>
            <a:r>
              <a:rPr lang="en-US" sz="4400" dirty="0">
                <a:latin typeface="Franklin Gothic Medium"/>
              </a:rPr>
              <a:t> </a:t>
            </a:r>
            <a:r>
              <a:rPr lang="en-US" sz="4400" dirty="0" err="1">
                <a:latin typeface="Franklin Gothic Medium"/>
              </a:rPr>
              <a:t>fisik</a:t>
            </a:r>
            <a:r>
              <a:rPr lang="en-US" sz="4400" dirty="0">
                <a:latin typeface="Franklin Gothic Medium"/>
              </a:rPr>
              <a:t>  </a:t>
            </a:r>
            <a:endParaRPr sz="2800" dirty="0"/>
          </a:p>
        </p:txBody>
      </p:sp>
      <p:grpSp>
        <p:nvGrpSpPr>
          <p:cNvPr id="5" name="Group 4">
            <a:extLst>
              <a:ext uri="{FF2B5EF4-FFF2-40B4-BE49-F238E27FC236}">
                <a16:creationId xmlns:a16="http://schemas.microsoft.com/office/drawing/2014/main" id="{FD7E4D7C-E529-6F22-849C-70C494727344}"/>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95EF04D6-7924-A6C4-2064-BB48B126D467}"/>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94A1BC25-ECF4-B5D4-AFDC-07144CE8DC43}"/>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1904880" y="1719000"/>
            <a:ext cx="8407440" cy="4407120"/>
          </a:xfrm>
          <a:prstGeom prst="rect">
            <a:avLst/>
          </a:prstGeom>
        </p:spPr>
        <p:txBody>
          <a:bodyPr/>
          <a:lstStyle/>
          <a:p>
            <a:pPr>
              <a:lnSpc>
                <a:spcPct val="100000"/>
              </a:lnSpc>
              <a:buFont typeface="Wingdings 2" charset="2"/>
              <a:buChar char=""/>
            </a:pPr>
            <a:r>
              <a:rPr lang="en-US" sz="2400" dirty="0" err="1">
                <a:solidFill>
                  <a:srgbClr val="534949"/>
                </a:solidFill>
                <a:latin typeface="Franklin Gothic Medium"/>
              </a:rPr>
              <a:t>Terpotong</a:t>
            </a:r>
            <a:r>
              <a:rPr lang="en-US" sz="2400" dirty="0">
                <a:solidFill>
                  <a:srgbClr val="534949"/>
                </a:solidFill>
                <a:latin typeface="Franklin Gothic Medium"/>
              </a:rPr>
              <a:t>/</a:t>
            </a:r>
            <a:r>
              <a:rPr lang="en-US" sz="2400" dirty="0" err="1">
                <a:solidFill>
                  <a:srgbClr val="534949"/>
                </a:solidFill>
                <a:latin typeface="Franklin Gothic Medium"/>
              </a:rPr>
              <a:t>tertusuk</a:t>
            </a:r>
            <a:r>
              <a:rPr lang="en-US" sz="2400" dirty="0">
                <a:solidFill>
                  <a:srgbClr val="534949"/>
                </a:solidFill>
                <a:latin typeface="Franklin Gothic Medium"/>
              </a:rPr>
              <a:t> </a:t>
            </a:r>
            <a:endParaRPr sz="2000" dirty="0"/>
          </a:p>
          <a:p>
            <a:pPr>
              <a:lnSpc>
                <a:spcPct val="100000"/>
              </a:lnSpc>
              <a:buFont typeface="Wingdings 2" charset="2"/>
              <a:buChar char=""/>
            </a:pPr>
            <a:r>
              <a:rPr lang="en-US" sz="2400" dirty="0" err="1">
                <a:solidFill>
                  <a:srgbClr val="534949"/>
                </a:solidFill>
                <a:latin typeface="Franklin Gothic Medium"/>
              </a:rPr>
              <a:t>Kebakaran</a:t>
            </a:r>
            <a:r>
              <a:rPr lang="en-US" sz="2400" dirty="0">
                <a:solidFill>
                  <a:srgbClr val="534949"/>
                </a:solidFill>
                <a:latin typeface="Franklin Gothic Medium"/>
              </a:rPr>
              <a:t> dan </a:t>
            </a:r>
            <a:r>
              <a:rPr lang="en-US" sz="2400" dirty="0" err="1">
                <a:solidFill>
                  <a:srgbClr val="534949"/>
                </a:solidFill>
                <a:latin typeface="Franklin Gothic Medium"/>
              </a:rPr>
              <a:t>ledakan</a:t>
            </a:r>
            <a:r>
              <a:rPr lang="en-US" sz="2400" dirty="0">
                <a:solidFill>
                  <a:srgbClr val="534949"/>
                </a:solidFill>
                <a:latin typeface="Franklin Gothic Medium"/>
              </a:rPr>
              <a:t> </a:t>
            </a:r>
            <a:r>
              <a:rPr lang="en-US" sz="2400" dirty="0" err="1">
                <a:solidFill>
                  <a:srgbClr val="534949"/>
                </a:solidFill>
                <a:latin typeface="Franklin Gothic Medium"/>
              </a:rPr>
              <a:t>dari</a:t>
            </a:r>
            <a:r>
              <a:rPr lang="en-US" sz="2400" dirty="0">
                <a:solidFill>
                  <a:srgbClr val="534949"/>
                </a:solidFill>
                <a:latin typeface="Franklin Gothic Medium"/>
              </a:rPr>
              <a:t> </a:t>
            </a:r>
            <a:r>
              <a:rPr lang="en-US" sz="2400" dirty="0" err="1">
                <a:solidFill>
                  <a:srgbClr val="534949"/>
                </a:solidFill>
                <a:latin typeface="Franklin Gothic Medium"/>
              </a:rPr>
              <a:t>bahan</a:t>
            </a:r>
            <a:r>
              <a:rPr lang="en-US" sz="2400" dirty="0">
                <a:solidFill>
                  <a:srgbClr val="534949"/>
                </a:solidFill>
                <a:latin typeface="Franklin Gothic Medium"/>
              </a:rPr>
              <a:t> </a:t>
            </a:r>
            <a:r>
              <a:rPr lang="en-US" sz="2400" dirty="0" err="1">
                <a:solidFill>
                  <a:srgbClr val="534949"/>
                </a:solidFill>
                <a:latin typeface="Franklin Gothic Medium"/>
              </a:rPr>
              <a:t>kimia</a:t>
            </a:r>
            <a:r>
              <a:rPr lang="en-US" sz="2400" dirty="0">
                <a:solidFill>
                  <a:srgbClr val="534949"/>
                </a:solidFill>
                <a:latin typeface="Franklin Gothic Medium"/>
              </a:rPr>
              <a:t> yang </a:t>
            </a:r>
            <a:r>
              <a:rPr lang="en-US" sz="2400" dirty="0" err="1">
                <a:solidFill>
                  <a:srgbClr val="534949"/>
                </a:solidFill>
                <a:latin typeface="Franklin Gothic Medium"/>
              </a:rPr>
              <a:t>berbentuk</a:t>
            </a:r>
            <a:r>
              <a:rPr lang="en-US" sz="2400" dirty="0">
                <a:solidFill>
                  <a:srgbClr val="534949"/>
                </a:solidFill>
                <a:latin typeface="Franklin Gothic Medium"/>
              </a:rPr>
              <a:t> gas/</a:t>
            </a:r>
            <a:r>
              <a:rPr lang="en-US" sz="2400" dirty="0" err="1">
                <a:solidFill>
                  <a:srgbClr val="534949"/>
                </a:solidFill>
                <a:latin typeface="Franklin Gothic Medium"/>
              </a:rPr>
              <a:t>padat</a:t>
            </a:r>
            <a:r>
              <a:rPr lang="en-US" sz="2400" dirty="0">
                <a:solidFill>
                  <a:srgbClr val="534949"/>
                </a:solidFill>
                <a:latin typeface="Franklin Gothic Medium"/>
              </a:rPr>
              <a:t>/</a:t>
            </a:r>
            <a:r>
              <a:rPr lang="en-US" sz="2400" dirty="0" err="1">
                <a:solidFill>
                  <a:srgbClr val="534949"/>
                </a:solidFill>
                <a:latin typeface="Franklin Gothic Medium"/>
              </a:rPr>
              <a:t>cair</a:t>
            </a:r>
            <a:r>
              <a:rPr lang="en-US" sz="2400" dirty="0">
                <a:solidFill>
                  <a:srgbClr val="534949"/>
                </a:solidFill>
                <a:latin typeface="Franklin Gothic Medium"/>
              </a:rPr>
              <a:t> </a:t>
            </a:r>
            <a:r>
              <a:rPr lang="en-US" sz="2400" dirty="0" err="1">
                <a:solidFill>
                  <a:srgbClr val="534949"/>
                </a:solidFill>
                <a:latin typeface="Franklin Gothic Medium"/>
              </a:rPr>
              <a:t>atau</a:t>
            </a:r>
            <a:r>
              <a:rPr lang="en-US" sz="2400" dirty="0">
                <a:solidFill>
                  <a:srgbClr val="534949"/>
                </a:solidFill>
                <a:latin typeface="Franklin Gothic Medium"/>
              </a:rPr>
              <a:t> </a:t>
            </a:r>
            <a:r>
              <a:rPr lang="en-US" sz="2400" dirty="0" err="1">
                <a:solidFill>
                  <a:srgbClr val="534949"/>
                </a:solidFill>
                <a:latin typeface="Franklin Gothic Medium"/>
              </a:rPr>
              <a:t>dari</a:t>
            </a:r>
            <a:r>
              <a:rPr lang="en-US" sz="2400" dirty="0">
                <a:solidFill>
                  <a:srgbClr val="534949"/>
                </a:solidFill>
                <a:latin typeface="Franklin Gothic Medium"/>
              </a:rPr>
              <a:t> </a:t>
            </a:r>
            <a:r>
              <a:rPr lang="en-US" sz="2400" dirty="0" err="1">
                <a:solidFill>
                  <a:srgbClr val="534949"/>
                </a:solidFill>
                <a:latin typeface="Franklin Gothic Medium"/>
              </a:rPr>
              <a:t>reaksi</a:t>
            </a:r>
            <a:r>
              <a:rPr lang="en-US" sz="2400" dirty="0">
                <a:solidFill>
                  <a:srgbClr val="534949"/>
                </a:solidFill>
                <a:latin typeface="Franklin Gothic Medium"/>
              </a:rPr>
              <a:t> </a:t>
            </a:r>
            <a:r>
              <a:rPr lang="en-US" sz="2400" dirty="0" err="1">
                <a:solidFill>
                  <a:srgbClr val="534949"/>
                </a:solidFill>
                <a:latin typeface="Franklin Gothic Medium"/>
              </a:rPr>
              <a:t>bahan</a:t>
            </a:r>
            <a:r>
              <a:rPr lang="en-US" sz="2400" dirty="0">
                <a:solidFill>
                  <a:srgbClr val="534949"/>
                </a:solidFill>
                <a:latin typeface="Franklin Gothic Medium"/>
              </a:rPr>
              <a:t> </a:t>
            </a:r>
            <a:r>
              <a:rPr lang="en-US" sz="2400" dirty="0" err="1">
                <a:solidFill>
                  <a:srgbClr val="534949"/>
                </a:solidFill>
                <a:latin typeface="Franklin Gothic Medium"/>
              </a:rPr>
              <a:t>kimia</a:t>
            </a:r>
            <a:r>
              <a:rPr lang="en-US" sz="2400" dirty="0">
                <a:solidFill>
                  <a:srgbClr val="534949"/>
                </a:solidFill>
                <a:latin typeface="Franklin Gothic Medium"/>
              </a:rPr>
              <a:t> yang </a:t>
            </a:r>
            <a:r>
              <a:rPr lang="en-US" sz="2400" dirty="0" err="1">
                <a:solidFill>
                  <a:srgbClr val="534949"/>
                </a:solidFill>
                <a:latin typeface="Franklin Gothic Medium"/>
              </a:rPr>
              <a:t>tidak</a:t>
            </a:r>
            <a:r>
              <a:rPr lang="en-US" sz="2400" dirty="0">
                <a:solidFill>
                  <a:srgbClr val="534949"/>
                </a:solidFill>
                <a:latin typeface="Franklin Gothic Medium"/>
              </a:rPr>
              <a:t> </a:t>
            </a:r>
            <a:r>
              <a:rPr lang="en-US" sz="2400" dirty="0" err="1">
                <a:solidFill>
                  <a:srgbClr val="534949"/>
                </a:solidFill>
                <a:latin typeface="Franklin Gothic Medium"/>
              </a:rPr>
              <a:t>terkontrol</a:t>
            </a:r>
            <a:r>
              <a:rPr lang="en-US" sz="2400" dirty="0">
                <a:solidFill>
                  <a:srgbClr val="534949"/>
                </a:solidFill>
                <a:latin typeface="Franklin Gothic Medium"/>
              </a:rPr>
              <a:t>.</a:t>
            </a:r>
            <a:endParaRPr sz="2000" dirty="0"/>
          </a:p>
          <a:p>
            <a:pPr>
              <a:lnSpc>
                <a:spcPct val="100000"/>
              </a:lnSpc>
              <a:buFont typeface="Wingdings 2" charset="2"/>
              <a:buChar char=""/>
            </a:pPr>
            <a:r>
              <a:rPr lang="en-US" sz="2400" dirty="0" err="1">
                <a:solidFill>
                  <a:srgbClr val="534949"/>
                </a:solidFill>
                <a:latin typeface="Franklin Gothic Medium"/>
              </a:rPr>
              <a:t>Ledakan</a:t>
            </a:r>
            <a:r>
              <a:rPr lang="en-US" sz="2400" dirty="0">
                <a:solidFill>
                  <a:srgbClr val="534949"/>
                </a:solidFill>
                <a:latin typeface="Franklin Gothic Medium"/>
              </a:rPr>
              <a:t> yang </a:t>
            </a:r>
            <a:r>
              <a:rPr lang="en-US" sz="2400" dirty="0" err="1">
                <a:solidFill>
                  <a:srgbClr val="534949"/>
                </a:solidFill>
                <a:latin typeface="Franklin Gothic Medium"/>
              </a:rPr>
              <a:t>terjadi</a:t>
            </a:r>
            <a:r>
              <a:rPr lang="en-US" sz="2400" dirty="0">
                <a:solidFill>
                  <a:srgbClr val="534949"/>
                </a:solidFill>
                <a:latin typeface="Franklin Gothic Medium"/>
              </a:rPr>
              <a:t> pada </a:t>
            </a:r>
            <a:r>
              <a:rPr lang="en-US" sz="2400" dirty="0" err="1">
                <a:solidFill>
                  <a:srgbClr val="534949"/>
                </a:solidFill>
                <a:latin typeface="Franklin Gothic Medium"/>
              </a:rPr>
              <a:t>alat</a:t>
            </a:r>
            <a:r>
              <a:rPr lang="en-US" sz="2400" dirty="0">
                <a:solidFill>
                  <a:srgbClr val="534949"/>
                </a:solidFill>
                <a:latin typeface="Franklin Gothic Medium"/>
              </a:rPr>
              <a:t>/</a:t>
            </a:r>
            <a:r>
              <a:rPr lang="en-US" sz="2400" dirty="0" err="1">
                <a:solidFill>
                  <a:srgbClr val="534949"/>
                </a:solidFill>
                <a:latin typeface="Franklin Gothic Medium"/>
              </a:rPr>
              <a:t>benda</a:t>
            </a:r>
            <a:r>
              <a:rPr lang="en-US" sz="2400" dirty="0">
                <a:solidFill>
                  <a:srgbClr val="534949"/>
                </a:solidFill>
                <a:latin typeface="Franklin Gothic Medium"/>
              </a:rPr>
              <a:t> yang </a:t>
            </a:r>
            <a:r>
              <a:rPr lang="en-US" sz="2400" dirty="0" err="1">
                <a:solidFill>
                  <a:srgbClr val="534949"/>
                </a:solidFill>
                <a:latin typeface="Franklin Gothic Medium"/>
              </a:rPr>
              <a:t>bertekanan</a:t>
            </a:r>
            <a:r>
              <a:rPr lang="en-US" sz="2400" dirty="0">
                <a:solidFill>
                  <a:srgbClr val="534949"/>
                </a:solidFill>
                <a:latin typeface="Franklin Gothic Medium"/>
              </a:rPr>
              <a:t> </a:t>
            </a:r>
            <a:endParaRPr sz="2000" dirty="0"/>
          </a:p>
          <a:p>
            <a:pPr>
              <a:lnSpc>
                <a:spcPct val="100000"/>
              </a:lnSpc>
              <a:buFont typeface="Wingdings 2" charset="2"/>
              <a:buChar char=""/>
            </a:pPr>
            <a:r>
              <a:rPr lang="en-US" sz="2400" dirty="0" err="1">
                <a:solidFill>
                  <a:srgbClr val="534949"/>
                </a:solidFill>
                <a:latin typeface="Franklin Gothic Medium"/>
              </a:rPr>
              <a:t>Terbakar</a:t>
            </a:r>
            <a:r>
              <a:rPr lang="en-US" sz="2400" dirty="0">
                <a:solidFill>
                  <a:srgbClr val="534949"/>
                </a:solidFill>
                <a:latin typeface="Franklin Gothic Medium"/>
              </a:rPr>
              <a:t> </a:t>
            </a:r>
            <a:r>
              <a:rPr lang="en-US" sz="2400" dirty="0" err="1">
                <a:solidFill>
                  <a:srgbClr val="534949"/>
                </a:solidFill>
                <a:latin typeface="Franklin Gothic Medium"/>
              </a:rPr>
              <a:t>karena</a:t>
            </a:r>
            <a:r>
              <a:rPr lang="en-US" sz="2400" dirty="0">
                <a:solidFill>
                  <a:srgbClr val="534949"/>
                </a:solidFill>
                <a:latin typeface="Franklin Gothic Medium"/>
              </a:rPr>
              <a:t> </a:t>
            </a:r>
            <a:r>
              <a:rPr lang="en-US" sz="2400" dirty="0" err="1">
                <a:solidFill>
                  <a:srgbClr val="534949"/>
                </a:solidFill>
                <a:latin typeface="Franklin Gothic Medium"/>
              </a:rPr>
              <a:t>penggunaan</a:t>
            </a:r>
            <a:r>
              <a:rPr lang="en-US" sz="2400" dirty="0">
                <a:solidFill>
                  <a:srgbClr val="534949"/>
                </a:solidFill>
                <a:latin typeface="Franklin Gothic Medium"/>
              </a:rPr>
              <a:t> </a:t>
            </a:r>
            <a:r>
              <a:rPr lang="en-US" sz="2400" dirty="0" err="1">
                <a:solidFill>
                  <a:srgbClr val="534949"/>
                </a:solidFill>
                <a:latin typeface="Franklin Gothic Medium"/>
              </a:rPr>
              <a:t>api</a:t>
            </a:r>
            <a:r>
              <a:rPr lang="en-US" sz="2400" dirty="0">
                <a:solidFill>
                  <a:srgbClr val="534949"/>
                </a:solidFill>
                <a:latin typeface="Franklin Gothic Medium"/>
              </a:rPr>
              <a:t> </a:t>
            </a:r>
            <a:r>
              <a:rPr lang="en-US" sz="2400" dirty="0" err="1">
                <a:solidFill>
                  <a:srgbClr val="534949"/>
                </a:solidFill>
                <a:latin typeface="Franklin Gothic Medium"/>
              </a:rPr>
              <a:t>atau</a:t>
            </a:r>
            <a:r>
              <a:rPr lang="en-US" sz="2400" dirty="0">
                <a:solidFill>
                  <a:srgbClr val="534949"/>
                </a:solidFill>
                <a:latin typeface="Franklin Gothic Medium"/>
              </a:rPr>
              <a:t> </a:t>
            </a:r>
            <a:r>
              <a:rPr lang="en-US" sz="2400" dirty="0" err="1">
                <a:solidFill>
                  <a:srgbClr val="534949"/>
                </a:solidFill>
                <a:latin typeface="Franklin Gothic Medium"/>
              </a:rPr>
              <a:t>permukaan</a:t>
            </a:r>
            <a:r>
              <a:rPr lang="en-US" sz="2400" dirty="0">
                <a:solidFill>
                  <a:srgbClr val="534949"/>
                </a:solidFill>
                <a:latin typeface="Franklin Gothic Medium"/>
              </a:rPr>
              <a:t> </a:t>
            </a:r>
            <a:r>
              <a:rPr lang="en-US" sz="2400" dirty="0" err="1">
                <a:solidFill>
                  <a:srgbClr val="534949"/>
                </a:solidFill>
                <a:latin typeface="Franklin Gothic Medium"/>
              </a:rPr>
              <a:t>alat</a:t>
            </a:r>
            <a:r>
              <a:rPr lang="en-US" sz="2400" dirty="0">
                <a:solidFill>
                  <a:srgbClr val="534949"/>
                </a:solidFill>
                <a:latin typeface="Franklin Gothic Medium"/>
              </a:rPr>
              <a:t>/</a:t>
            </a:r>
            <a:r>
              <a:rPr lang="en-US" sz="2400" dirty="0" err="1">
                <a:solidFill>
                  <a:srgbClr val="534949"/>
                </a:solidFill>
                <a:latin typeface="Franklin Gothic Medium"/>
              </a:rPr>
              <a:t>benda</a:t>
            </a:r>
            <a:r>
              <a:rPr lang="en-US" sz="2400" dirty="0">
                <a:solidFill>
                  <a:srgbClr val="534949"/>
                </a:solidFill>
                <a:latin typeface="Franklin Gothic Medium"/>
              </a:rPr>
              <a:t> yang </a:t>
            </a:r>
            <a:r>
              <a:rPr lang="en-US" sz="2400" dirty="0" err="1">
                <a:solidFill>
                  <a:srgbClr val="534949"/>
                </a:solidFill>
                <a:latin typeface="Franklin Gothic Medium"/>
              </a:rPr>
              <a:t>panas</a:t>
            </a:r>
            <a:r>
              <a:rPr lang="en-US" sz="2400" dirty="0">
                <a:solidFill>
                  <a:srgbClr val="534949"/>
                </a:solidFill>
                <a:latin typeface="Franklin Gothic Medium"/>
              </a:rPr>
              <a:t> </a:t>
            </a:r>
            <a:endParaRPr sz="2000" dirty="0"/>
          </a:p>
          <a:p>
            <a:pPr>
              <a:lnSpc>
                <a:spcPct val="100000"/>
              </a:lnSpc>
              <a:buFont typeface="Wingdings 2" charset="2"/>
              <a:buChar char=""/>
            </a:pPr>
            <a:r>
              <a:rPr lang="en-US" sz="2400" dirty="0">
                <a:solidFill>
                  <a:srgbClr val="534949"/>
                </a:solidFill>
                <a:latin typeface="Franklin Gothic Medium"/>
              </a:rPr>
              <a:t>Benda </a:t>
            </a:r>
            <a:r>
              <a:rPr lang="en-US" sz="2400" dirty="0" err="1">
                <a:solidFill>
                  <a:srgbClr val="534949"/>
                </a:solidFill>
                <a:latin typeface="Franklin Gothic Medium"/>
              </a:rPr>
              <a:t>benda</a:t>
            </a:r>
            <a:r>
              <a:rPr lang="en-US" sz="2400" dirty="0">
                <a:solidFill>
                  <a:srgbClr val="534949"/>
                </a:solidFill>
                <a:latin typeface="Franklin Gothic Medium"/>
              </a:rPr>
              <a:t> yang </a:t>
            </a:r>
            <a:r>
              <a:rPr lang="en-US" sz="2400" dirty="0" err="1">
                <a:solidFill>
                  <a:srgbClr val="534949"/>
                </a:solidFill>
                <a:latin typeface="Franklin Gothic Medium"/>
              </a:rPr>
              <a:t>terpental</a:t>
            </a:r>
            <a:r>
              <a:rPr lang="en-US" sz="2400" dirty="0">
                <a:solidFill>
                  <a:srgbClr val="534949"/>
                </a:solidFill>
                <a:latin typeface="Franklin Gothic Medium"/>
              </a:rPr>
              <a:t> </a:t>
            </a:r>
            <a:r>
              <a:rPr lang="en-US" sz="2400" dirty="0" err="1">
                <a:solidFill>
                  <a:srgbClr val="534949"/>
                </a:solidFill>
                <a:latin typeface="Franklin Gothic Medium"/>
              </a:rPr>
              <a:t>karena</a:t>
            </a:r>
            <a:r>
              <a:rPr lang="en-US" sz="2400" dirty="0">
                <a:solidFill>
                  <a:srgbClr val="534949"/>
                </a:solidFill>
                <a:latin typeface="Franklin Gothic Medium"/>
              </a:rPr>
              <a:t> </a:t>
            </a:r>
            <a:r>
              <a:rPr lang="en-US" sz="2400" dirty="0" err="1">
                <a:solidFill>
                  <a:srgbClr val="534949"/>
                </a:solidFill>
                <a:latin typeface="Franklin Gothic Medium"/>
              </a:rPr>
              <a:t>ledakan</a:t>
            </a:r>
            <a:r>
              <a:rPr lang="en-US" sz="2400" dirty="0">
                <a:solidFill>
                  <a:srgbClr val="534949"/>
                </a:solidFill>
                <a:latin typeface="Franklin Gothic Medium"/>
              </a:rPr>
              <a:t> di </a:t>
            </a:r>
            <a:r>
              <a:rPr lang="en-US" sz="2400" dirty="0" err="1">
                <a:solidFill>
                  <a:srgbClr val="534949"/>
                </a:solidFill>
                <a:latin typeface="Franklin Gothic Medium"/>
              </a:rPr>
              <a:t>dalam</a:t>
            </a:r>
            <a:r>
              <a:rPr lang="en-US" sz="2400" dirty="0">
                <a:solidFill>
                  <a:srgbClr val="534949"/>
                </a:solidFill>
                <a:latin typeface="Franklin Gothic Medium"/>
              </a:rPr>
              <a:t> </a:t>
            </a:r>
            <a:r>
              <a:rPr lang="en-US" sz="2400" dirty="0" err="1">
                <a:solidFill>
                  <a:srgbClr val="534949"/>
                </a:solidFill>
                <a:latin typeface="Franklin Gothic Medium"/>
              </a:rPr>
              <a:t>autoklav</a:t>
            </a:r>
            <a:r>
              <a:rPr lang="en-US" sz="2400" dirty="0">
                <a:solidFill>
                  <a:srgbClr val="534949"/>
                </a:solidFill>
                <a:latin typeface="Franklin Gothic Medium"/>
              </a:rPr>
              <a:t> </a:t>
            </a:r>
            <a:r>
              <a:rPr lang="en-US" sz="2400" dirty="0" err="1">
                <a:solidFill>
                  <a:srgbClr val="534949"/>
                </a:solidFill>
                <a:latin typeface="Franklin Gothic Medium"/>
              </a:rPr>
              <a:t>atau</a:t>
            </a:r>
            <a:r>
              <a:rPr lang="en-US" sz="2400" dirty="0">
                <a:solidFill>
                  <a:srgbClr val="534949"/>
                </a:solidFill>
                <a:latin typeface="Franklin Gothic Medium"/>
              </a:rPr>
              <a:t> </a:t>
            </a:r>
            <a:r>
              <a:rPr lang="en-US" sz="2400" dirty="0" err="1">
                <a:solidFill>
                  <a:srgbClr val="534949"/>
                </a:solidFill>
                <a:latin typeface="Franklin Gothic Medium"/>
              </a:rPr>
              <a:t>sentrifus</a:t>
            </a:r>
            <a:r>
              <a:rPr lang="en-US" sz="2400" dirty="0">
                <a:solidFill>
                  <a:srgbClr val="534949"/>
                </a:solidFill>
                <a:latin typeface="Franklin Gothic Medium"/>
              </a:rPr>
              <a:t>.</a:t>
            </a:r>
            <a:endParaRPr sz="2000" dirty="0"/>
          </a:p>
          <a:p>
            <a:pPr>
              <a:lnSpc>
                <a:spcPct val="100000"/>
              </a:lnSpc>
              <a:buFont typeface="Wingdings 2" charset="2"/>
              <a:buChar char=""/>
            </a:pPr>
            <a:r>
              <a:rPr lang="en-US" sz="2400" dirty="0" err="1">
                <a:solidFill>
                  <a:srgbClr val="534949"/>
                </a:solidFill>
                <a:latin typeface="Franklin Gothic Medium"/>
              </a:rPr>
              <a:t>Kerusakan</a:t>
            </a:r>
            <a:r>
              <a:rPr lang="en-US" sz="2400" dirty="0">
                <a:solidFill>
                  <a:srgbClr val="534949"/>
                </a:solidFill>
                <a:latin typeface="Franklin Gothic Medium"/>
              </a:rPr>
              <a:t> pada </a:t>
            </a:r>
            <a:r>
              <a:rPr lang="en-US" sz="2400" dirty="0" err="1">
                <a:solidFill>
                  <a:srgbClr val="534949"/>
                </a:solidFill>
                <a:latin typeface="Franklin Gothic Medium"/>
              </a:rPr>
              <a:t>mata</a:t>
            </a:r>
            <a:r>
              <a:rPr lang="en-US" sz="2400" dirty="0">
                <a:solidFill>
                  <a:srgbClr val="534949"/>
                </a:solidFill>
                <a:latin typeface="Franklin Gothic Medium"/>
              </a:rPr>
              <a:t> </a:t>
            </a:r>
            <a:r>
              <a:rPr lang="en-US" sz="2400" dirty="0" err="1">
                <a:solidFill>
                  <a:srgbClr val="534949"/>
                </a:solidFill>
                <a:latin typeface="Franklin Gothic Medium"/>
              </a:rPr>
              <a:t>karena</a:t>
            </a:r>
            <a:r>
              <a:rPr lang="en-US" sz="2400" dirty="0">
                <a:solidFill>
                  <a:srgbClr val="534949"/>
                </a:solidFill>
                <a:latin typeface="Franklin Gothic Medium"/>
              </a:rPr>
              <a:t> </a:t>
            </a:r>
            <a:r>
              <a:rPr lang="en-US" sz="2400" dirty="0" err="1">
                <a:solidFill>
                  <a:srgbClr val="534949"/>
                </a:solidFill>
                <a:latin typeface="Franklin Gothic Medium"/>
              </a:rPr>
              <a:t>percikan</a:t>
            </a:r>
            <a:r>
              <a:rPr lang="en-US" sz="2400" dirty="0">
                <a:solidFill>
                  <a:srgbClr val="534949"/>
                </a:solidFill>
                <a:latin typeface="Franklin Gothic Medium"/>
              </a:rPr>
              <a:t> </a:t>
            </a:r>
            <a:r>
              <a:rPr lang="en-US" sz="2400" dirty="0" err="1">
                <a:solidFill>
                  <a:srgbClr val="534949"/>
                </a:solidFill>
                <a:latin typeface="Franklin Gothic Medium"/>
              </a:rPr>
              <a:t>bahan</a:t>
            </a:r>
            <a:r>
              <a:rPr lang="en-US" sz="2400" dirty="0">
                <a:solidFill>
                  <a:srgbClr val="534949"/>
                </a:solidFill>
                <a:latin typeface="Franklin Gothic Medium"/>
              </a:rPr>
              <a:t> </a:t>
            </a:r>
            <a:r>
              <a:rPr lang="en-US" sz="2400" dirty="0" err="1">
                <a:solidFill>
                  <a:srgbClr val="534949"/>
                </a:solidFill>
                <a:latin typeface="Franklin Gothic Medium"/>
              </a:rPr>
              <a:t>kimia</a:t>
            </a:r>
            <a:r>
              <a:rPr lang="en-US" sz="2400" dirty="0">
                <a:solidFill>
                  <a:srgbClr val="534949"/>
                </a:solidFill>
                <a:latin typeface="Franklin Gothic Medium"/>
              </a:rPr>
              <a:t> </a:t>
            </a:r>
            <a:endParaRPr sz="2000" dirty="0"/>
          </a:p>
        </p:txBody>
      </p:sp>
      <p:sp>
        <p:nvSpPr>
          <p:cNvPr id="224" name="TextShape 2"/>
          <p:cNvSpPr txBox="1"/>
          <p:nvPr/>
        </p:nvSpPr>
        <p:spPr>
          <a:xfrm>
            <a:off x="1904880" y="355680"/>
            <a:ext cx="8380800" cy="1054080"/>
          </a:xfrm>
          <a:prstGeom prst="rect">
            <a:avLst/>
          </a:prstGeom>
        </p:spPr>
        <p:txBody>
          <a:bodyPr anchor="ctr"/>
          <a:lstStyle/>
          <a:p>
            <a:pPr algn="ctr">
              <a:lnSpc>
                <a:spcPct val="100000"/>
              </a:lnSpc>
            </a:pPr>
            <a:r>
              <a:rPr lang="en-US" sz="4000" b="1" dirty="0" err="1">
                <a:latin typeface="Franklin Gothic Medium"/>
              </a:rPr>
              <a:t>Potensi</a:t>
            </a:r>
            <a:r>
              <a:rPr lang="en-US" sz="4000" b="1" dirty="0">
                <a:latin typeface="Franklin Gothic Medium"/>
              </a:rPr>
              <a:t> </a:t>
            </a:r>
            <a:r>
              <a:rPr lang="en-US" sz="4000" b="1" dirty="0" err="1">
                <a:latin typeface="Franklin Gothic Medium"/>
              </a:rPr>
              <a:t>Bahaya</a:t>
            </a:r>
            <a:r>
              <a:rPr lang="en-US" sz="4000" b="1" dirty="0">
                <a:latin typeface="Franklin Gothic Medium"/>
              </a:rPr>
              <a:t> </a:t>
            </a:r>
            <a:r>
              <a:rPr lang="en-US" sz="4000" b="1" dirty="0" err="1">
                <a:latin typeface="Franklin Gothic Medium"/>
              </a:rPr>
              <a:t>fisik</a:t>
            </a:r>
            <a:endParaRPr sz="2400" b="1" dirty="0"/>
          </a:p>
        </p:txBody>
      </p:sp>
      <p:grpSp>
        <p:nvGrpSpPr>
          <p:cNvPr id="2" name="Group 1">
            <a:extLst>
              <a:ext uri="{FF2B5EF4-FFF2-40B4-BE49-F238E27FC236}">
                <a16:creationId xmlns:a16="http://schemas.microsoft.com/office/drawing/2014/main" id="{65AB11C5-3B9E-0493-BA6B-D986983EB7B1}"/>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ECD5C7B3-FCEB-FB14-B9CA-C68513F578A3}"/>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6F1260E3-7BE8-372E-6751-90CCB8EF9B5E}"/>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
          <p:cNvPicPr/>
          <p:nvPr/>
        </p:nvPicPr>
        <p:blipFill>
          <a:blip r:embed="rId3"/>
          <a:stretch>
            <a:fillRect/>
          </a:stretch>
        </p:blipFill>
        <p:spPr>
          <a:xfrm>
            <a:off x="5880000" y="3933000"/>
            <a:ext cx="3276360" cy="2538000"/>
          </a:xfrm>
          <a:prstGeom prst="rect">
            <a:avLst/>
          </a:prstGeom>
          <a:ln>
            <a:noFill/>
          </a:ln>
        </p:spPr>
      </p:pic>
      <p:sp>
        <p:nvSpPr>
          <p:cNvPr id="226" name="TextShape 1"/>
          <p:cNvSpPr txBox="1"/>
          <p:nvPr/>
        </p:nvSpPr>
        <p:spPr>
          <a:xfrm>
            <a:off x="3841259" y="252360"/>
            <a:ext cx="6933960" cy="1142640"/>
          </a:xfrm>
          <a:prstGeom prst="rect">
            <a:avLst/>
          </a:prstGeom>
        </p:spPr>
        <p:txBody>
          <a:bodyPr anchor="ctr"/>
          <a:lstStyle/>
          <a:p>
            <a:pPr algn="ctr">
              <a:lnSpc>
                <a:spcPct val="100000"/>
              </a:lnSpc>
            </a:pPr>
            <a:r>
              <a:rPr lang="en-US" sz="3600" b="1" dirty="0" err="1">
                <a:latin typeface="Franklin Gothic Medium"/>
              </a:rPr>
              <a:t>Keselamatan</a:t>
            </a:r>
            <a:r>
              <a:rPr lang="en-US" sz="3600" b="1" dirty="0">
                <a:latin typeface="Franklin Gothic Medium"/>
              </a:rPr>
              <a:t> </a:t>
            </a:r>
            <a:r>
              <a:rPr lang="en-US" sz="3600" b="1" dirty="0" err="1">
                <a:latin typeface="Franklin Gothic Medium"/>
              </a:rPr>
              <a:t>Fisik</a:t>
            </a:r>
            <a:endParaRPr b="1" dirty="0"/>
          </a:p>
        </p:txBody>
      </p:sp>
      <p:pic>
        <p:nvPicPr>
          <p:cNvPr id="227" name="Picture 4"/>
          <p:cNvPicPr/>
          <p:nvPr/>
        </p:nvPicPr>
        <p:blipFill>
          <a:blip r:embed="rId4"/>
          <a:stretch>
            <a:fillRect/>
          </a:stretch>
        </p:blipFill>
        <p:spPr>
          <a:xfrm>
            <a:off x="2060400" y="252360"/>
            <a:ext cx="1294920" cy="1199880"/>
          </a:xfrm>
          <a:prstGeom prst="rect">
            <a:avLst/>
          </a:prstGeom>
          <a:ln w="9360">
            <a:noFill/>
          </a:ln>
        </p:spPr>
      </p:pic>
      <p:pic>
        <p:nvPicPr>
          <p:cNvPr id="228" name="Picture 5"/>
          <p:cNvPicPr/>
          <p:nvPr/>
        </p:nvPicPr>
        <p:blipFill>
          <a:blip r:embed="rId5"/>
          <a:stretch>
            <a:fillRect/>
          </a:stretch>
        </p:blipFill>
        <p:spPr>
          <a:xfrm>
            <a:off x="2060400" y="4147560"/>
            <a:ext cx="2742840" cy="2407320"/>
          </a:xfrm>
          <a:prstGeom prst="rect">
            <a:avLst/>
          </a:prstGeom>
          <a:ln>
            <a:noFill/>
          </a:ln>
        </p:spPr>
      </p:pic>
      <p:pic>
        <p:nvPicPr>
          <p:cNvPr id="229" name="Picture 6"/>
          <p:cNvPicPr/>
          <p:nvPr/>
        </p:nvPicPr>
        <p:blipFill>
          <a:blip r:embed="rId6"/>
          <a:srcRect r="1323055" b="1769157"/>
          <a:stretch>
            <a:fillRect/>
          </a:stretch>
        </p:blipFill>
        <p:spPr>
          <a:xfrm>
            <a:off x="8915520" y="304920"/>
            <a:ext cx="1257120" cy="1207800"/>
          </a:xfrm>
          <a:prstGeom prst="rect">
            <a:avLst/>
          </a:prstGeom>
          <a:ln>
            <a:noFill/>
          </a:ln>
        </p:spPr>
      </p:pic>
      <p:sp>
        <p:nvSpPr>
          <p:cNvPr id="230" name="CustomShape 2"/>
          <p:cNvSpPr/>
          <p:nvPr/>
        </p:nvSpPr>
        <p:spPr>
          <a:xfrm>
            <a:off x="3955497" y="1412640"/>
            <a:ext cx="6362121" cy="2819160"/>
          </a:xfrm>
          <a:prstGeom prst="rect">
            <a:avLst/>
          </a:prstGeom>
          <a:noFill/>
          <a:ln w="9360">
            <a:noFill/>
          </a:ln>
        </p:spPr>
        <p:txBody>
          <a:bodyPr lIns="90000" tIns="45000" rIns="90000" bIns="45000"/>
          <a:lstStyle/>
          <a:p>
            <a:pPr marL="363538" indent="-363538">
              <a:lnSpc>
                <a:spcPct val="100000"/>
              </a:lnSpc>
              <a:buSzPct val="25000"/>
              <a:buFont typeface="Wingdings" charset="2"/>
              <a:buChar char=""/>
            </a:pPr>
            <a:r>
              <a:rPr lang="en-US" sz="2400" dirty="0" err="1">
                <a:solidFill>
                  <a:srgbClr val="000000"/>
                </a:solidFill>
                <a:latin typeface="Franklin Gothic Medium"/>
              </a:rPr>
              <a:t>Berhati-hati</a:t>
            </a:r>
            <a:r>
              <a:rPr lang="en-US" sz="2400" dirty="0">
                <a:solidFill>
                  <a:srgbClr val="000000"/>
                </a:solidFill>
                <a:latin typeface="Franklin Gothic Medium"/>
              </a:rPr>
              <a:t> </a:t>
            </a:r>
            <a:r>
              <a:rPr lang="en-US" sz="2400" dirty="0" err="1">
                <a:solidFill>
                  <a:srgbClr val="000000"/>
                </a:solidFill>
                <a:latin typeface="Franklin Gothic Medium"/>
              </a:rPr>
              <a:t>dalam</a:t>
            </a:r>
            <a:r>
              <a:rPr lang="en-US" sz="2400" dirty="0">
                <a:solidFill>
                  <a:srgbClr val="000000"/>
                </a:solidFill>
                <a:latin typeface="Franklin Gothic Medium"/>
              </a:rPr>
              <a:t> </a:t>
            </a:r>
            <a:r>
              <a:rPr lang="en-US" sz="2400" dirty="0" err="1">
                <a:solidFill>
                  <a:srgbClr val="000000"/>
                </a:solidFill>
                <a:latin typeface="Franklin Gothic Medium"/>
              </a:rPr>
              <a:t>menggunakan</a:t>
            </a:r>
            <a:r>
              <a:rPr lang="en-US" sz="2400" dirty="0">
                <a:solidFill>
                  <a:srgbClr val="000000"/>
                </a:solidFill>
                <a:latin typeface="Franklin Gothic Medium"/>
              </a:rPr>
              <a:t> </a:t>
            </a:r>
            <a:r>
              <a:rPr lang="en-US" sz="2400" dirty="0" err="1">
                <a:solidFill>
                  <a:srgbClr val="000000"/>
                </a:solidFill>
                <a:latin typeface="Franklin Gothic Medium"/>
              </a:rPr>
              <a:t>peralatan</a:t>
            </a:r>
            <a:r>
              <a:rPr lang="en-US" sz="2400" dirty="0">
                <a:solidFill>
                  <a:srgbClr val="000000"/>
                </a:solidFill>
                <a:latin typeface="Franklin Gothic Medium"/>
              </a:rPr>
              <a:t> </a:t>
            </a:r>
            <a:r>
              <a:rPr lang="en-US" sz="2400" dirty="0" err="1">
                <a:solidFill>
                  <a:srgbClr val="000000"/>
                </a:solidFill>
                <a:latin typeface="Franklin Gothic Medium"/>
              </a:rPr>
              <a:t>laboratorium</a:t>
            </a:r>
            <a:r>
              <a:rPr lang="en-US" sz="2400" dirty="0">
                <a:solidFill>
                  <a:srgbClr val="000000"/>
                </a:solidFill>
                <a:latin typeface="Franklin Gothic Medium"/>
              </a:rPr>
              <a:t> </a:t>
            </a:r>
            <a:endParaRPr sz="2000" dirty="0"/>
          </a:p>
          <a:p>
            <a:pPr marL="363538" indent="-363538">
              <a:lnSpc>
                <a:spcPct val="100000"/>
              </a:lnSpc>
              <a:buSzPct val="25000"/>
              <a:buFont typeface="Wingdings" charset="2"/>
              <a:buChar char=""/>
            </a:pPr>
            <a:r>
              <a:rPr lang="en-US" sz="2400" dirty="0" err="1">
                <a:solidFill>
                  <a:srgbClr val="000000"/>
                </a:solidFill>
                <a:latin typeface="Franklin Gothic Medium"/>
              </a:rPr>
              <a:t>Pindahkan</a:t>
            </a:r>
            <a:r>
              <a:rPr lang="en-US" sz="2400" dirty="0">
                <a:solidFill>
                  <a:srgbClr val="000000"/>
                </a:solidFill>
                <a:latin typeface="Franklin Gothic Medium"/>
              </a:rPr>
              <a:t> </a:t>
            </a:r>
            <a:r>
              <a:rPr lang="en-US" sz="2400" dirty="0" err="1">
                <a:solidFill>
                  <a:srgbClr val="000000"/>
                </a:solidFill>
                <a:latin typeface="Franklin Gothic Medium"/>
              </a:rPr>
              <a:t>jika</a:t>
            </a:r>
            <a:r>
              <a:rPr lang="en-US" sz="2400" dirty="0">
                <a:solidFill>
                  <a:srgbClr val="000000"/>
                </a:solidFill>
                <a:latin typeface="Franklin Gothic Medium"/>
              </a:rPr>
              <a:t> </a:t>
            </a:r>
            <a:r>
              <a:rPr lang="en-US" sz="2400" dirty="0" err="1">
                <a:solidFill>
                  <a:srgbClr val="000000"/>
                </a:solidFill>
                <a:latin typeface="Franklin Gothic Medium"/>
              </a:rPr>
              <a:t>ada</a:t>
            </a:r>
            <a:r>
              <a:rPr lang="en-US" sz="2400" dirty="0">
                <a:solidFill>
                  <a:srgbClr val="000000"/>
                </a:solidFill>
                <a:latin typeface="Franklin Gothic Medium"/>
              </a:rPr>
              <a:t> </a:t>
            </a:r>
            <a:r>
              <a:rPr lang="en-US" sz="2400" dirty="0" err="1">
                <a:solidFill>
                  <a:srgbClr val="000000"/>
                </a:solidFill>
                <a:latin typeface="Franklin Gothic Medium"/>
              </a:rPr>
              <a:t>kabel</a:t>
            </a:r>
            <a:r>
              <a:rPr lang="en-US" sz="2400" dirty="0">
                <a:solidFill>
                  <a:srgbClr val="000000"/>
                </a:solidFill>
                <a:latin typeface="Franklin Gothic Medium"/>
              </a:rPr>
              <a:t> yang </a:t>
            </a:r>
            <a:r>
              <a:rPr lang="en-US" sz="2400" dirty="0" err="1">
                <a:solidFill>
                  <a:srgbClr val="000000"/>
                </a:solidFill>
                <a:latin typeface="Franklin Gothic Medium"/>
              </a:rPr>
              <a:t>dapat</a:t>
            </a:r>
            <a:r>
              <a:rPr lang="en-US" sz="2400" dirty="0">
                <a:solidFill>
                  <a:srgbClr val="000000"/>
                </a:solidFill>
                <a:latin typeface="Franklin Gothic Medium"/>
              </a:rPr>
              <a:t> </a:t>
            </a:r>
            <a:r>
              <a:rPr lang="en-US" sz="2400" dirty="0" err="1">
                <a:solidFill>
                  <a:srgbClr val="000000"/>
                </a:solidFill>
                <a:latin typeface="Franklin Gothic Medium"/>
              </a:rPr>
              <a:t>membuat</a:t>
            </a:r>
            <a:r>
              <a:rPr lang="en-US" sz="2400" dirty="0">
                <a:solidFill>
                  <a:srgbClr val="000000"/>
                </a:solidFill>
                <a:latin typeface="Franklin Gothic Medium"/>
              </a:rPr>
              <a:t> orang lain </a:t>
            </a:r>
            <a:r>
              <a:rPr lang="en-US" sz="2400" dirty="0" err="1">
                <a:solidFill>
                  <a:srgbClr val="000000"/>
                </a:solidFill>
                <a:latin typeface="Franklin Gothic Medium"/>
              </a:rPr>
              <a:t>terjatuh</a:t>
            </a:r>
            <a:r>
              <a:rPr lang="en-US" sz="2400" dirty="0">
                <a:solidFill>
                  <a:srgbClr val="000000"/>
                </a:solidFill>
                <a:latin typeface="Franklin Gothic Medium"/>
              </a:rPr>
              <a:t>. </a:t>
            </a:r>
            <a:endParaRPr sz="2000" dirty="0"/>
          </a:p>
          <a:p>
            <a:pPr marL="363538" indent="-363538">
              <a:lnSpc>
                <a:spcPct val="100000"/>
              </a:lnSpc>
              <a:buSzPct val="25000"/>
              <a:buFont typeface="Wingdings" charset="2"/>
              <a:buChar char=""/>
            </a:pPr>
            <a:r>
              <a:rPr lang="en-US" sz="2400" dirty="0" err="1">
                <a:solidFill>
                  <a:srgbClr val="000000"/>
                </a:solidFill>
                <a:latin typeface="Franklin Gothic Medium"/>
              </a:rPr>
              <a:t>Tidak</a:t>
            </a:r>
            <a:r>
              <a:rPr lang="en-US" sz="2400" dirty="0">
                <a:solidFill>
                  <a:srgbClr val="000000"/>
                </a:solidFill>
                <a:latin typeface="Franklin Gothic Medium"/>
              </a:rPr>
              <a:t> </a:t>
            </a:r>
            <a:r>
              <a:rPr lang="en-US" sz="2400" dirty="0" err="1">
                <a:solidFill>
                  <a:srgbClr val="000000"/>
                </a:solidFill>
                <a:latin typeface="Franklin Gothic Medium"/>
              </a:rPr>
              <a:t>menyimpan</a:t>
            </a:r>
            <a:r>
              <a:rPr lang="en-US" sz="2400" dirty="0">
                <a:solidFill>
                  <a:srgbClr val="000000"/>
                </a:solidFill>
                <a:latin typeface="Franklin Gothic Medium"/>
              </a:rPr>
              <a:t> </a:t>
            </a:r>
            <a:r>
              <a:rPr lang="en-US" sz="2400" dirty="0" err="1">
                <a:solidFill>
                  <a:srgbClr val="000000"/>
                </a:solidFill>
                <a:latin typeface="Franklin Gothic Medium"/>
              </a:rPr>
              <a:t>barang</a:t>
            </a:r>
            <a:r>
              <a:rPr lang="en-US" sz="2400" dirty="0">
                <a:solidFill>
                  <a:srgbClr val="000000"/>
                </a:solidFill>
                <a:latin typeface="Franklin Gothic Medium"/>
              </a:rPr>
              <a:t> di </a:t>
            </a:r>
            <a:r>
              <a:rPr lang="en-US" sz="2400" dirty="0" err="1">
                <a:solidFill>
                  <a:srgbClr val="000000"/>
                </a:solidFill>
                <a:latin typeface="Franklin Gothic Medium"/>
              </a:rPr>
              <a:t>jalur</a:t>
            </a:r>
            <a:r>
              <a:rPr lang="en-US" sz="2400" dirty="0">
                <a:solidFill>
                  <a:srgbClr val="000000"/>
                </a:solidFill>
                <a:latin typeface="Franklin Gothic Medium"/>
              </a:rPr>
              <a:t> </a:t>
            </a:r>
            <a:r>
              <a:rPr lang="en-US" sz="2400" dirty="0" err="1">
                <a:solidFill>
                  <a:srgbClr val="000000"/>
                </a:solidFill>
                <a:latin typeface="Franklin Gothic Medium"/>
              </a:rPr>
              <a:t>lalu</a:t>
            </a:r>
            <a:r>
              <a:rPr lang="en-US" sz="2400" dirty="0">
                <a:solidFill>
                  <a:srgbClr val="000000"/>
                </a:solidFill>
                <a:latin typeface="Franklin Gothic Medium"/>
              </a:rPr>
              <a:t> </a:t>
            </a:r>
            <a:r>
              <a:rPr lang="en-US" sz="2400" dirty="0" err="1">
                <a:solidFill>
                  <a:srgbClr val="000000"/>
                </a:solidFill>
                <a:latin typeface="Franklin Gothic Medium"/>
              </a:rPr>
              <a:t>lintas</a:t>
            </a:r>
            <a:r>
              <a:rPr lang="en-US" sz="2400" dirty="0">
                <a:solidFill>
                  <a:srgbClr val="000000"/>
                </a:solidFill>
                <a:latin typeface="Franklin Gothic Medium"/>
              </a:rPr>
              <a:t> </a:t>
            </a:r>
            <a:r>
              <a:rPr lang="en-US" sz="2400" dirty="0" err="1">
                <a:solidFill>
                  <a:srgbClr val="000000"/>
                </a:solidFill>
                <a:latin typeface="Franklin Gothic Medium"/>
              </a:rPr>
              <a:t>laboratorium</a:t>
            </a:r>
            <a:r>
              <a:rPr lang="en-US" sz="2400" dirty="0">
                <a:solidFill>
                  <a:srgbClr val="000000"/>
                </a:solidFill>
                <a:latin typeface="Franklin Gothic Medium"/>
              </a:rPr>
              <a:t>. </a:t>
            </a:r>
            <a:endParaRPr sz="2000" dirty="0"/>
          </a:p>
        </p:txBody>
      </p:sp>
      <p:pic>
        <p:nvPicPr>
          <p:cNvPr id="231" name="Picture 4"/>
          <p:cNvPicPr/>
          <p:nvPr/>
        </p:nvPicPr>
        <p:blipFill>
          <a:blip r:embed="rId7"/>
          <a:stretch>
            <a:fillRect/>
          </a:stretch>
        </p:blipFill>
        <p:spPr>
          <a:xfrm>
            <a:off x="2053560" y="1989000"/>
            <a:ext cx="1428480" cy="1666440"/>
          </a:xfrm>
          <a:prstGeom prst="rect">
            <a:avLst/>
          </a:prstGeom>
          <a:ln>
            <a:noFill/>
          </a:ln>
        </p:spPr>
      </p:pic>
      <p:grpSp>
        <p:nvGrpSpPr>
          <p:cNvPr id="2" name="Group 1">
            <a:extLst>
              <a:ext uri="{FF2B5EF4-FFF2-40B4-BE49-F238E27FC236}">
                <a16:creationId xmlns:a16="http://schemas.microsoft.com/office/drawing/2014/main" id="{BC044BA4-4552-7EB8-9B8B-8539424BE952}"/>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F0872C36-CF20-1FFF-926B-28556B34934E}"/>
                </a:ext>
              </a:extLst>
            </p:cNvPr>
            <p:cNvPicPr>
              <a:picLocks noChangeAspect="1"/>
            </p:cNvPicPr>
            <p:nvPr/>
          </p:nvPicPr>
          <p:blipFill rotWithShape="1">
            <a:blip r:embed="rId8">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6897E825-52D2-305C-6021-04D608673E28}"/>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230">
                                            <p:txEl>
                                              <p:charRg st="0" end="18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230">
                                            <p:txEl>
                                              <p:charRg st="180" end="18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230">
                                            <p:txEl>
                                              <p:charRg st="180" end="18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3276480" y="301680"/>
            <a:ext cx="6930720" cy="1142640"/>
          </a:xfrm>
          <a:prstGeom prst="rect">
            <a:avLst/>
          </a:prstGeom>
        </p:spPr>
        <p:txBody>
          <a:bodyPr anchor="ctr"/>
          <a:lstStyle/>
          <a:p>
            <a:pPr algn="ctr">
              <a:lnSpc>
                <a:spcPct val="100000"/>
              </a:lnSpc>
            </a:pPr>
            <a:r>
              <a:rPr lang="en-US" sz="4800" b="1" dirty="0">
                <a:latin typeface="Franklin Gothic Medium"/>
              </a:rPr>
              <a:t>Ketika </a:t>
            </a:r>
            <a:r>
              <a:rPr lang="en-US" sz="4800" b="1" dirty="0" err="1">
                <a:latin typeface="Franklin Gothic Medium"/>
              </a:rPr>
              <a:t>menggunakan</a:t>
            </a:r>
            <a:r>
              <a:rPr lang="en-US" sz="4800" b="1" dirty="0">
                <a:latin typeface="Franklin Gothic Medium"/>
              </a:rPr>
              <a:t> 
Listrik</a:t>
            </a:r>
            <a:endParaRPr dirty="0"/>
          </a:p>
        </p:txBody>
      </p:sp>
      <p:sp>
        <p:nvSpPr>
          <p:cNvPr id="233" name="TextShape 2"/>
          <p:cNvSpPr txBox="1"/>
          <p:nvPr/>
        </p:nvSpPr>
        <p:spPr>
          <a:xfrm>
            <a:off x="3200520" y="1905120"/>
            <a:ext cx="3733560" cy="4571640"/>
          </a:xfrm>
          <a:prstGeom prst="rect">
            <a:avLst/>
          </a:prstGeom>
        </p:spPr>
        <p:txBody>
          <a:bodyPr/>
          <a:lstStyle/>
          <a:p>
            <a:pPr>
              <a:lnSpc>
                <a:spcPct val="100000"/>
              </a:lnSpc>
              <a:buSzPct val="25000"/>
              <a:buFont typeface="Wingdings" charset="2"/>
              <a:buChar char=""/>
            </a:pPr>
            <a:r>
              <a:rPr lang="en-US" sz="2500" dirty="0" err="1">
                <a:solidFill>
                  <a:srgbClr val="534949"/>
                </a:solidFill>
                <a:latin typeface="Franklin Gothic Medium"/>
              </a:rPr>
              <a:t>Tidak</a:t>
            </a:r>
            <a:r>
              <a:rPr lang="en-US" sz="2500" dirty="0">
                <a:solidFill>
                  <a:srgbClr val="534949"/>
                </a:solidFill>
                <a:latin typeface="Franklin Gothic Medium"/>
              </a:rPr>
              <a:t> </a:t>
            </a:r>
            <a:r>
              <a:rPr lang="en-US" sz="2500" dirty="0" err="1">
                <a:solidFill>
                  <a:srgbClr val="534949"/>
                </a:solidFill>
                <a:latin typeface="Franklin Gothic Medium"/>
              </a:rPr>
              <a:t>memasukkan</a:t>
            </a:r>
            <a:r>
              <a:rPr lang="en-US" sz="2500" dirty="0">
                <a:solidFill>
                  <a:srgbClr val="534949"/>
                </a:solidFill>
                <a:latin typeface="Franklin Gothic Medium"/>
              </a:rPr>
              <a:t> </a:t>
            </a:r>
            <a:r>
              <a:rPr lang="en-US" sz="2500" dirty="0" err="1">
                <a:solidFill>
                  <a:srgbClr val="534949"/>
                </a:solidFill>
                <a:latin typeface="Franklin Gothic Medium"/>
              </a:rPr>
              <a:t>benda</a:t>
            </a:r>
            <a:r>
              <a:rPr lang="en-US" sz="2500" dirty="0">
                <a:solidFill>
                  <a:srgbClr val="534949"/>
                </a:solidFill>
                <a:latin typeface="Franklin Gothic Medium"/>
              </a:rPr>
              <a:t> lain.</a:t>
            </a:r>
            <a:endParaRPr dirty="0"/>
          </a:p>
          <a:p>
            <a:pPr>
              <a:lnSpc>
                <a:spcPct val="100000"/>
              </a:lnSpc>
              <a:buSzPct val="25000"/>
              <a:buFont typeface="Wingdings" charset="2"/>
              <a:buChar char=""/>
            </a:pPr>
            <a:r>
              <a:rPr lang="en-US" sz="2500" dirty="0" err="1">
                <a:solidFill>
                  <a:srgbClr val="534949"/>
                </a:solidFill>
                <a:latin typeface="Franklin Gothic Medium"/>
              </a:rPr>
              <a:t>Cabut</a:t>
            </a:r>
            <a:r>
              <a:rPr lang="en-US" sz="2500" dirty="0">
                <a:solidFill>
                  <a:srgbClr val="534949"/>
                </a:solidFill>
                <a:latin typeface="Franklin Gothic Medium"/>
              </a:rPr>
              <a:t> </a:t>
            </a:r>
            <a:r>
              <a:rPr lang="en-US" sz="2500" dirty="0" err="1">
                <a:solidFill>
                  <a:srgbClr val="534949"/>
                </a:solidFill>
                <a:latin typeface="Franklin Gothic Medium"/>
              </a:rPr>
              <a:t>kabel</a:t>
            </a:r>
            <a:r>
              <a:rPr lang="en-US" sz="2500" dirty="0">
                <a:solidFill>
                  <a:srgbClr val="534949"/>
                </a:solidFill>
                <a:latin typeface="Franklin Gothic Medium"/>
              </a:rPr>
              <a:t> </a:t>
            </a:r>
            <a:r>
              <a:rPr lang="en-US" sz="2500" dirty="0" err="1">
                <a:solidFill>
                  <a:srgbClr val="534949"/>
                </a:solidFill>
                <a:latin typeface="Franklin Gothic Medium"/>
              </a:rPr>
              <a:t>setelah</a:t>
            </a:r>
            <a:r>
              <a:rPr lang="en-US" sz="2500" dirty="0">
                <a:solidFill>
                  <a:srgbClr val="534949"/>
                </a:solidFill>
                <a:latin typeface="Franklin Gothic Medium"/>
              </a:rPr>
              <a:t> </a:t>
            </a:r>
            <a:r>
              <a:rPr lang="en-US" sz="2500" dirty="0" err="1">
                <a:solidFill>
                  <a:srgbClr val="534949"/>
                </a:solidFill>
                <a:latin typeface="Franklin Gothic Medium"/>
              </a:rPr>
              <a:t>selesai</a:t>
            </a:r>
            <a:r>
              <a:rPr lang="en-US" sz="2500" dirty="0">
                <a:solidFill>
                  <a:srgbClr val="534949"/>
                </a:solidFill>
                <a:latin typeface="Franklin Gothic Medium"/>
              </a:rPr>
              <a:t> </a:t>
            </a:r>
            <a:r>
              <a:rPr lang="en-US" sz="2500" dirty="0" err="1">
                <a:solidFill>
                  <a:srgbClr val="534949"/>
                </a:solidFill>
                <a:latin typeface="Franklin Gothic Medium"/>
              </a:rPr>
              <a:t>digunakan</a:t>
            </a:r>
            <a:r>
              <a:rPr lang="en-US" sz="2500" dirty="0">
                <a:solidFill>
                  <a:srgbClr val="534949"/>
                </a:solidFill>
                <a:latin typeface="Franklin Gothic Medium"/>
              </a:rPr>
              <a:t>.</a:t>
            </a:r>
            <a:endParaRPr dirty="0"/>
          </a:p>
          <a:p>
            <a:pPr>
              <a:lnSpc>
                <a:spcPct val="100000"/>
              </a:lnSpc>
              <a:buSzPct val="25000"/>
              <a:buFont typeface="Wingdings" charset="2"/>
              <a:buChar char=""/>
            </a:pPr>
            <a:r>
              <a:rPr lang="en-US" sz="2500" dirty="0" err="1">
                <a:solidFill>
                  <a:srgbClr val="534949"/>
                </a:solidFill>
                <a:latin typeface="Franklin Gothic Medium"/>
              </a:rPr>
              <a:t>Tidak</a:t>
            </a:r>
            <a:r>
              <a:rPr lang="en-US" sz="2500" dirty="0">
                <a:solidFill>
                  <a:srgbClr val="534949"/>
                </a:solidFill>
                <a:latin typeface="Franklin Gothic Medium"/>
              </a:rPr>
              <a:t> </a:t>
            </a:r>
            <a:r>
              <a:rPr lang="en-US" sz="2500" dirty="0" err="1">
                <a:solidFill>
                  <a:srgbClr val="534949"/>
                </a:solidFill>
                <a:latin typeface="Franklin Gothic Medium"/>
              </a:rPr>
              <a:t>menggunakan</a:t>
            </a:r>
            <a:r>
              <a:rPr lang="en-US" sz="2500" dirty="0">
                <a:solidFill>
                  <a:srgbClr val="534949"/>
                </a:solidFill>
                <a:latin typeface="Franklin Gothic Medium"/>
              </a:rPr>
              <a:t> outlet </a:t>
            </a:r>
            <a:r>
              <a:rPr lang="en-US" sz="2500" dirty="0" err="1">
                <a:solidFill>
                  <a:srgbClr val="534949"/>
                </a:solidFill>
                <a:latin typeface="Franklin Gothic Medium"/>
              </a:rPr>
              <a:t>secara</a:t>
            </a:r>
            <a:r>
              <a:rPr lang="en-US" sz="2500" dirty="0">
                <a:solidFill>
                  <a:srgbClr val="534949"/>
                </a:solidFill>
                <a:latin typeface="Franklin Gothic Medium"/>
              </a:rPr>
              <a:t> </a:t>
            </a:r>
            <a:r>
              <a:rPr lang="en-US" sz="2500" dirty="0" err="1">
                <a:solidFill>
                  <a:srgbClr val="534949"/>
                </a:solidFill>
                <a:latin typeface="Franklin Gothic Medium"/>
              </a:rPr>
              <a:t>berlebihan</a:t>
            </a:r>
            <a:r>
              <a:rPr lang="en-US" sz="2500" dirty="0">
                <a:solidFill>
                  <a:srgbClr val="534949"/>
                </a:solidFill>
                <a:latin typeface="Franklin Gothic Medium"/>
              </a:rPr>
              <a:t>.</a:t>
            </a:r>
            <a:endParaRPr dirty="0"/>
          </a:p>
          <a:p>
            <a:pPr>
              <a:lnSpc>
                <a:spcPct val="100000"/>
              </a:lnSpc>
              <a:buSzPct val="25000"/>
              <a:buFont typeface="Wingdings" charset="2"/>
              <a:buChar char=""/>
            </a:pPr>
            <a:r>
              <a:rPr lang="en-US" sz="2500" dirty="0" err="1">
                <a:solidFill>
                  <a:srgbClr val="534949"/>
                </a:solidFill>
                <a:latin typeface="Franklin Gothic Medium"/>
              </a:rPr>
              <a:t>Jauhkan</a:t>
            </a:r>
            <a:r>
              <a:rPr lang="en-US" sz="2500" dirty="0">
                <a:solidFill>
                  <a:srgbClr val="534949"/>
                </a:solidFill>
                <a:latin typeface="Franklin Gothic Medium"/>
              </a:rPr>
              <a:t> </a:t>
            </a:r>
            <a:r>
              <a:rPr lang="en-US" sz="2500" dirty="0" err="1">
                <a:solidFill>
                  <a:srgbClr val="534949"/>
                </a:solidFill>
                <a:latin typeface="Franklin Gothic Medium"/>
              </a:rPr>
              <a:t>dari</a:t>
            </a:r>
            <a:r>
              <a:rPr lang="en-US" sz="2500" dirty="0">
                <a:solidFill>
                  <a:srgbClr val="534949"/>
                </a:solidFill>
                <a:latin typeface="Franklin Gothic Medium"/>
              </a:rPr>
              <a:t> </a:t>
            </a:r>
            <a:r>
              <a:rPr lang="en-US" sz="2500" dirty="0" err="1">
                <a:solidFill>
                  <a:srgbClr val="534949"/>
                </a:solidFill>
                <a:latin typeface="Franklin Gothic Medium"/>
              </a:rPr>
              <a:t>sumber</a:t>
            </a:r>
            <a:r>
              <a:rPr lang="en-US" sz="2500" dirty="0">
                <a:solidFill>
                  <a:srgbClr val="534949"/>
                </a:solidFill>
                <a:latin typeface="Franklin Gothic Medium"/>
              </a:rPr>
              <a:t> air. </a:t>
            </a:r>
            <a:endParaRPr dirty="0"/>
          </a:p>
        </p:txBody>
      </p:sp>
      <p:pic>
        <p:nvPicPr>
          <p:cNvPr id="234" name="Picture 4"/>
          <p:cNvPicPr/>
          <p:nvPr/>
        </p:nvPicPr>
        <p:blipFill>
          <a:blip r:embed="rId3"/>
          <a:stretch>
            <a:fillRect/>
          </a:stretch>
        </p:blipFill>
        <p:spPr>
          <a:xfrm>
            <a:off x="7010400" y="1552680"/>
            <a:ext cx="3408480" cy="3781080"/>
          </a:xfrm>
          <a:prstGeom prst="rect">
            <a:avLst/>
          </a:prstGeom>
          <a:ln>
            <a:noFill/>
          </a:ln>
        </p:spPr>
      </p:pic>
      <p:pic>
        <p:nvPicPr>
          <p:cNvPr id="235" name="Picture 5"/>
          <p:cNvPicPr/>
          <p:nvPr/>
        </p:nvPicPr>
        <p:blipFill>
          <a:blip r:embed="rId4"/>
          <a:stretch>
            <a:fillRect/>
          </a:stretch>
        </p:blipFill>
        <p:spPr>
          <a:xfrm>
            <a:off x="2135640" y="228600"/>
            <a:ext cx="1294920" cy="1199880"/>
          </a:xfrm>
          <a:prstGeom prst="rect">
            <a:avLst/>
          </a:prstGeom>
          <a:ln w="9360">
            <a:noFill/>
          </a:ln>
        </p:spPr>
      </p:pic>
      <p:pic>
        <p:nvPicPr>
          <p:cNvPr id="236" name="Picture 6"/>
          <p:cNvPicPr/>
          <p:nvPr/>
        </p:nvPicPr>
        <p:blipFill>
          <a:blip r:embed="rId5"/>
          <a:stretch>
            <a:fillRect/>
          </a:stretch>
        </p:blipFill>
        <p:spPr>
          <a:xfrm>
            <a:off x="1847640" y="5373360"/>
            <a:ext cx="1428480" cy="1212480"/>
          </a:xfrm>
          <a:prstGeom prst="rect">
            <a:avLst/>
          </a:prstGeom>
          <a:ln>
            <a:noFill/>
          </a:ln>
        </p:spPr>
      </p:pic>
      <p:pic>
        <p:nvPicPr>
          <p:cNvPr id="237" name="Picture 8"/>
          <p:cNvPicPr/>
          <p:nvPr/>
        </p:nvPicPr>
        <p:blipFill>
          <a:blip r:embed="rId6"/>
          <a:stretch>
            <a:fillRect/>
          </a:stretch>
        </p:blipFill>
        <p:spPr>
          <a:xfrm>
            <a:off x="9067800" y="5334120"/>
            <a:ext cx="1093320" cy="1037880"/>
          </a:xfrm>
          <a:prstGeom prst="rect">
            <a:avLst/>
          </a:prstGeom>
          <a:ln>
            <a:noFill/>
          </a:ln>
        </p:spPr>
      </p:pic>
      <p:pic>
        <p:nvPicPr>
          <p:cNvPr id="238" name="Picture 4"/>
          <p:cNvPicPr/>
          <p:nvPr/>
        </p:nvPicPr>
        <p:blipFill>
          <a:blip r:embed="rId7"/>
          <a:stretch>
            <a:fillRect/>
          </a:stretch>
        </p:blipFill>
        <p:spPr>
          <a:xfrm>
            <a:off x="1738560" y="1829520"/>
            <a:ext cx="1428480" cy="1666440"/>
          </a:xfrm>
          <a:prstGeom prst="rect">
            <a:avLst/>
          </a:prstGeom>
          <a:ln>
            <a:noFill/>
          </a:ln>
        </p:spPr>
      </p:pic>
      <p:grpSp>
        <p:nvGrpSpPr>
          <p:cNvPr id="2" name="Group 1">
            <a:extLst>
              <a:ext uri="{FF2B5EF4-FFF2-40B4-BE49-F238E27FC236}">
                <a16:creationId xmlns:a16="http://schemas.microsoft.com/office/drawing/2014/main" id="{34B1E3B8-FD93-E1B0-6D39-DF74BCF63D21}"/>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BD47F2D6-A662-B915-B61A-FDEE461BCE41}"/>
                </a:ext>
              </a:extLst>
            </p:cNvPr>
            <p:cNvPicPr>
              <a:picLocks noChangeAspect="1"/>
            </p:cNvPicPr>
            <p:nvPr/>
          </p:nvPicPr>
          <p:blipFill rotWithShape="1">
            <a:blip r:embed="rId8">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0737AC9A-EB89-0A5E-1422-B71B7477F8BE}"/>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233">
                                            <p:txEl>
                                              <p:charRg st="0" end="13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233">
                                            <p:txEl>
                                              <p:charRg st="138" end="13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233">
                                            <p:txEl>
                                              <p:charRg st="138" end="13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499"/>
                                          </p:stCondLst>
                                        </p:cTn>
                                        <p:tgtEl>
                                          <p:spTgt spid="233">
                                            <p:txEl>
                                              <p:charRg st="138" end="1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2999640" y="301680"/>
            <a:ext cx="6854400" cy="1142640"/>
          </a:xfrm>
          <a:prstGeom prst="rect">
            <a:avLst/>
          </a:prstGeom>
        </p:spPr>
        <p:txBody>
          <a:bodyPr anchor="ctr"/>
          <a:lstStyle/>
          <a:p>
            <a:pPr algn="ctr">
              <a:lnSpc>
                <a:spcPct val="100000"/>
              </a:lnSpc>
            </a:pPr>
            <a:r>
              <a:rPr lang="en-US" sz="3200" b="1" dirty="0">
                <a:latin typeface="Franklin Gothic Medium"/>
              </a:rPr>
              <a:t>Ketika </a:t>
            </a:r>
            <a:r>
              <a:rPr lang="en-US" sz="3200" b="1" dirty="0" err="1">
                <a:latin typeface="Franklin Gothic Medium"/>
              </a:rPr>
              <a:t>Menggunakan</a:t>
            </a:r>
            <a:r>
              <a:rPr lang="en-US" sz="3200" b="1" dirty="0">
                <a:latin typeface="Franklin Gothic Medium"/>
              </a:rPr>
              <a:t> 
</a:t>
            </a:r>
            <a:r>
              <a:rPr lang="en-US" sz="3200" b="1" dirty="0" err="1">
                <a:latin typeface="Franklin Gothic Medium"/>
              </a:rPr>
              <a:t>Api</a:t>
            </a:r>
            <a:endParaRPr dirty="0"/>
          </a:p>
        </p:txBody>
      </p:sp>
      <p:pic>
        <p:nvPicPr>
          <p:cNvPr id="247" name="Picture 7"/>
          <p:cNvPicPr/>
          <p:nvPr/>
        </p:nvPicPr>
        <p:blipFill>
          <a:blip r:embed="rId3"/>
          <a:srcRect l="16663" b="6358"/>
          <a:stretch>
            <a:fillRect/>
          </a:stretch>
        </p:blipFill>
        <p:spPr>
          <a:xfrm>
            <a:off x="3197280" y="1852560"/>
            <a:ext cx="2593440" cy="2261880"/>
          </a:xfrm>
          <a:prstGeom prst="rect">
            <a:avLst/>
          </a:prstGeom>
          <a:ln>
            <a:noFill/>
          </a:ln>
        </p:spPr>
      </p:pic>
      <p:pic>
        <p:nvPicPr>
          <p:cNvPr id="248" name="Picture 4"/>
          <p:cNvPicPr/>
          <p:nvPr/>
        </p:nvPicPr>
        <p:blipFill>
          <a:blip r:embed="rId4"/>
          <a:stretch>
            <a:fillRect/>
          </a:stretch>
        </p:blipFill>
        <p:spPr>
          <a:xfrm>
            <a:off x="9077160" y="228600"/>
            <a:ext cx="1285560" cy="1231560"/>
          </a:xfrm>
          <a:prstGeom prst="rect">
            <a:avLst/>
          </a:prstGeom>
          <a:ln>
            <a:noFill/>
          </a:ln>
        </p:spPr>
      </p:pic>
      <p:pic>
        <p:nvPicPr>
          <p:cNvPr id="249" name="Picture 5"/>
          <p:cNvPicPr/>
          <p:nvPr/>
        </p:nvPicPr>
        <p:blipFill>
          <a:blip r:embed="rId5"/>
          <a:stretch>
            <a:fillRect/>
          </a:stretch>
        </p:blipFill>
        <p:spPr>
          <a:xfrm>
            <a:off x="1904880" y="165240"/>
            <a:ext cx="1294920" cy="1294920"/>
          </a:xfrm>
          <a:prstGeom prst="rect">
            <a:avLst/>
          </a:prstGeom>
          <a:ln>
            <a:noFill/>
          </a:ln>
        </p:spPr>
      </p:pic>
      <p:sp>
        <p:nvSpPr>
          <p:cNvPr id="250" name="CustomShape 2"/>
          <p:cNvSpPr/>
          <p:nvPr/>
        </p:nvSpPr>
        <p:spPr>
          <a:xfrm>
            <a:off x="6019680" y="1676520"/>
            <a:ext cx="4495320" cy="1828440"/>
          </a:xfrm>
          <a:prstGeom prst="rect">
            <a:avLst/>
          </a:prstGeom>
          <a:noFill/>
          <a:ln w="9360">
            <a:noFill/>
          </a:ln>
        </p:spPr>
        <p:txBody>
          <a:bodyPr lIns="90000" tIns="45000" rIns="90000" bIns="45000"/>
          <a:lstStyle/>
          <a:p>
            <a:pPr>
              <a:lnSpc>
                <a:spcPct val="100000"/>
              </a:lnSpc>
              <a:buSzPct val="25000"/>
              <a:buFont typeface="Wingdings" charset="2"/>
              <a:buChar char=""/>
            </a:pPr>
            <a:r>
              <a:rPr lang="en-US" sz="2000">
                <a:solidFill>
                  <a:srgbClr val="000000"/>
                </a:solidFill>
                <a:latin typeface="Franklin Gothic Medium"/>
              </a:rPr>
              <a:t>Tidak meninggalkan api dalam keadaan menyala tanpa pengawasan. </a:t>
            </a:r>
            <a:endParaRPr/>
          </a:p>
          <a:p>
            <a:pPr>
              <a:lnSpc>
                <a:spcPct val="100000"/>
              </a:lnSpc>
            </a:pPr>
            <a:endParaRPr/>
          </a:p>
          <a:p>
            <a:pPr>
              <a:lnSpc>
                <a:spcPct val="100000"/>
              </a:lnSpc>
              <a:buSzPct val="25000"/>
              <a:buFont typeface="Wingdings" charset="2"/>
              <a:buChar char=""/>
            </a:pPr>
            <a:r>
              <a:rPr lang="en-US" sz="2000">
                <a:solidFill>
                  <a:srgbClr val="000000"/>
                </a:solidFill>
                <a:latin typeface="Franklin Gothic Medium"/>
              </a:rPr>
              <a:t>Kontainer dari metal dan kaca terlihat tidak terlihat panas ketika dipanaskan, gunakan sarung tangan tahan panas atau penjepit untuk untuk memegangnya. </a:t>
            </a:r>
            <a:endParaRPr/>
          </a:p>
          <a:p>
            <a:pPr>
              <a:lnSpc>
                <a:spcPct val="100000"/>
              </a:lnSpc>
            </a:pPr>
            <a:endParaRPr/>
          </a:p>
          <a:p>
            <a:pPr>
              <a:lnSpc>
                <a:spcPct val="100000"/>
              </a:lnSpc>
              <a:buSzPct val="25000"/>
              <a:buFont typeface="Wingdings" charset="2"/>
              <a:buChar char=""/>
            </a:pPr>
            <a:r>
              <a:rPr lang="en-US" sz="2000">
                <a:solidFill>
                  <a:srgbClr val="000000"/>
                </a:solidFill>
                <a:latin typeface="Franklin Gothic Medium"/>
              </a:rPr>
              <a:t>Tidak meletakkan kontainer panas langsung diatas bench, lapisi bench terlebih dahulu</a:t>
            </a:r>
            <a:endParaRPr/>
          </a:p>
        </p:txBody>
      </p:sp>
      <p:pic>
        <p:nvPicPr>
          <p:cNvPr id="251" name="Picture 8"/>
          <p:cNvPicPr/>
          <p:nvPr/>
        </p:nvPicPr>
        <p:blipFill>
          <a:blip r:embed="rId6"/>
          <a:stretch>
            <a:fillRect/>
          </a:stretch>
        </p:blipFill>
        <p:spPr>
          <a:xfrm>
            <a:off x="3200520" y="4572000"/>
            <a:ext cx="2666520" cy="1980720"/>
          </a:xfrm>
          <a:prstGeom prst="rect">
            <a:avLst/>
          </a:prstGeom>
          <a:ln>
            <a:noFill/>
          </a:ln>
        </p:spPr>
      </p:pic>
      <p:pic>
        <p:nvPicPr>
          <p:cNvPr id="252" name="Picture 4"/>
          <p:cNvPicPr/>
          <p:nvPr/>
        </p:nvPicPr>
        <p:blipFill>
          <a:blip r:embed="rId7"/>
          <a:stretch>
            <a:fillRect/>
          </a:stretch>
        </p:blipFill>
        <p:spPr>
          <a:xfrm>
            <a:off x="1676280" y="4952880"/>
            <a:ext cx="1428480" cy="1666440"/>
          </a:xfrm>
          <a:prstGeom prst="rect">
            <a:avLst/>
          </a:prstGeom>
          <a:ln>
            <a:noFill/>
          </a:ln>
        </p:spPr>
      </p:pic>
      <p:grpSp>
        <p:nvGrpSpPr>
          <p:cNvPr id="2" name="Group 1">
            <a:extLst>
              <a:ext uri="{FF2B5EF4-FFF2-40B4-BE49-F238E27FC236}">
                <a16:creationId xmlns:a16="http://schemas.microsoft.com/office/drawing/2014/main" id="{14685663-8438-8FF9-DFD6-CA4B91DAB0F0}"/>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515E1BC9-1737-2CA2-1AC1-34CD4BE269CA}"/>
                </a:ext>
              </a:extLst>
            </p:cNvPr>
            <p:cNvPicPr>
              <a:picLocks noChangeAspect="1"/>
            </p:cNvPicPr>
            <p:nvPr/>
          </p:nvPicPr>
          <p:blipFill rotWithShape="1">
            <a:blip r:embed="rId8">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CAB6A4C9-A430-3EBD-6A85-5D853A9F4944}"/>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250">
                                            <p:txEl>
                                              <p:charRg st="0" end="30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250">
                                            <p:txEl>
                                              <p:charRg st="304" end="30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250">
                                            <p:txEl>
                                              <p:charRg st="304" end="30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1904880" y="1719000"/>
            <a:ext cx="8407440" cy="4783320"/>
          </a:xfrm>
          <a:prstGeom prst="rect">
            <a:avLst/>
          </a:prstGeom>
        </p:spPr>
        <p:txBody>
          <a:bodyPr/>
          <a:lstStyle/>
          <a:p>
            <a:pPr>
              <a:lnSpc>
                <a:spcPct val="100000"/>
              </a:lnSpc>
              <a:buFont typeface="Wingdings 2" charset="2"/>
              <a:buChar char=""/>
            </a:pPr>
            <a:r>
              <a:rPr lang="en-US" sz="2400" dirty="0" err="1">
                <a:latin typeface="Franklin Gothic Medium"/>
              </a:rPr>
              <a:t>Eksposur</a:t>
            </a:r>
            <a:r>
              <a:rPr lang="en-US" sz="2400" dirty="0">
                <a:latin typeface="Franklin Gothic Medium"/>
              </a:rPr>
              <a:t> </a:t>
            </a:r>
            <a:r>
              <a:rPr lang="en-US" sz="2400" dirty="0" err="1">
                <a:latin typeface="Franklin Gothic Medium"/>
              </a:rPr>
              <a:t>terhadap</a:t>
            </a:r>
            <a:r>
              <a:rPr lang="en-US" sz="2400" dirty="0">
                <a:latin typeface="Franklin Gothic Medium"/>
              </a:rPr>
              <a:t> </a:t>
            </a:r>
            <a:r>
              <a:rPr lang="en-US" sz="2400" dirty="0" err="1">
                <a:latin typeface="Franklin Gothic Medium"/>
              </a:rPr>
              <a:t>segala</a:t>
            </a:r>
            <a:r>
              <a:rPr lang="en-US" sz="2400" dirty="0">
                <a:latin typeface="Franklin Gothic Medium"/>
              </a:rPr>
              <a:t> </a:t>
            </a:r>
            <a:r>
              <a:rPr lang="en-US" sz="2400" dirty="0" err="1">
                <a:latin typeface="Franklin Gothic Medium"/>
              </a:rPr>
              <a:t>macam</a:t>
            </a:r>
            <a:r>
              <a:rPr lang="en-US" sz="2400" dirty="0">
                <a:latin typeface="Franklin Gothic Medium"/>
              </a:rPr>
              <a:t> </a:t>
            </a:r>
            <a:r>
              <a:rPr lang="en-US" sz="2400" dirty="0" err="1">
                <a:latin typeface="Franklin Gothic Medium"/>
              </a:rPr>
              <a:t>bahan</a:t>
            </a:r>
            <a:r>
              <a:rPr lang="en-US" sz="2400" dirty="0">
                <a:latin typeface="Franklin Gothic Medium"/>
              </a:rPr>
              <a:t> </a:t>
            </a:r>
            <a:r>
              <a:rPr lang="en-US" sz="2400" dirty="0" err="1">
                <a:latin typeface="Franklin Gothic Medium"/>
              </a:rPr>
              <a:t>kimia</a:t>
            </a:r>
            <a:r>
              <a:rPr lang="en-US" sz="2400" dirty="0">
                <a:latin typeface="Franklin Gothic Medium"/>
              </a:rPr>
              <a:t> yang </a:t>
            </a:r>
            <a:r>
              <a:rPr lang="en-US" sz="2400" dirty="0" err="1">
                <a:latin typeface="Franklin Gothic Medium"/>
              </a:rPr>
              <a:t>digunakan</a:t>
            </a:r>
            <a:r>
              <a:rPr lang="en-US" sz="2400" dirty="0">
                <a:latin typeface="Franklin Gothic Medium"/>
              </a:rPr>
              <a:t> di </a:t>
            </a:r>
            <a:r>
              <a:rPr lang="en-US" sz="2400" dirty="0" err="1">
                <a:latin typeface="Franklin Gothic Medium"/>
              </a:rPr>
              <a:t>dalam</a:t>
            </a:r>
            <a:r>
              <a:rPr lang="en-US" sz="2400" dirty="0">
                <a:latin typeface="Franklin Gothic Medium"/>
              </a:rPr>
              <a:t> masing </a:t>
            </a:r>
            <a:r>
              <a:rPr lang="en-US" sz="2400" dirty="0" err="1">
                <a:latin typeface="Franklin Gothic Medium"/>
              </a:rPr>
              <a:t>masing</a:t>
            </a:r>
            <a:r>
              <a:rPr lang="en-US" sz="2400" dirty="0">
                <a:latin typeface="Franklin Gothic Medium"/>
              </a:rPr>
              <a:t> </a:t>
            </a:r>
            <a:r>
              <a:rPr lang="en-US" sz="2400" dirty="0" err="1">
                <a:latin typeface="Franklin Gothic Medium"/>
              </a:rPr>
              <a:t>laboratorium</a:t>
            </a:r>
            <a:endParaRPr sz="2000" dirty="0"/>
          </a:p>
          <a:p>
            <a:pPr>
              <a:lnSpc>
                <a:spcPct val="100000"/>
              </a:lnSpc>
              <a:buFont typeface="Wingdings 2" charset="2"/>
              <a:buChar char=""/>
            </a:pPr>
            <a:r>
              <a:rPr lang="en-US" sz="2400" dirty="0" err="1">
                <a:latin typeface="Franklin Gothic Medium"/>
              </a:rPr>
              <a:t>Korosif</a:t>
            </a:r>
            <a:endParaRPr sz="2000" dirty="0"/>
          </a:p>
          <a:p>
            <a:pPr>
              <a:lnSpc>
                <a:spcPct val="100000"/>
              </a:lnSpc>
              <a:buFont typeface="Wingdings 2" charset="2"/>
              <a:buChar char=""/>
            </a:pPr>
            <a:r>
              <a:rPr lang="en-US" sz="2400" dirty="0" err="1">
                <a:latin typeface="Franklin Gothic Medium"/>
              </a:rPr>
              <a:t>Iritan</a:t>
            </a:r>
            <a:endParaRPr sz="2000" dirty="0"/>
          </a:p>
          <a:p>
            <a:pPr>
              <a:lnSpc>
                <a:spcPct val="100000"/>
              </a:lnSpc>
              <a:buFont typeface="Wingdings 2" charset="2"/>
              <a:buChar char=""/>
            </a:pPr>
            <a:r>
              <a:rPr lang="en-US" sz="2400" dirty="0" err="1">
                <a:latin typeface="Franklin Gothic Medium"/>
              </a:rPr>
              <a:t>Toksik</a:t>
            </a:r>
            <a:endParaRPr sz="2000" dirty="0"/>
          </a:p>
          <a:p>
            <a:pPr>
              <a:lnSpc>
                <a:spcPct val="100000"/>
              </a:lnSpc>
              <a:buFont typeface="Wingdings 2" charset="2"/>
              <a:buChar char=""/>
            </a:pPr>
            <a:r>
              <a:rPr lang="en-US" sz="2400" dirty="0" err="1">
                <a:latin typeface="Franklin Gothic Medium"/>
              </a:rPr>
              <a:t>Neurotoksik</a:t>
            </a:r>
            <a:endParaRPr sz="2000" dirty="0"/>
          </a:p>
          <a:p>
            <a:pPr>
              <a:lnSpc>
                <a:spcPct val="100000"/>
              </a:lnSpc>
              <a:buFont typeface="Wingdings 2" charset="2"/>
              <a:buChar char=""/>
            </a:pPr>
            <a:r>
              <a:rPr lang="en-US" sz="2400" dirty="0" err="1">
                <a:latin typeface="Franklin Gothic Medium"/>
              </a:rPr>
              <a:t>Asfiksian</a:t>
            </a:r>
            <a:endParaRPr sz="2000" dirty="0"/>
          </a:p>
          <a:p>
            <a:pPr>
              <a:lnSpc>
                <a:spcPct val="100000"/>
              </a:lnSpc>
              <a:buFont typeface="Wingdings 2" charset="2"/>
              <a:buChar char=""/>
            </a:pPr>
            <a:r>
              <a:rPr lang="en-US" sz="2400" dirty="0" err="1">
                <a:latin typeface="Franklin Gothic Medium"/>
              </a:rPr>
              <a:t>Alergen</a:t>
            </a:r>
            <a:r>
              <a:rPr lang="en-US" sz="2400" dirty="0">
                <a:latin typeface="Franklin Gothic Medium"/>
              </a:rPr>
              <a:t> </a:t>
            </a:r>
            <a:endParaRPr sz="2000" dirty="0"/>
          </a:p>
          <a:p>
            <a:pPr>
              <a:lnSpc>
                <a:spcPct val="100000"/>
              </a:lnSpc>
              <a:buFont typeface="Wingdings 2" charset="2"/>
              <a:buChar char=""/>
            </a:pPr>
            <a:r>
              <a:rPr lang="en-US" sz="2400" dirty="0" err="1">
                <a:latin typeface="Franklin Gothic Medium"/>
              </a:rPr>
              <a:t>Karsinogen</a:t>
            </a:r>
            <a:endParaRPr sz="2000" dirty="0"/>
          </a:p>
          <a:p>
            <a:pPr>
              <a:lnSpc>
                <a:spcPct val="100000"/>
              </a:lnSpc>
              <a:buFont typeface="Wingdings 2" charset="2"/>
              <a:buChar char=""/>
            </a:pPr>
            <a:r>
              <a:rPr lang="en-US" sz="2400" dirty="0" err="1">
                <a:latin typeface="Franklin Gothic Medium"/>
              </a:rPr>
              <a:t>Mutagenik</a:t>
            </a:r>
            <a:endParaRPr sz="2000" dirty="0"/>
          </a:p>
          <a:p>
            <a:pPr>
              <a:lnSpc>
                <a:spcPct val="100000"/>
              </a:lnSpc>
              <a:buFont typeface="Wingdings 2" charset="2"/>
              <a:buChar char=""/>
            </a:pPr>
            <a:r>
              <a:rPr lang="en-US" sz="2400" dirty="0" err="1">
                <a:latin typeface="Franklin Gothic Medium"/>
              </a:rPr>
              <a:t>Teratogenik</a:t>
            </a:r>
            <a:endParaRPr sz="2000" dirty="0"/>
          </a:p>
          <a:p>
            <a:pPr>
              <a:lnSpc>
                <a:spcPct val="100000"/>
              </a:lnSpc>
              <a:buFont typeface="Wingdings 2" charset="2"/>
              <a:buChar char=""/>
            </a:pPr>
            <a:r>
              <a:rPr lang="en-US" sz="2400" dirty="0" err="1">
                <a:latin typeface="Franklin Gothic Medium"/>
              </a:rPr>
              <a:t>Radioaktif</a:t>
            </a:r>
            <a:endParaRPr sz="2000" dirty="0"/>
          </a:p>
        </p:txBody>
      </p:sp>
      <p:sp>
        <p:nvSpPr>
          <p:cNvPr id="254" name="TextShape 2"/>
          <p:cNvSpPr txBox="1"/>
          <p:nvPr/>
        </p:nvSpPr>
        <p:spPr>
          <a:xfrm>
            <a:off x="1904880" y="355680"/>
            <a:ext cx="8380800" cy="1054080"/>
          </a:xfrm>
          <a:prstGeom prst="rect">
            <a:avLst/>
          </a:prstGeom>
        </p:spPr>
        <p:txBody>
          <a:bodyPr anchor="ctr"/>
          <a:lstStyle/>
          <a:p>
            <a:pPr algn="ctr">
              <a:lnSpc>
                <a:spcPct val="100000"/>
              </a:lnSpc>
            </a:pPr>
            <a:r>
              <a:rPr lang="en-US" sz="4000" dirty="0" err="1">
                <a:latin typeface="Franklin Gothic Medium"/>
              </a:rPr>
              <a:t>Potensi</a:t>
            </a:r>
            <a:r>
              <a:rPr lang="en-US" sz="4000" dirty="0">
                <a:latin typeface="Franklin Gothic Medium"/>
              </a:rPr>
              <a:t> </a:t>
            </a:r>
            <a:r>
              <a:rPr lang="en-US" sz="4000" dirty="0" err="1">
                <a:latin typeface="Franklin Gothic Medium"/>
              </a:rPr>
              <a:t>Bahaya</a:t>
            </a:r>
            <a:r>
              <a:rPr lang="en-US" sz="4000" dirty="0">
                <a:latin typeface="Franklin Gothic Medium"/>
              </a:rPr>
              <a:t> Kimia </a:t>
            </a:r>
            <a:endParaRPr sz="2400" dirty="0"/>
          </a:p>
        </p:txBody>
      </p:sp>
      <p:grpSp>
        <p:nvGrpSpPr>
          <p:cNvPr id="2" name="Group 1">
            <a:extLst>
              <a:ext uri="{FF2B5EF4-FFF2-40B4-BE49-F238E27FC236}">
                <a16:creationId xmlns:a16="http://schemas.microsoft.com/office/drawing/2014/main" id="{2A109127-13C8-21E2-B851-2FD44E5A4306}"/>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5BA65DA1-7E9F-8719-331D-F7E97CEF1323}"/>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CB945F0B-96DF-88AF-38B9-E0CD610B9EC8}"/>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2999640" y="269640"/>
            <a:ext cx="5484600" cy="1142640"/>
          </a:xfrm>
          <a:prstGeom prst="rect">
            <a:avLst/>
          </a:prstGeom>
        </p:spPr>
        <p:txBody>
          <a:bodyPr anchor="ctr"/>
          <a:lstStyle/>
          <a:p>
            <a:pPr algn="ctr">
              <a:lnSpc>
                <a:spcPct val="100000"/>
              </a:lnSpc>
            </a:pPr>
            <a:r>
              <a:rPr lang="en-US" sz="3600" b="1" dirty="0">
                <a:latin typeface="Franklin Gothic Medium"/>
              </a:rPr>
              <a:t>Ketika </a:t>
            </a:r>
            <a:r>
              <a:rPr lang="en-US" sz="3600" b="1" dirty="0" err="1">
                <a:latin typeface="Franklin Gothic Medium"/>
              </a:rPr>
              <a:t>menggunakan</a:t>
            </a:r>
            <a:r>
              <a:rPr lang="en-US" sz="3600" b="1" dirty="0">
                <a:latin typeface="Franklin Gothic Medium"/>
              </a:rPr>
              <a:t> </a:t>
            </a:r>
            <a:r>
              <a:rPr lang="en-US" sz="3600" b="1" dirty="0" err="1">
                <a:latin typeface="Franklin Gothic Medium"/>
              </a:rPr>
              <a:t>Bahan</a:t>
            </a:r>
            <a:r>
              <a:rPr lang="en-US" sz="3600" b="1" dirty="0">
                <a:latin typeface="Franklin Gothic Medium"/>
              </a:rPr>
              <a:t> Kimia </a:t>
            </a:r>
            <a:endParaRPr dirty="0"/>
          </a:p>
        </p:txBody>
      </p:sp>
      <p:sp>
        <p:nvSpPr>
          <p:cNvPr id="256" name="CustomShape 2"/>
          <p:cNvSpPr/>
          <p:nvPr/>
        </p:nvSpPr>
        <p:spPr>
          <a:xfrm>
            <a:off x="5928960" y="2008080"/>
            <a:ext cx="333360" cy="791280"/>
          </a:xfrm>
          <a:prstGeom prst="rect">
            <a:avLst/>
          </a:prstGeom>
          <a:noFill/>
          <a:ln w="9360">
            <a:noFill/>
          </a:ln>
        </p:spPr>
        <p:txBody>
          <a:bodyPr wrap="none" lIns="90000" tIns="45000" rIns="90000" bIns="45000" anchor="ctr"/>
          <a:lstStyle/>
          <a:p>
            <a:pPr>
              <a:lnSpc>
                <a:spcPct val="100000"/>
              </a:lnSpc>
            </a:pPr>
            <a:endParaRPr/>
          </a:p>
          <a:p>
            <a:pPr>
              <a:lnSpc>
                <a:spcPct val="100000"/>
              </a:lnSpc>
            </a:pPr>
            <a:r>
              <a:rPr lang="en-US" sz="2400">
                <a:solidFill>
                  <a:srgbClr val="000000"/>
                </a:solidFill>
                <a:latin typeface="Times New Roman"/>
              </a:rPr>
              <a:t>  </a:t>
            </a:r>
            <a:endParaRPr/>
          </a:p>
          <a:p>
            <a:pPr>
              <a:lnSpc>
                <a:spcPct val="100000"/>
              </a:lnSpc>
            </a:pPr>
            <a:endParaRPr/>
          </a:p>
        </p:txBody>
      </p:sp>
      <p:sp>
        <p:nvSpPr>
          <p:cNvPr id="257" name="CustomShape 3"/>
          <p:cNvSpPr/>
          <p:nvPr/>
        </p:nvSpPr>
        <p:spPr>
          <a:xfrm>
            <a:off x="1525080" y="3997440"/>
            <a:ext cx="257400" cy="456480"/>
          </a:xfrm>
          <a:prstGeom prst="rect">
            <a:avLst/>
          </a:prstGeom>
          <a:noFill/>
          <a:ln w="9360">
            <a:noFill/>
          </a:ln>
        </p:spPr>
        <p:txBody>
          <a:bodyPr wrap="none" lIns="90000" tIns="45000" rIns="90000" bIns="45000" anchor="ctr"/>
          <a:lstStyle/>
          <a:p>
            <a:pPr>
              <a:lnSpc>
                <a:spcPct val="100000"/>
              </a:lnSpc>
            </a:pPr>
            <a:r>
              <a:rPr lang="en-US" sz="2400">
                <a:solidFill>
                  <a:srgbClr val="000000"/>
                </a:solidFill>
                <a:latin typeface="Times New Roman"/>
              </a:rPr>
              <a:t> </a:t>
            </a:r>
            <a:endParaRPr/>
          </a:p>
        </p:txBody>
      </p:sp>
      <p:pic>
        <p:nvPicPr>
          <p:cNvPr id="258" name="Picture 6"/>
          <p:cNvPicPr/>
          <p:nvPr/>
        </p:nvPicPr>
        <p:blipFill>
          <a:blip r:embed="rId3"/>
          <a:stretch>
            <a:fillRect/>
          </a:stretch>
        </p:blipFill>
        <p:spPr>
          <a:xfrm>
            <a:off x="1847640" y="231840"/>
            <a:ext cx="577440" cy="1180800"/>
          </a:xfrm>
          <a:prstGeom prst="rect">
            <a:avLst/>
          </a:prstGeom>
          <a:ln>
            <a:noFill/>
          </a:ln>
        </p:spPr>
      </p:pic>
      <p:sp>
        <p:nvSpPr>
          <p:cNvPr id="259" name="CustomShape 4"/>
          <p:cNvSpPr/>
          <p:nvPr/>
        </p:nvSpPr>
        <p:spPr>
          <a:xfrm>
            <a:off x="3429120" y="1600200"/>
            <a:ext cx="7086240" cy="1828440"/>
          </a:xfrm>
          <a:prstGeom prst="rect">
            <a:avLst/>
          </a:prstGeom>
          <a:noFill/>
          <a:ln w="9360">
            <a:noFill/>
          </a:ln>
        </p:spPr>
        <p:txBody>
          <a:bodyPr lIns="90000" tIns="45000" rIns="90000" bIns="45000"/>
          <a:lstStyle/>
          <a:p>
            <a:pPr>
              <a:lnSpc>
                <a:spcPct val="100000"/>
              </a:lnSpc>
              <a:buSzPct val="25000"/>
              <a:buFont typeface="Wingdings" charset="2"/>
              <a:buChar char=""/>
            </a:pPr>
            <a:r>
              <a:rPr lang="en-US" sz="2100">
                <a:solidFill>
                  <a:srgbClr val="000000"/>
                </a:solidFill>
                <a:latin typeface="Franklin Gothic Medium"/>
              </a:rPr>
              <a:t>Bacalah baik-baik informasi sebuah bahan kimia sebelum digunakan. Informasi ini terdapat dalam MSDS (Material Safety Data Sheet)</a:t>
            </a:r>
            <a:endParaRPr/>
          </a:p>
        </p:txBody>
      </p:sp>
      <p:pic>
        <p:nvPicPr>
          <p:cNvPr id="260" name="Picture 8"/>
          <p:cNvPicPr/>
          <p:nvPr/>
        </p:nvPicPr>
        <p:blipFill>
          <a:blip r:embed="rId4"/>
          <a:stretch>
            <a:fillRect/>
          </a:stretch>
        </p:blipFill>
        <p:spPr>
          <a:xfrm>
            <a:off x="3276480" y="3200400"/>
            <a:ext cx="3467160" cy="3428640"/>
          </a:xfrm>
          <a:prstGeom prst="rect">
            <a:avLst/>
          </a:prstGeom>
          <a:ln>
            <a:noFill/>
          </a:ln>
        </p:spPr>
      </p:pic>
      <p:sp>
        <p:nvSpPr>
          <p:cNvPr id="261" name="CustomShape 5"/>
          <p:cNvSpPr/>
          <p:nvPr/>
        </p:nvSpPr>
        <p:spPr>
          <a:xfrm>
            <a:off x="6629520" y="2895480"/>
            <a:ext cx="3885840" cy="3200040"/>
          </a:xfrm>
          <a:prstGeom prst="rect">
            <a:avLst/>
          </a:prstGeom>
          <a:noFill/>
          <a:ln w="9360">
            <a:noFill/>
          </a:ln>
        </p:spPr>
        <p:txBody>
          <a:bodyPr lIns="90000" tIns="45000" rIns="90000" bIns="45000"/>
          <a:lstStyle/>
          <a:p>
            <a:pPr>
              <a:lnSpc>
                <a:spcPct val="100000"/>
              </a:lnSpc>
            </a:pPr>
            <a:endParaRPr/>
          </a:p>
          <a:p>
            <a:pPr>
              <a:lnSpc>
                <a:spcPct val="100000"/>
              </a:lnSpc>
              <a:buSzPct val="25000"/>
              <a:buFont typeface="Wingdings" charset="2"/>
              <a:buChar char=""/>
            </a:pPr>
            <a:r>
              <a:rPr lang="en-US" sz="2100">
                <a:solidFill>
                  <a:srgbClr val="000000"/>
                </a:solidFill>
                <a:latin typeface="Franklin Gothic Medium"/>
              </a:rPr>
              <a:t>Tidak menyentuh, mencicip dan menghirup bahan kimia.</a:t>
            </a:r>
            <a:endParaRPr/>
          </a:p>
          <a:p>
            <a:pPr>
              <a:lnSpc>
                <a:spcPct val="100000"/>
              </a:lnSpc>
            </a:pPr>
            <a:endParaRPr/>
          </a:p>
          <a:p>
            <a:pPr>
              <a:lnSpc>
                <a:spcPct val="100000"/>
              </a:lnSpc>
              <a:buSzPct val="25000"/>
              <a:buFont typeface="Wingdings" charset="2"/>
              <a:buChar char=""/>
            </a:pPr>
            <a:r>
              <a:rPr lang="en-US" sz="2100">
                <a:solidFill>
                  <a:srgbClr val="000000"/>
                </a:solidFill>
                <a:latin typeface="Franklin Gothic Medium"/>
              </a:rPr>
              <a:t>Tidak mencampur bahan kimia sembarangan. </a:t>
            </a:r>
            <a:endParaRPr/>
          </a:p>
        </p:txBody>
      </p:sp>
      <p:pic>
        <p:nvPicPr>
          <p:cNvPr id="262" name="Picture 10"/>
          <p:cNvPicPr/>
          <p:nvPr/>
        </p:nvPicPr>
        <p:blipFill>
          <a:blip r:embed="rId5"/>
          <a:stretch>
            <a:fillRect/>
          </a:stretch>
        </p:blipFill>
        <p:spPr>
          <a:xfrm>
            <a:off x="9448680" y="5638680"/>
            <a:ext cx="933120" cy="933120"/>
          </a:xfrm>
          <a:prstGeom prst="rect">
            <a:avLst/>
          </a:prstGeom>
          <a:ln>
            <a:noFill/>
          </a:ln>
        </p:spPr>
      </p:pic>
      <p:grpSp>
        <p:nvGrpSpPr>
          <p:cNvPr id="2" name="Group 1">
            <a:extLst>
              <a:ext uri="{FF2B5EF4-FFF2-40B4-BE49-F238E27FC236}">
                <a16:creationId xmlns:a16="http://schemas.microsoft.com/office/drawing/2014/main" id="{AD53B30F-9B17-3CA4-BE09-1B004C41C8D8}"/>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C8AE9EA9-B7E3-C6F7-296C-2248AFC648CE}"/>
                </a:ext>
              </a:extLst>
            </p:cNvPr>
            <p:cNvPicPr>
              <a:picLocks noChangeAspect="1"/>
            </p:cNvPicPr>
            <p:nvPr/>
          </p:nvPicPr>
          <p:blipFill rotWithShape="1">
            <a:blip r:embed="rId6">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CEB4FA10-E709-8911-2A5A-A441945B4181}"/>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261">
                                            <p:txEl>
                                              <p:charRg st="1" end="9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261">
                                            <p:txEl>
                                              <p:charRg st="97" end="9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1057276" y="1057274"/>
            <a:ext cx="6858002" cy="4743455"/>
          </a:xfrm>
          <a:prstGeom prst="rect">
            <a:avLst/>
          </a:prstGeom>
        </p:spPr>
      </p:pic>
      <p:sp>
        <p:nvSpPr>
          <p:cNvPr id="2" name="Rectangle 1"/>
          <p:cNvSpPr/>
          <p:nvPr/>
        </p:nvSpPr>
        <p:spPr>
          <a:xfrm>
            <a:off x="94592" y="2374920"/>
            <a:ext cx="5076497" cy="707886"/>
          </a:xfrm>
          <a:prstGeom prst="rect">
            <a:avLst/>
          </a:prstGeom>
        </p:spPr>
        <p:txBody>
          <a:bodyPr wrap="square">
            <a:spAutoFit/>
          </a:bodyPr>
          <a:lstStyle/>
          <a:p>
            <a:r>
              <a:rPr lang="en-GB" sz="4000" b="1" dirty="0">
                <a:solidFill>
                  <a:schemeClr val="bg1"/>
                </a:solidFill>
              </a:rPr>
              <a:t>What is </a:t>
            </a:r>
            <a:r>
              <a:rPr lang="en-GB" sz="4000" b="1" dirty="0" err="1">
                <a:solidFill>
                  <a:schemeClr val="bg1"/>
                </a:solidFill>
              </a:rPr>
              <a:t>CoSHH</a:t>
            </a:r>
            <a:r>
              <a:rPr lang="en-GB" sz="4000" b="1" dirty="0">
                <a:solidFill>
                  <a:schemeClr val="bg1"/>
                </a:solidFill>
              </a:rPr>
              <a:t>?</a:t>
            </a:r>
            <a:endParaRPr lang="en-GB" sz="4000" dirty="0"/>
          </a:p>
        </p:txBody>
      </p:sp>
      <p:sp>
        <p:nvSpPr>
          <p:cNvPr id="9" name="Content Placeholder 10"/>
          <p:cNvSpPr>
            <a:spLocks noGrp="1"/>
          </p:cNvSpPr>
          <p:nvPr>
            <p:ph sz="half" idx="4294967295"/>
          </p:nvPr>
        </p:nvSpPr>
        <p:spPr>
          <a:xfrm>
            <a:off x="4998070" y="106122"/>
            <a:ext cx="6669425" cy="5245482"/>
          </a:xfrm>
          <a:prstGeom prst="rect">
            <a:avLst/>
          </a:prstGeom>
        </p:spPr>
        <p:txBody>
          <a:bodyPr>
            <a:noAutofit/>
          </a:bodyPr>
          <a:lstStyle/>
          <a:p>
            <a:pPr marL="109538" indent="0" algn="ctr" fontAlgn="auto">
              <a:lnSpc>
                <a:spcPct val="100000"/>
              </a:lnSpc>
              <a:spcAft>
                <a:spcPts val="1800"/>
              </a:spcAft>
              <a:buSzPct val="100000"/>
              <a:buNone/>
              <a:defRPr/>
            </a:pPr>
            <a:r>
              <a:rPr lang="en-GB" sz="3600" b="1" dirty="0"/>
              <a:t>Control of Substances Hazardous to Health</a:t>
            </a:r>
          </a:p>
          <a:p>
            <a:pPr marL="109538" indent="0" algn="ctr" fontAlgn="auto">
              <a:lnSpc>
                <a:spcPct val="100000"/>
              </a:lnSpc>
              <a:spcAft>
                <a:spcPts val="1800"/>
              </a:spcAft>
              <a:buSzPct val="100000"/>
              <a:buNone/>
              <a:defRPr/>
            </a:pPr>
            <a:endParaRPr lang="en-GB" dirty="0"/>
          </a:p>
          <a:p>
            <a:pPr marL="109538" indent="0" algn="ctr" fontAlgn="auto">
              <a:lnSpc>
                <a:spcPct val="100000"/>
              </a:lnSpc>
              <a:spcAft>
                <a:spcPts val="1800"/>
              </a:spcAft>
              <a:buSzPct val="100000"/>
              <a:buNone/>
              <a:defRPr/>
            </a:pPr>
            <a:endParaRPr lang="en-GB" dirty="0"/>
          </a:p>
          <a:p>
            <a:pPr marL="109538" indent="0" algn="ctr" fontAlgn="auto">
              <a:lnSpc>
                <a:spcPct val="100000"/>
              </a:lnSpc>
              <a:spcAft>
                <a:spcPts val="1800"/>
              </a:spcAft>
              <a:buSzPct val="100000"/>
              <a:buNone/>
              <a:defRPr/>
            </a:pPr>
            <a:endParaRPr lang="en-GB" dirty="0"/>
          </a:p>
          <a:p>
            <a:pPr marL="109538" indent="0" algn="ctr" fontAlgn="auto">
              <a:lnSpc>
                <a:spcPct val="100000"/>
              </a:lnSpc>
              <a:spcAft>
                <a:spcPts val="1800"/>
              </a:spcAft>
              <a:buSzPct val="100000"/>
              <a:buNone/>
              <a:defRPr/>
            </a:pPr>
            <a:endParaRPr lang="en-GB" dirty="0"/>
          </a:p>
          <a:p>
            <a:pPr marL="109538" indent="0" algn="ctr" fontAlgn="auto">
              <a:lnSpc>
                <a:spcPct val="100000"/>
              </a:lnSpc>
              <a:spcAft>
                <a:spcPts val="1800"/>
              </a:spcAft>
              <a:buSzPct val="100000"/>
              <a:buNone/>
              <a:defRPr/>
            </a:pPr>
            <a:r>
              <a:rPr lang="en-GB" dirty="0" err="1"/>
              <a:t>CoSHH</a:t>
            </a:r>
            <a:r>
              <a:rPr lang="en-GB" dirty="0"/>
              <a:t> </a:t>
            </a:r>
            <a:r>
              <a:rPr lang="en-GB" dirty="0" err="1"/>
              <a:t>adalah</a:t>
            </a:r>
            <a:r>
              <a:rPr lang="en-GB" dirty="0"/>
              <a:t> </a:t>
            </a:r>
            <a:r>
              <a:rPr lang="en-GB" dirty="0" err="1"/>
              <a:t>tujuan</a:t>
            </a:r>
            <a:r>
              <a:rPr lang="en-GB" dirty="0"/>
              <a:t> </a:t>
            </a:r>
            <a:r>
              <a:rPr lang="en-GB" dirty="0" err="1"/>
              <a:t>hukum</a:t>
            </a:r>
            <a:r>
              <a:rPr lang="en-GB" dirty="0"/>
              <a:t> dan </a:t>
            </a:r>
            <a:r>
              <a:rPr lang="en-GB" dirty="0" err="1"/>
              <a:t>persyaratan</a:t>
            </a:r>
            <a:r>
              <a:rPr lang="en-GB" dirty="0"/>
              <a:t> </a:t>
            </a:r>
            <a:r>
              <a:rPr lang="en-GB" dirty="0" err="1"/>
              <a:t>hukum</a:t>
            </a:r>
            <a:endParaRPr lang="en-US" dirty="0"/>
          </a:p>
        </p:txBody>
      </p:sp>
      <p:pic>
        <p:nvPicPr>
          <p:cNvPr id="8194" name="Picture 2" descr="How to ensure your business is COSHH compliant - KCS Servi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913" y="1409254"/>
            <a:ext cx="3101901" cy="309204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5E5E7D1-4D24-40A5-3E8E-14866B7BEC93}"/>
              </a:ext>
            </a:extLst>
          </p:cNvPr>
          <p:cNvSpPr txBox="1"/>
          <p:nvPr/>
        </p:nvSpPr>
        <p:spPr>
          <a:xfrm>
            <a:off x="4998070" y="5807062"/>
            <a:ext cx="6158428" cy="923330"/>
          </a:xfrm>
          <a:prstGeom prst="rect">
            <a:avLst/>
          </a:prstGeom>
          <a:noFill/>
        </p:spPr>
        <p:txBody>
          <a:bodyPr wrap="square">
            <a:spAutoFit/>
          </a:bodyPr>
          <a:lstStyle/>
          <a:p>
            <a:r>
              <a:rPr lang="en-GB" altLang="en-US" sz="1800" dirty="0"/>
              <a:t>Hal </a:t>
            </a:r>
            <a:r>
              <a:rPr lang="en-GB" altLang="en-US" sz="1800" dirty="0" err="1"/>
              <a:t>ini</a:t>
            </a:r>
            <a:r>
              <a:rPr lang="en-GB" altLang="en-US" sz="1800" dirty="0"/>
              <a:t> </a:t>
            </a:r>
            <a:r>
              <a:rPr lang="en-GB" altLang="en-US" sz="1800" dirty="0" err="1"/>
              <a:t>hadir</a:t>
            </a:r>
            <a:r>
              <a:rPr lang="en-GB" altLang="en-US" sz="1800" dirty="0"/>
              <a:t> </a:t>
            </a:r>
            <a:r>
              <a:rPr lang="en-GB" altLang="en-US" sz="1800" dirty="0" err="1"/>
              <a:t>untuk</a:t>
            </a:r>
            <a:r>
              <a:rPr lang="en-GB" altLang="en-US" sz="1800" dirty="0"/>
              <a:t> </a:t>
            </a:r>
            <a:r>
              <a:rPr lang="en-GB" altLang="en-US" sz="1800" dirty="0" err="1"/>
              <a:t>memastikan</a:t>
            </a:r>
            <a:r>
              <a:rPr lang="en-GB" altLang="en-US" sz="1800" dirty="0"/>
              <a:t> </a:t>
            </a:r>
            <a:r>
              <a:rPr lang="en-GB" altLang="en-US" sz="1800" dirty="0" err="1"/>
              <a:t>keselamatan</a:t>
            </a:r>
            <a:r>
              <a:rPr lang="en-GB" altLang="en-US" sz="1800" dirty="0"/>
              <a:t> di </a:t>
            </a:r>
            <a:r>
              <a:rPr lang="en-GB" altLang="en-US" sz="1800" dirty="0" err="1"/>
              <a:t>tempat</a:t>
            </a:r>
            <a:r>
              <a:rPr lang="en-GB" altLang="en-US" sz="1800" dirty="0"/>
              <a:t> </a:t>
            </a:r>
            <a:r>
              <a:rPr lang="en-GB" altLang="en-US" sz="1800" dirty="0" err="1"/>
              <a:t>kerja</a:t>
            </a:r>
            <a:r>
              <a:rPr lang="en-GB" altLang="en-US" sz="1800" dirty="0"/>
              <a:t> </a:t>
            </a:r>
            <a:r>
              <a:rPr lang="en-GB" altLang="en-US" sz="1800" dirty="0" err="1"/>
              <a:t>ditegakkan</a:t>
            </a:r>
            <a:r>
              <a:rPr lang="en-GB" altLang="en-US" sz="1800" dirty="0"/>
              <a:t> dan </a:t>
            </a:r>
            <a:r>
              <a:rPr lang="en-GB" altLang="en-US" sz="1800" dirty="0" err="1"/>
              <a:t>untuk</a:t>
            </a:r>
            <a:r>
              <a:rPr lang="en-GB" altLang="en-US" sz="1800" dirty="0"/>
              <a:t> </a:t>
            </a:r>
            <a:r>
              <a:rPr lang="en-GB" altLang="en-US" sz="1800" dirty="0" err="1"/>
              <a:t>mengurangi</a:t>
            </a:r>
            <a:r>
              <a:rPr lang="en-GB" altLang="en-US" sz="1800" dirty="0"/>
              <a:t> </a:t>
            </a:r>
            <a:r>
              <a:rPr lang="en-GB" altLang="en-US" sz="1800" dirty="0" err="1"/>
              <a:t>jumlah</a:t>
            </a:r>
            <a:r>
              <a:rPr lang="en-GB" altLang="en-US" sz="1800" dirty="0"/>
              <a:t> dan </a:t>
            </a:r>
            <a:r>
              <a:rPr lang="en-GB" altLang="en-US" sz="1800" dirty="0" err="1"/>
              <a:t>tingkat</a:t>
            </a:r>
            <a:r>
              <a:rPr lang="en-GB" altLang="en-US" sz="1800" dirty="0"/>
              <a:t> </a:t>
            </a:r>
            <a:r>
              <a:rPr lang="en-GB" altLang="en-US" sz="1800" dirty="0" err="1"/>
              <a:t>keparahan</a:t>
            </a:r>
            <a:r>
              <a:rPr lang="en-GB" altLang="en-US" sz="1800" dirty="0"/>
              <a:t> </a:t>
            </a:r>
            <a:r>
              <a:rPr lang="en-GB" altLang="en-US" sz="1800" dirty="0" err="1"/>
              <a:t>kecelakaan</a:t>
            </a:r>
            <a:r>
              <a:rPr lang="en-GB" altLang="en-US" sz="1800" dirty="0"/>
              <a:t> yang </a:t>
            </a:r>
            <a:r>
              <a:rPr lang="en-GB" altLang="en-US" sz="1800" dirty="0" err="1"/>
              <a:t>melibatkan</a:t>
            </a:r>
            <a:r>
              <a:rPr lang="en-GB" altLang="en-US" sz="1800" dirty="0"/>
              <a:t> </a:t>
            </a:r>
            <a:r>
              <a:rPr lang="en-GB" altLang="en-US" sz="1800" dirty="0" err="1"/>
              <a:t>bahan</a:t>
            </a:r>
            <a:r>
              <a:rPr lang="en-GB" altLang="en-US" sz="1800" dirty="0"/>
              <a:t> </a:t>
            </a:r>
            <a:r>
              <a:rPr lang="en-GB" altLang="en-US" sz="1800" dirty="0" err="1"/>
              <a:t>kimia</a:t>
            </a:r>
            <a:endParaRPr lang="en-US" dirty="0"/>
          </a:p>
        </p:txBody>
      </p:sp>
    </p:spTree>
    <p:extLst>
      <p:ext uri="{BB962C8B-B14F-4D97-AF65-F5344CB8AC3E}">
        <p14:creationId xmlns:p14="http://schemas.microsoft.com/office/powerpoint/2010/main" val="1000413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ustomShape 1"/>
          <p:cNvSpPr/>
          <p:nvPr/>
        </p:nvSpPr>
        <p:spPr>
          <a:xfrm>
            <a:off x="5928960" y="2008080"/>
            <a:ext cx="333360" cy="791280"/>
          </a:xfrm>
          <a:prstGeom prst="rect">
            <a:avLst/>
          </a:prstGeom>
          <a:noFill/>
          <a:ln w="9360">
            <a:noFill/>
          </a:ln>
        </p:spPr>
        <p:txBody>
          <a:bodyPr wrap="none" lIns="90000" tIns="45000" rIns="90000" bIns="45000" anchor="ctr"/>
          <a:lstStyle/>
          <a:p>
            <a:pPr>
              <a:lnSpc>
                <a:spcPct val="100000"/>
              </a:lnSpc>
            </a:pPr>
            <a:endParaRPr/>
          </a:p>
          <a:p>
            <a:pPr>
              <a:lnSpc>
                <a:spcPct val="100000"/>
              </a:lnSpc>
            </a:pPr>
            <a:r>
              <a:rPr lang="en-US" sz="2400">
                <a:solidFill>
                  <a:srgbClr val="000000"/>
                </a:solidFill>
                <a:latin typeface="Times New Roman"/>
              </a:rPr>
              <a:t>  </a:t>
            </a:r>
            <a:endParaRPr/>
          </a:p>
          <a:p>
            <a:pPr>
              <a:lnSpc>
                <a:spcPct val="100000"/>
              </a:lnSpc>
            </a:pPr>
            <a:endParaRPr/>
          </a:p>
        </p:txBody>
      </p:sp>
      <p:sp>
        <p:nvSpPr>
          <p:cNvPr id="264" name="CustomShape 2"/>
          <p:cNvSpPr/>
          <p:nvPr/>
        </p:nvSpPr>
        <p:spPr>
          <a:xfrm>
            <a:off x="1525080" y="3997440"/>
            <a:ext cx="257400" cy="456480"/>
          </a:xfrm>
          <a:prstGeom prst="rect">
            <a:avLst/>
          </a:prstGeom>
          <a:noFill/>
          <a:ln w="9360">
            <a:noFill/>
          </a:ln>
        </p:spPr>
        <p:txBody>
          <a:bodyPr wrap="none" lIns="90000" tIns="45000" rIns="90000" bIns="45000" anchor="ctr"/>
          <a:lstStyle/>
          <a:p>
            <a:pPr>
              <a:lnSpc>
                <a:spcPct val="100000"/>
              </a:lnSpc>
            </a:pPr>
            <a:r>
              <a:rPr lang="en-US" sz="2400">
                <a:solidFill>
                  <a:srgbClr val="000000"/>
                </a:solidFill>
                <a:latin typeface="Times New Roman"/>
              </a:rPr>
              <a:t> </a:t>
            </a:r>
            <a:endParaRPr/>
          </a:p>
        </p:txBody>
      </p:sp>
      <p:pic>
        <p:nvPicPr>
          <p:cNvPr id="265" name="Picture 4"/>
          <p:cNvPicPr/>
          <p:nvPr/>
        </p:nvPicPr>
        <p:blipFill>
          <a:blip r:embed="rId3"/>
          <a:stretch>
            <a:fillRect/>
          </a:stretch>
        </p:blipFill>
        <p:spPr>
          <a:xfrm>
            <a:off x="9296400" y="324000"/>
            <a:ext cx="1218960" cy="1191960"/>
          </a:xfrm>
          <a:prstGeom prst="rect">
            <a:avLst/>
          </a:prstGeom>
          <a:ln>
            <a:noFill/>
          </a:ln>
        </p:spPr>
      </p:pic>
      <p:pic>
        <p:nvPicPr>
          <p:cNvPr id="266" name="Picture 5"/>
          <p:cNvPicPr/>
          <p:nvPr/>
        </p:nvPicPr>
        <p:blipFill>
          <a:blip r:embed="rId4"/>
          <a:stretch>
            <a:fillRect/>
          </a:stretch>
        </p:blipFill>
        <p:spPr>
          <a:xfrm>
            <a:off x="1784280" y="226440"/>
            <a:ext cx="577440" cy="1180800"/>
          </a:xfrm>
          <a:prstGeom prst="rect">
            <a:avLst/>
          </a:prstGeom>
          <a:ln>
            <a:noFill/>
          </a:ln>
        </p:spPr>
      </p:pic>
      <p:sp>
        <p:nvSpPr>
          <p:cNvPr id="267" name="CustomShape 3"/>
          <p:cNvSpPr/>
          <p:nvPr/>
        </p:nvSpPr>
        <p:spPr>
          <a:xfrm>
            <a:off x="3124200" y="1447920"/>
            <a:ext cx="5181120" cy="1828440"/>
          </a:xfrm>
          <a:prstGeom prst="rect">
            <a:avLst/>
          </a:prstGeom>
          <a:noFill/>
          <a:ln w="9360">
            <a:noFill/>
          </a:ln>
        </p:spPr>
        <p:txBody>
          <a:bodyPr lIns="90000" tIns="45000" rIns="90000" bIns="45000"/>
          <a:lstStyle/>
          <a:p>
            <a:pPr>
              <a:lnSpc>
                <a:spcPct val="100000"/>
              </a:lnSpc>
            </a:pPr>
            <a:endParaRPr/>
          </a:p>
          <a:p>
            <a:pPr>
              <a:lnSpc>
                <a:spcPct val="100000"/>
              </a:lnSpc>
              <a:buSzPct val="25000"/>
              <a:buFont typeface="Wingdings" charset="2"/>
              <a:buChar char=""/>
            </a:pPr>
            <a:r>
              <a:rPr lang="en-US" sz="2100">
                <a:solidFill>
                  <a:srgbClr val="000000"/>
                </a:solidFill>
                <a:latin typeface="Franklin Gothic Medium"/>
              </a:rPr>
              <a:t>Berhati-hati ketika memindahkan bahan kimia.</a:t>
            </a:r>
            <a:endParaRPr/>
          </a:p>
          <a:p>
            <a:pPr>
              <a:lnSpc>
                <a:spcPct val="100000"/>
              </a:lnSpc>
              <a:buSzPct val="25000"/>
              <a:buFont typeface="Wingdings" charset="2"/>
              <a:buChar char=""/>
            </a:pPr>
            <a:r>
              <a:rPr lang="en-US" sz="2100">
                <a:solidFill>
                  <a:srgbClr val="000000"/>
                </a:solidFill>
                <a:latin typeface="Franklin Gothic Medium"/>
              </a:rPr>
              <a:t>Pastikan kontainer bahan kimia selalu dalam keadaan tertutup ketika tidak digunakan. </a:t>
            </a:r>
            <a:endParaRPr/>
          </a:p>
          <a:p>
            <a:pPr>
              <a:lnSpc>
                <a:spcPct val="100000"/>
              </a:lnSpc>
              <a:buSzPct val="25000"/>
              <a:buFont typeface="Wingdings" charset="2"/>
              <a:buChar char=""/>
            </a:pPr>
            <a:r>
              <a:rPr lang="en-US" sz="2100">
                <a:solidFill>
                  <a:srgbClr val="000000"/>
                </a:solidFill>
                <a:latin typeface="Franklin Gothic Medium"/>
              </a:rPr>
              <a:t>Anggaplah seluruh bahan kimia tersebut berbahaya.  </a:t>
            </a:r>
            <a:endParaRPr/>
          </a:p>
          <a:p>
            <a:pPr>
              <a:lnSpc>
                <a:spcPct val="100000"/>
              </a:lnSpc>
              <a:buSzPct val="25000"/>
              <a:buFont typeface="Wingdings" charset="2"/>
              <a:buChar char=""/>
            </a:pPr>
            <a:r>
              <a:rPr lang="en-US" sz="2100">
                <a:solidFill>
                  <a:srgbClr val="000000"/>
                </a:solidFill>
                <a:latin typeface="Franklin Gothic Medium"/>
              </a:rPr>
              <a:t>Berikan label dan simpan bahan kimia sesuai dengan aturan</a:t>
            </a:r>
            <a:endParaRPr/>
          </a:p>
          <a:p>
            <a:pPr>
              <a:lnSpc>
                <a:spcPct val="100000"/>
              </a:lnSpc>
            </a:pPr>
            <a:endParaRPr/>
          </a:p>
        </p:txBody>
      </p:sp>
      <p:pic>
        <p:nvPicPr>
          <p:cNvPr id="268" name="Picture 7"/>
          <p:cNvPicPr/>
          <p:nvPr/>
        </p:nvPicPr>
        <p:blipFill>
          <a:blip r:embed="rId5"/>
          <a:stretch>
            <a:fillRect/>
          </a:stretch>
        </p:blipFill>
        <p:spPr>
          <a:xfrm>
            <a:off x="8382000" y="3505320"/>
            <a:ext cx="1523520" cy="1523520"/>
          </a:xfrm>
          <a:prstGeom prst="rect">
            <a:avLst/>
          </a:prstGeom>
          <a:ln>
            <a:noFill/>
          </a:ln>
        </p:spPr>
      </p:pic>
      <p:pic>
        <p:nvPicPr>
          <p:cNvPr id="269" name="Picture 9"/>
          <p:cNvPicPr/>
          <p:nvPr/>
        </p:nvPicPr>
        <p:blipFill>
          <a:blip r:embed="rId6"/>
          <a:srcRect t="49107" b="29856"/>
          <a:stretch>
            <a:fillRect/>
          </a:stretch>
        </p:blipFill>
        <p:spPr>
          <a:xfrm>
            <a:off x="3276480" y="5334120"/>
            <a:ext cx="4858200" cy="1218960"/>
          </a:xfrm>
          <a:prstGeom prst="rect">
            <a:avLst/>
          </a:prstGeom>
          <a:ln>
            <a:noFill/>
          </a:ln>
        </p:spPr>
      </p:pic>
      <p:pic>
        <p:nvPicPr>
          <p:cNvPr id="270" name="Picture 10"/>
          <p:cNvPicPr/>
          <p:nvPr/>
        </p:nvPicPr>
        <p:blipFill>
          <a:blip r:embed="rId6"/>
          <a:srcRect l="25915" t="71475" r="25915" b="6358"/>
          <a:stretch>
            <a:fillRect/>
          </a:stretch>
        </p:blipFill>
        <p:spPr>
          <a:xfrm>
            <a:off x="7996440" y="5334120"/>
            <a:ext cx="2290320" cy="1218960"/>
          </a:xfrm>
          <a:prstGeom prst="rect">
            <a:avLst/>
          </a:prstGeom>
          <a:ln>
            <a:noFill/>
          </a:ln>
        </p:spPr>
      </p:pic>
      <p:pic>
        <p:nvPicPr>
          <p:cNvPr id="271" name="Picture 11"/>
          <p:cNvPicPr/>
          <p:nvPr/>
        </p:nvPicPr>
        <p:blipFill>
          <a:blip r:embed="rId6"/>
          <a:srcRect l="51831" t="-3392" r="25915" b="77934"/>
          <a:stretch>
            <a:fillRect/>
          </a:stretch>
        </p:blipFill>
        <p:spPr>
          <a:xfrm>
            <a:off x="8382000" y="1676520"/>
            <a:ext cx="1464840" cy="1828440"/>
          </a:xfrm>
          <a:prstGeom prst="rect">
            <a:avLst/>
          </a:prstGeom>
          <a:ln>
            <a:noFill/>
          </a:ln>
        </p:spPr>
      </p:pic>
      <p:sp>
        <p:nvSpPr>
          <p:cNvPr id="272" name="TextShape 4"/>
          <p:cNvSpPr txBox="1"/>
          <p:nvPr/>
        </p:nvSpPr>
        <p:spPr>
          <a:xfrm>
            <a:off x="2897040" y="242640"/>
            <a:ext cx="5484600" cy="1142640"/>
          </a:xfrm>
          <a:prstGeom prst="rect">
            <a:avLst/>
          </a:prstGeom>
        </p:spPr>
        <p:txBody>
          <a:bodyPr anchor="ctr"/>
          <a:lstStyle/>
          <a:p>
            <a:pPr algn="ctr">
              <a:lnSpc>
                <a:spcPct val="100000"/>
              </a:lnSpc>
            </a:pPr>
            <a:r>
              <a:rPr lang="en-US" sz="3600" b="1" dirty="0">
                <a:latin typeface="Franklin Gothic Medium"/>
              </a:rPr>
              <a:t>Ketika </a:t>
            </a:r>
            <a:r>
              <a:rPr lang="en-US" sz="3600" b="1" dirty="0" err="1">
                <a:latin typeface="Franklin Gothic Medium"/>
              </a:rPr>
              <a:t>menggunakan</a:t>
            </a:r>
            <a:r>
              <a:rPr lang="en-US" sz="3600" b="1" dirty="0">
                <a:latin typeface="Franklin Gothic Medium"/>
              </a:rPr>
              <a:t> </a:t>
            </a:r>
            <a:r>
              <a:rPr lang="en-US" sz="3600" b="1" dirty="0" err="1">
                <a:latin typeface="Franklin Gothic Medium"/>
              </a:rPr>
              <a:t>Bahan</a:t>
            </a:r>
            <a:r>
              <a:rPr lang="en-US" sz="3600" b="1" dirty="0">
                <a:latin typeface="Franklin Gothic Medium"/>
              </a:rPr>
              <a:t> Kimia </a:t>
            </a:r>
            <a:endParaRPr dirty="0"/>
          </a:p>
        </p:txBody>
      </p:sp>
      <p:grpSp>
        <p:nvGrpSpPr>
          <p:cNvPr id="2" name="Group 1">
            <a:extLst>
              <a:ext uri="{FF2B5EF4-FFF2-40B4-BE49-F238E27FC236}">
                <a16:creationId xmlns:a16="http://schemas.microsoft.com/office/drawing/2014/main" id="{87AAF8D9-AEFE-DF01-32CB-D4804CCD238B}"/>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C31EFFCE-05D9-5D20-75E2-D2A690E69D3E}"/>
                </a:ext>
              </a:extLst>
            </p:cNvPr>
            <p:cNvPicPr>
              <a:picLocks noChangeAspect="1"/>
            </p:cNvPicPr>
            <p:nvPr/>
          </p:nvPicPr>
          <p:blipFill rotWithShape="1">
            <a:blip r:embed="rId7">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147C6D8E-1C1D-AE51-AB8F-402AAD987F39}"/>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499"/>
                                          </p:stCondLst>
                                        </p:cTn>
                                        <p:tgtEl>
                                          <p:spTgt spid="267">
                                            <p:txEl>
                                              <p:charRg st="1" end="24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499"/>
                                          </p:stCondLst>
                                        </p:cTn>
                                        <p:tgtEl>
                                          <p:spTgt spid="267">
                                            <p:txEl>
                                              <p:charRg st="243" end="24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499"/>
                                          </p:stCondLst>
                                        </p:cTn>
                                        <p:tgtEl>
                                          <p:spTgt spid="267">
                                            <p:txEl>
                                              <p:charRg st="243" end="24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499"/>
                                          </p:stCondLst>
                                        </p:cTn>
                                        <p:tgtEl>
                                          <p:spTgt spid="267">
                                            <p:txEl>
                                              <p:charRg st="243" end="2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1904880" y="1719000"/>
            <a:ext cx="8407440" cy="4407120"/>
          </a:xfrm>
          <a:prstGeom prst="rect">
            <a:avLst/>
          </a:prstGeom>
        </p:spPr>
        <p:txBody>
          <a:bodyPr/>
          <a:lstStyle/>
          <a:p>
            <a:pPr marL="265113" indent="-265113">
              <a:lnSpc>
                <a:spcPct val="100000"/>
              </a:lnSpc>
              <a:buFont typeface="Wingdings 2" charset="2"/>
              <a:buChar char=""/>
            </a:pPr>
            <a:r>
              <a:rPr lang="en-US" sz="2800" dirty="0" err="1">
                <a:latin typeface="Franklin Gothic Medium"/>
              </a:rPr>
              <a:t>Eksposure</a:t>
            </a:r>
            <a:r>
              <a:rPr lang="en-US" sz="2800" dirty="0">
                <a:latin typeface="Franklin Gothic Medium"/>
              </a:rPr>
              <a:t> </a:t>
            </a:r>
            <a:r>
              <a:rPr lang="en-US" sz="2800" dirty="0" err="1">
                <a:latin typeface="Franklin Gothic Medium"/>
              </a:rPr>
              <a:t>terhadap</a:t>
            </a:r>
            <a:r>
              <a:rPr lang="en-US" sz="2800" dirty="0">
                <a:latin typeface="Franklin Gothic Medium"/>
              </a:rPr>
              <a:t> </a:t>
            </a:r>
            <a:r>
              <a:rPr lang="en-US" sz="2800" dirty="0" err="1">
                <a:latin typeface="Franklin Gothic Medium"/>
              </a:rPr>
              <a:t>berbagai</a:t>
            </a:r>
            <a:r>
              <a:rPr lang="en-US" sz="2800" dirty="0">
                <a:latin typeface="Franklin Gothic Medium"/>
              </a:rPr>
              <a:t> </a:t>
            </a:r>
            <a:r>
              <a:rPr lang="en-US" sz="2800" dirty="0" err="1">
                <a:latin typeface="Franklin Gothic Medium"/>
              </a:rPr>
              <a:t>macam</a:t>
            </a:r>
            <a:r>
              <a:rPr lang="en-US" sz="2800" dirty="0">
                <a:latin typeface="Franklin Gothic Medium"/>
              </a:rPr>
              <a:t> </a:t>
            </a:r>
            <a:r>
              <a:rPr lang="en-US" sz="2800" dirty="0" err="1">
                <a:latin typeface="Franklin Gothic Medium"/>
              </a:rPr>
              <a:t>bahan</a:t>
            </a:r>
            <a:r>
              <a:rPr lang="en-US" sz="2800" dirty="0">
                <a:latin typeface="Franklin Gothic Medium"/>
              </a:rPr>
              <a:t> </a:t>
            </a:r>
            <a:r>
              <a:rPr lang="en-US" sz="2800" dirty="0" err="1">
                <a:latin typeface="Franklin Gothic Medium"/>
              </a:rPr>
              <a:t>biologi</a:t>
            </a:r>
            <a:r>
              <a:rPr lang="en-US" sz="2800" dirty="0">
                <a:latin typeface="Franklin Gothic Medium"/>
              </a:rPr>
              <a:t> yang </a:t>
            </a:r>
            <a:r>
              <a:rPr lang="en-US" sz="2800" dirty="0" err="1">
                <a:latin typeface="Franklin Gothic Medium"/>
              </a:rPr>
              <a:t>digunakan</a:t>
            </a:r>
            <a:r>
              <a:rPr lang="en-US" sz="2800" dirty="0">
                <a:latin typeface="Franklin Gothic Medium"/>
              </a:rPr>
              <a:t> di </a:t>
            </a:r>
            <a:r>
              <a:rPr lang="en-US" sz="2800" dirty="0" err="1">
                <a:latin typeface="Franklin Gothic Medium"/>
              </a:rPr>
              <a:t>dalam</a:t>
            </a:r>
            <a:r>
              <a:rPr lang="en-US" sz="2800" dirty="0">
                <a:latin typeface="Franklin Gothic Medium"/>
              </a:rPr>
              <a:t> </a:t>
            </a:r>
            <a:r>
              <a:rPr lang="en-US" sz="2800" dirty="0" err="1">
                <a:latin typeface="Franklin Gothic Medium"/>
              </a:rPr>
              <a:t>laboratorium</a:t>
            </a:r>
            <a:r>
              <a:rPr lang="en-US" sz="2800" dirty="0">
                <a:latin typeface="Franklin Gothic Medium"/>
              </a:rPr>
              <a:t>.</a:t>
            </a:r>
            <a:endParaRPr sz="2400" dirty="0"/>
          </a:p>
          <a:p>
            <a:pPr marL="457200" indent="-457200">
              <a:lnSpc>
                <a:spcPct val="100000"/>
              </a:lnSpc>
              <a:buFont typeface="Wingdings" panose="05000000000000000000" pitchFamily="2" charset="2"/>
              <a:buChar char="ü"/>
            </a:pPr>
            <a:r>
              <a:rPr lang="en-US" sz="2800" dirty="0">
                <a:latin typeface="Franklin Gothic Medium"/>
              </a:rPr>
              <a:t>Virus </a:t>
            </a:r>
            <a:endParaRPr sz="2400" dirty="0"/>
          </a:p>
          <a:p>
            <a:pPr marL="457200" indent="-457200">
              <a:lnSpc>
                <a:spcPct val="100000"/>
              </a:lnSpc>
              <a:buFont typeface="Wingdings" panose="05000000000000000000" pitchFamily="2" charset="2"/>
              <a:buChar char="ü"/>
            </a:pPr>
            <a:r>
              <a:rPr lang="en-US" sz="2800" dirty="0" err="1">
                <a:latin typeface="Franklin Gothic Medium"/>
              </a:rPr>
              <a:t>Bakteri</a:t>
            </a:r>
            <a:endParaRPr sz="2400" dirty="0"/>
          </a:p>
          <a:p>
            <a:pPr marL="457200" indent="-457200">
              <a:lnSpc>
                <a:spcPct val="100000"/>
              </a:lnSpc>
              <a:buFont typeface="Wingdings" panose="05000000000000000000" pitchFamily="2" charset="2"/>
              <a:buChar char="ü"/>
            </a:pPr>
            <a:r>
              <a:rPr lang="en-US" sz="2800" dirty="0">
                <a:latin typeface="Franklin Gothic Medium"/>
              </a:rPr>
              <a:t>Fungi</a:t>
            </a:r>
            <a:endParaRPr sz="2400" dirty="0"/>
          </a:p>
          <a:p>
            <a:pPr marL="457200" indent="-457200">
              <a:lnSpc>
                <a:spcPct val="100000"/>
              </a:lnSpc>
              <a:buFont typeface="Wingdings" panose="05000000000000000000" pitchFamily="2" charset="2"/>
              <a:buChar char="ü"/>
            </a:pPr>
            <a:r>
              <a:rPr lang="en-US" sz="2800" dirty="0" err="1">
                <a:latin typeface="Franklin Gothic Medium"/>
              </a:rPr>
              <a:t>Parasit</a:t>
            </a:r>
            <a:endParaRPr sz="2400" dirty="0"/>
          </a:p>
          <a:p>
            <a:pPr marL="265113" indent="-265113">
              <a:lnSpc>
                <a:spcPct val="100000"/>
              </a:lnSpc>
            </a:pPr>
            <a:r>
              <a:rPr lang="en-US" sz="2800" dirty="0" err="1">
                <a:latin typeface="Franklin Gothic Medium"/>
              </a:rPr>
              <a:t>Melalui</a:t>
            </a:r>
            <a:r>
              <a:rPr lang="en-US" sz="2800" dirty="0">
                <a:latin typeface="Franklin Gothic Medium"/>
              </a:rPr>
              <a:t> </a:t>
            </a:r>
            <a:r>
              <a:rPr lang="en-US" sz="2800" dirty="0" err="1">
                <a:latin typeface="Franklin Gothic Medium"/>
              </a:rPr>
              <a:t>inhalasi</a:t>
            </a:r>
            <a:r>
              <a:rPr lang="en-US" sz="2800" dirty="0">
                <a:latin typeface="Franklin Gothic Medium"/>
              </a:rPr>
              <a:t>, </a:t>
            </a:r>
            <a:r>
              <a:rPr lang="en-US" sz="2800" dirty="0" err="1">
                <a:latin typeface="Franklin Gothic Medium"/>
              </a:rPr>
              <a:t>ingestif</a:t>
            </a:r>
            <a:r>
              <a:rPr lang="en-US" sz="2800" dirty="0">
                <a:latin typeface="Franklin Gothic Medium"/>
              </a:rPr>
              <a:t>, </a:t>
            </a:r>
            <a:r>
              <a:rPr lang="en-US" sz="2800" dirty="0" err="1">
                <a:latin typeface="Franklin Gothic Medium"/>
              </a:rPr>
              <a:t>kulit</a:t>
            </a:r>
            <a:r>
              <a:rPr lang="en-US" sz="2800" dirty="0">
                <a:latin typeface="Franklin Gothic Medium"/>
              </a:rPr>
              <a:t> dan </a:t>
            </a:r>
            <a:r>
              <a:rPr lang="en-US" sz="2800" dirty="0" err="1">
                <a:latin typeface="Franklin Gothic Medium"/>
              </a:rPr>
              <a:t>kontak</a:t>
            </a:r>
            <a:r>
              <a:rPr lang="en-US" sz="2800" dirty="0">
                <a:latin typeface="Franklin Gothic Medium"/>
              </a:rPr>
              <a:t> </a:t>
            </a:r>
            <a:r>
              <a:rPr lang="en-US" sz="2800" dirty="0" err="1">
                <a:latin typeface="Franklin Gothic Medium"/>
              </a:rPr>
              <a:t>membran</a:t>
            </a:r>
            <a:r>
              <a:rPr lang="en-US" sz="2800" dirty="0">
                <a:latin typeface="Franklin Gothic Medium"/>
              </a:rPr>
              <a:t> </a:t>
            </a:r>
            <a:r>
              <a:rPr lang="en-US" sz="2800" dirty="0" err="1">
                <a:latin typeface="Franklin Gothic Medium"/>
              </a:rPr>
              <a:t>mukosa</a:t>
            </a:r>
            <a:r>
              <a:rPr lang="en-US" sz="2800" dirty="0">
                <a:latin typeface="Franklin Gothic Medium"/>
              </a:rPr>
              <a:t> </a:t>
            </a:r>
            <a:r>
              <a:rPr lang="en-US" sz="2800" dirty="0" err="1">
                <a:latin typeface="Franklin Gothic Medium"/>
              </a:rPr>
              <a:t>atau</a:t>
            </a:r>
            <a:r>
              <a:rPr lang="en-US" sz="2800" dirty="0">
                <a:latin typeface="Franklin Gothic Medium"/>
              </a:rPr>
              <a:t> </a:t>
            </a:r>
            <a:r>
              <a:rPr lang="en-US" sz="2800" dirty="0" err="1">
                <a:latin typeface="Franklin Gothic Medium"/>
              </a:rPr>
              <a:t>eksposur</a:t>
            </a:r>
            <a:r>
              <a:rPr lang="en-US" sz="2800" dirty="0">
                <a:latin typeface="Franklin Gothic Medium"/>
              </a:rPr>
              <a:t> </a:t>
            </a:r>
            <a:r>
              <a:rPr lang="en-US" sz="2800" dirty="0" err="1">
                <a:latin typeface="Franklin Gothic Medium"/>
              </a:rPr>
              <a:t>dari</a:t>
            </a:r>
            <a:r>
              <a:rPr lang="en-US" sz="2800" dirty="0">
                <a:latin typeface="Franklin Gothic Medium"/>
              </a:rPr>
              <a:t> </a:t>
            </a:r>
            <a:r>
              <a:rPr lang="en-US" sz="2800" dirty="0" err="1">
                <a:latin typeface="Franklin Gothic Medium"/>
              </a:rPr>
              <a:t>gigitan</a:t>
            </a:r>
            <a:r>
              <a:rPr lang="en-US" sz="2800" dirty="0">
                <a:latin typeface="Franklin Gothic Medium"/>
              </a:rPr>
              <a:t>/</a:t>
            </a:r>
            <a:r>
              <a:rPr lang="en-US" sz="2800" dirty="0" err="1">
                <a:latin typeface="Franklin Gothic Medium"/>
              </a:rPr>
              <a:t>sengatan</a:t>
            </a:r>
            <a:r>
              <a:rPr lang="en-US" sz="2800" dirty="0">
                <a:latin typeface="Franklin Gothic Medium"/>
              </a:rPr>
              <a:t> </a:t>
            </a:r>
            <a:r>
              <a:rPr lang="en-US" sz="2800" dirty="0" err="1">
                <a:latin typeface="Franklin Gothic Medium"/>
              </a:rPr>
              <a:t>hewan</a:t>
            </a:r>
            <a:r>
              <a:rPr lang="en-US" sz="2800" dirty="0">
                <a:latin typeface="Franklin Gothic Medium"/>
              </a:rPr>
              <a:t> </a:t>
            </a:r>
            <a:r>
              <a:rPr lang="en-US" sz="2800" dirty="0" err="1">
                <a:latin typeface="Franklin Gothic Medium"/>
              </a:rPr>
              <a:t>coba</a:t>
            </a:r>
            <a:r>
              <a:rPr lang="en-US" sz="2800" dirty="0">
                <a:latin typeface="Franklin Gothic Medium"/>
              </a:rPr>
              <a:t> dan </a:t>
            </a:r>
            <a:r>
              <a:rPr lang="en-US" sz="2800" dirty="0" err="1">
                <a:latin typeface="Franklin Gothic Medium"/>
              </a:rPr>
              <a:t>kecelakaan</a:t>
            </a:r>
            <a:r>
              <a:rPr lang="en-US" sz="2800" dirty="0">
                <a:latin typeface="Franklin Gothic Medium"/>
              </a:rPr>
              <a:t> </a:t>
            </a:r>
            <a:r>
              <a:rPr lang="en-US" sz="2800" dirty="0" err="1">
                <a:latin typeface="Franklin Gothic Medium"/>
              </a:rPr>
              <a:t>karena</a:t>
            </a:r>
            <a:r>
              <a:rPr lang="en-US" sz="2800" dirty="0">
                <a:latin typeface="Franklin Gothic Medium"/>
              </a:rPr>
              <a:t> </a:t>
            </a:r>
            <a:r>
              <a:rPr lang="en-US" sz="2800" dirty="0" err="1">
                <a:latin typeface="Franklin Gothic Medium"/>
              </a:rPr>
              <a:t>jarum</a:t>
            </a:r>
            <a:r>
              <a:rPr lang="en-US" sz="2800" dirty="0">
                <a:latin typeface="Franklin Gothic Medium"/>
              </a:rPr>
              <a:t> </a:t>
            </a:r>
            <a:r>
              <a:rPr lang="en-US" sz="2800" dirty="0" err="1">
                <a:latin typeface="Franklin Gothic Medium"/>
              </a:rPr>
              <a:t>suntik</a:t>
            </a:r>
            <a:r>
              <a:rPr lang="en-US" sz="2800" dirty="0">
                <a:latin typeface="Franklin Gothic Medium"/>
              </a:rPr>
              <a:t>.</a:t>
            </a:r>
            <a:endParaRPr sz="2400" dirty="0"/>
          </a:p>
        </p:txBody>
      </p:sp>
      <p:sp>
        <p:nvSpPr>
          <p:cNvPr id="274" name="TextShape 2"/>
          <p:cNvSpPr txBox="1"/>
          <p:nvPr/>
        </p:nvSpPr>
        <p:spPr>
          <a:xfrm>
            <a:off x="1904880" y="355680"/>
            <a:ext cx="8380800" cy="1054080"/>
          </a:xfrm>
          <a:prstGeom prst="rect">
            <a:avLst/>
          </a:prstGeom>
        </p:spPr>
        <p:txBody>
          <a:bodyPr anchor="ctr"/>
          <a:lstStyle/>
          <a:p>
            <a:pPr algn="ctr">
              <a:lnSpc>
                <a:spcPct val="100000"/>
              </a:lnSpc>
            </a:pPr>
            <a:r>
              <a:rPr lang="en-US" sz="4000" dirty="0" err="1">
                <a:latin typeface="Franklin Gothic Medium"/>
              </a:rPr>
              <a:t>Potensi</a:t>
            </a:r>
            <a:r>
              <a:rPr lang="en-US" sz="4000" dirty="0">
                <a:latin typeface="Franklin Gothic Medium"/>
              </a:rPr>
              <a:t> </a:t>
            </a:r>
            <a:r>
              <a:rPr lang="en-US" sz="4000" dirty="0" err="1">
                <a:latin typeface="Franklin Gothic Medium"/>
              </a:rPr>
              <a:t>Bahaya</a:t>
            </a:r>
            <a:r>
              <a:rPr lang="en-US" sz="4000" dirty="0">
                <a:latin typeface="Franklin Gothic Medium"/>
              </a:rPr>
              <a:t> </a:t>
            </a:r>
            <a:r>
              <a:rPr lang="en-US" sz="4000" dirty="0" err="1">
                <a:latin typeface="Franklin Gothic Medium"/>
              </a:rPr>
              <a:t>Biologi</a:t>
            </a:r>
            <a:r>
              <a:rPr lang="en-US" sz="4000" dirty="0">
                <a:latin typeface="Franklin Gothic Medium"/>
              </a:rPr>
              <a:t> </a:t>
            </a:r>
            <a:endParaRPr sz="2400" dirty="0"/>
          </a:p>
        </p:txBody>
      </p:sp>
      <p:grpSp>
        <p:nvGrpSpPr>
          <p:cNvPr id="2" name="Group 1">
            <a:extLst>
              <a:ext uri="{FF2B5EF4-FFF2-40B4-BE49-F238E27FC236}">
                <a16:creationId xmlns:a16="http://schemas.microsoft.com/office/drawing/2014/main" id="{D30B1F59-E7A6-2052-0759-B3097E17EA20}"/>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D233FE5C-E75C-1AE0-AEE9-7E16CC3BFB26}"/>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39190E91-1320-3965-37BE-B71526920363}"/>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CustomShape 1"/>
          <p:cNvSpPr/>
          <p:nvPr/>
        </p:nvSpPr>
        <p:spPr>
          <a:xfrm>
            <a:off x="2351640" y="298800"/>
            <a:ext cx="6933960" cy="1142640"/>
          </a:xfrm>
          <a:prstGeom prst="rect">
            <a:avLst/>
          </a:prstGeom>
          <a:noFill/>
          <a:ln>
            <a:noFill/>
          </a:ln>
        </p:spPr>
        <p:txBody>
          <a:bodyPr anchor="ctr"/>
          <a:lstStyle/>
          <a:p>
            <a:pPr algn="ctr">
              <a:lnSpc>
                <a:spcPct val="100000"/>
              </a:lnSpc>
            </a:pPr>
            <a:r>
              <a:rPr lang="en-US" sz="4400" dirty="0">
                <a:latin typeface="Tahoma"/>
              </a:rPr>
              <a:t>  </a:t>
            </a:r>
            <a:r>
              <a:rPr lang="en-US" sz="3900" b="1" dirty="0">
                <a:latin typeface="Franklin Gothic Medium"/>
              </a:rPr>
              <a:t>Ketika </a:t>
            </a:r>
            <a:r>
              <a:rPr lang="en-US" sz="3900" b="1" dirty="0" err="1">
                <a:latin typeface="Franklin Gothic Medium"/>
              </a:rPr>
              <a:t>Bekerja</a:t>
            </a:r>
            <a:r>
              <a:rPr lang="en-US" sz="3900" b="1" dirty="0">
                <a:latin typeface="Franklin Gothic Medium"/>
              </a:rPr>
              <a:t> </a:t>
            </a:r>
            <a:r>
              <a:rPr lang="en-US" sz="3900" b="1" dirty="0" err="1">
                <a:latin typeface="Franklin Gothic Medium"/>
              </a:rPr>
              <a:t>dengan</a:t>
            </a:r>
            <a:r>
              <a:rPr lang="en-US" sz="3900" b="1" dirty="0">
                <a:latin typeface="Franklin Gothic Medium"/>
              </a:rPr>
              <a:t> </a:t>
            </a:r>
            <a:endParaRPr dirty="0"/>
          </a:p>
          <a:p>
            <a:pPr algn="ctr">
              <a:lnSpc>
                <a:spcPct val="100000"/>
              </a:lnSpc>
            </a:pPr>
            <a:r>
              <a:rPr lang="en-US" sz="3900" b="1" dirty="0" err="1">
                <a:latin typeface="Franklin Gothic Medium"/>
              </a:rPr>
              <a:t>Bahan</a:t>
            </a:r>
            <a:r>
              <a:rPr lang="en-US" sz="3900" b="1" dirty="0">
                <a:latin typeface="Franklin Gothic Medium"/>
              </a:rPr>
              <a:t> </a:t>
            </a:r>
            <a:r>
              <a:rPr lang="en-US" sz="3900" b="1" dirty="0" err="1">
                <a:latin typeface="Franklin Gothic Medium"/>
              </a:rPr>
              <a:t>Biologik</a:t>
            </a:r>
            <a:r>
              <a:rPr lang="en-US" sz="3900" b="1" dirty="0">
                <a:latin typeface="Franklin Gothic Medium"/>
              </a:rPr>
              <a:t> </a:t>
            </a:r>
            <a:endParaRPr dirty="0"/>
          </a:p>
        </p:txBody>
      </p:sp>
      <p:sp>
        <p:nvSpPr>
          <p:cNvPr id="276" name="CustomShape 2"/>
          <p:cNvSpPr/>
          <p:nvPr/>
        </p:nvSpPr>
        <p:spPr>
          <a:xfrm>
            <a:off x="1991640" y="1917000"/>
            <a:ext cx="8959126" cy="4419360"/>
          </a:xfrm>
          <a:prstGeom prst="rect">
            <a:avLst/>
          </a:prstGeom>
          <a:noFill/>
          <a:ln>
            <a:noFill/>
          </a:ln>
        </p:spPr>
        <p:txBody>
          <a:bodyPr/>
          <a:lstStyle/>
          <a:p>
            <a:pPr marL="265113" indent="-265113">
              <a:lnSpc>
                <a:spcPct val="100000"/>
              </a:lnSpc>
              <a:buSzPct val="25000"/>
              <a:buFont typeface="Wingdings" charset="2"/>
              <a:buChar char=""/>
            </a:pPr>
            <a:r>
              <a:rPr lang="en-US" sz="3200" dirty="0" err="1">
                <a:solidFill>
                  <a:srgbClr val="000000"/>
                </a:solidFill>
                <a:latin typeface="Tahoma"/>
              </a:rPr>
              <a:t>Bekerja</a:t>
            </a:r>
            <a:r>
              <a:rPr lang="en-US" sz="3200" dirty="0">
                <a:solidFill>
                  <a:srgbClr val="000000"/>
                </a:solidFill>
                <a:latin typeface="Tahoma"/>
              </a:rPr>
              <a:t> </a:t>
            </a:r>
            <a:r>
              <a:rPr lang="en-US" sz="3200" dirty="0" err="1">
                <a:solidFill>
                  <a:srgbClr val="000000"/>
                </a:solidFill>
                <a:latin typeface="Tahoma"/>
              </a:rPr>
              <a:t>sesuai</a:t>
            </a:r>
            <a:r>
              <a:rPr lang="en-US" sz="3200" dirty="0">
                <a:solidFill>
                  <a:srgbClr val="000000"/>
                </a:solidFill>
                <a:latin typeface="Tahoma"/>
              </a:rPr>
              <a:t> </a:t>
            </a:r>
            <a:r>
              <a:rPr lang="en-US" sz="3200" dirty="0" err="1">
                <a:solidFill>
                  <a:srgbClr val="000000"/>
                </a:solidFill>
                <a:latin typeface="Tahoma"/>
              </a:rPr>
              <a:t>dengan</a:t>
            </a:r>
            <a:r>
              <a:rPr lang="en-US" sz="3200" dirty="0">
                <a:solidFill>
                  <a:srgbClr val="000000"/>
                </a:solidFill>
                <a:latin typeface="Tahoma"/>
              </a:rPr>
              <a:t> SOP  </a:t>
            </a:r>
            <a:endParaRPr sz="2400" dirty="0"/>
          </a:p>
          <a:p>
            <a:pPr marL="265113" indent="-265113">
              <a:lnSpc>
                <a:spcPct val="100000"/>
              </a:lnSpc>
              <a:buSzPct val="25000"/>
              <a:buFont typeface="Wingdings" charset="2"/>
              <a:buChar char=""/>
            </a:pPr>
            <a:r>
              <a:rPr lang="en-US" sz="3200" dirty="0" err="1">
                <a:solidFill>
                  <a:srgbClr val="000000"/>
                </a:solidFill>
                <a:latin typeface="Tahoma"/>
              </a:rPr>
              <a:t>Gunakan</a:t>
            </a:r>
            <a:r>
              <a:rPr lang="en-US" sz="3200" dirty="0">
                <a:solidFill>
                  <a:srgbClr val="000000"/>
                </a:solidFill>
                <a:latin typeface="Tahoma"/>
              </a:rPr>
              <a:t> APD yang </a:t>
            </a:r>
            <a:r>
              <a:rPr lang="en-US" sz="3200" dirty="0" err="1">
                <a:solidFill>
                  <a:srgbClr val="000000"/>
                </a:solidFill>
                <a:latin typeface="Tahoma"/>
              </a:rPr>
              <a:t>sesuai</a:t>
            </a:r>
            <a:endParaRPr sz="2400" dirty="0"/>
          </a:p>
          <a:p>
            <a:pPr marL="265113" indent="-265113">
              <a:lnSpc>
                <a:spcPct val="100000"/>
              </a:lnSpc>
              <a:buSzPct val="25000"/>
              <a:buFont typeface="Wingdings" charset="2"/>
              <a:buChar char=""/>
            </a:pPr>
            <a:r>
              <a:rPr lang="en-US" sz="3200" dirty="0" err="1">
                <a:solidFill>
                  <a:srgbClr val="000000"/>
                </a:solidFill>
                <a:latin typeface="Tahoma"/>
              </a:rPr>
              <a:t>Perlakukan</a:t>
            </a:r>
            <a:r>
              <a:rPr lang="en-US" sz="3200" dirty="0">
                <a:solidFill>
                  <a:srgbClr val="000000"/>
                </a:solidFill>
                <a:latin typeface="Tahoma"/>
              </a:rPr>
              <a:t> </a:t>
            </a:r>
            <a:r>
              <a:rPr lang="en-US" sz="3200" dirty="0" err="1">
                <a:solidFill>
                  <a:srgbClr val="000000"/>
                </a:solidFill>
                <a:latin typeface="Tahoma"/>
              </a:rPr>
              <a:t>semua</a:t>
            </a:r>
            <a:r>
              <a:rPr lang="en-US" sz="3200" dirty="0">
                <a:solidFill>
                  <a:srgbClr val="000000"/>
                </a:solidFill>
                <a:latin typeface="Tahoma"/>
              </a:rPr>
              <a:t> </a:t>
            </a:r>
            <a:r>
              <a:rPr lang="en-US" sz="3200" dirty="0" err="1">
                <a:solidFill>
                  <a:srgbClr val="000000"/>
                </a:solidFill>
                <a:latin typeface="Tahoma"/>
              </a:rPr>
              <a:t>darah</a:t>
            </a:r>
            <a:r>
              <a:rPr lang="en-US" sz="3200" dirty="0">
                <a:solidFill>
                  <a:srgbClr val="000000"/>
                </a:solidFill>
                <a:latin typeface="Tahoma"/>
              </a:rPr>
              <a:t> dan </a:t>
            </a:r>
            <a:r>
              <a:rPr lang="en-US" sz="3200" dirty="0" err="1">
                <a:solidFill>
                  <a:srgbClr val="000000"/>
                </a:solidFill>
                <a:latin typeface="Tahoma"/>
              </a:rPr>
              <a:t>cairan</a:t>
            </a:r>
            <a:r>
              <a:rPr lang="en-US" sz="3200" dirty="0">
                <a:solidFill>
                  <a:srgbClr val="000000"/>
                </a:solidFill>
                <a:latin typeface="Tahoma"/>
              </a:rPr>
              <a:t> </a:t>
            </a:r>
            <a:r>
              <a:rPr lang="en-US" sz="3200" dirty="0" err="1">
                <a:solidFill>
                  <a:srgbClr val="000000"/>
                </a:solidFill>
                <a:latin typeface="Tahoma"/>
              </a:rPr>
              <a:t>tubuh</a:t>
            </a:r>
            <a:r>
              <a:rPr lang="en-US" sz="3200" dirty="0">
                <a:solidFill>
                  <a:srgbClr val="000000"/>
                </a:solidFill>
                <a:latin typeface="Tahoma"/>
              </a:rPr>
              <a:t> </a:t>
            </a:r>
            <a:r>
              <a:rPr lang="en-US" sz="3200" dirty="0" err="1">
                <a:solidFill>
                  <a:srgbClr val="000000"/>
                </a:solidFill>
                <a:latin typeface="Tahoma"/>
              </a:rPr>
              <a:t>sebagai</a:t>
            </a:r>
            <a:r>
              <a:rPr lang="en-US" sz="3200" dirty="0">
                <a:solidFill>
                  <a:srgbClr val="000000"/>
                </a:solidFill>
                <a:latin typeface="Tahoma"/>
              </a:rPr>
              <a:t> </a:t>
            </a:r>
            <a:r>
              <a:rPr lang="en-US" sz="3200" dirty="0" err="1">
                <a:solidFill>
                  <a:srgbClr val="000000"/>
                </a:solidFill>
                <a:latin typeface="Tahoma"/>
              </a:rPr>
              <a:t>cairan</a:t>
            </a:r>
            <a:r>
              <a:rPr lang="en-US" sz="3200" dirty="0">
                <a:solidFill>
                  <a:srgbClr val="000000"/>
                </a:solidFill>
                <a:latin typeface="Tahoma"/>
              </a:rPr>
              <a:t> yang </a:t>
            </a:r>
            <a:r>
              <a:rPr lang="en-US" sz="3200" dirty="0" err="1">
                <a:solidFill>
                  <a:srgbClr val="000000"/>
                </a:solidFill>
                <a:latin typeface="Tahoma"/>
              </a:rPr>
              <a:t>berbahaya</a:t>
            </a:r>
            <a:endParaRPr sz="2400" dirty="0"/>
          </a:p>
          <a:p>
            <a:pPr marL="265113" indent="-265113">
              <a:lnSpc>
                <a:spcPct val="100000"/>
              </a:lnSpc>
              <a:buSzPct val="25000"/>
              <a:buFont typeface="Wingdings" charset="2"/>
              <a:buChar char=""/>
            </a:pPr>
            <a:r>
              <a:rPr lang="en-US" sz="3200" dirty="0" err="1">
                <a:solidFill>
                  <a:srgbClr val="000000"/>
                </a:solidFill>
                <a:latin typeface="Tahoma"/>
              </a:rPr>
              <a:t>Lakukan</a:t>
            </a:r>
            <a:r>
              <a:rPr lang="en-US" sz="3200" dirty="0">
                <a:solidFill>
                  <a:srgbClr val="000000"/>
                </a:solidFill>
                <a:latin typeface="Tahoma"/>
              </a:rPr>
              <a:t> </a:t>
            </a:r>
            <a:r>
              <a:rPr lang="en-US" sz="3200" dirty="0" err="1">
                <a:solidFill>
                  <a:srgbClr val="000000"/>
                </a:solidFill>
                <a:latin typeface="Tahoma"/>
              </a:rPr>
              <a:t>dekontaminasi</a:t>
            </a:r>
            <a:r>
              <a:rPr lang="en-US" sz="3200" dirty="0">
                <a:solidFill>
                  <a:srgbClr val="000000"/>
                </a:solidFill>
                <a:latin typeface="Tahoma"/>
              </a:rPr>
              <a:t> </a:t>
            </a:r>
            <a:r>
              <a:rPr lang="en-US" sz="3200" dirty="0" err="1">
                <a:solidFill>
                  <a:srgbClr val="000000"/>
                </a:solidFill>
                <a:latin typeface="Tahoma"/>
              </a:rPr>
              <a:t>dengan</a:t>
            </a:r>
            <a:r>
              <a:rPr lang="en-US" sz="3200" dirty="0">
                <a:solidFill>
                  <a:srgbClr val="000000"/>
                </a:solidFill>
                <a:latin typeface="Tahoma"/>
              </a:rPr>
              <a:t> </a:t>
            </a:r>
            <a:r>
              <a:rPr lang="en-US" sz="3200" dirty="0" err="1">
                <a:solidFill>
                  <a:srgbClr val="000000"/>
                </a:solidFill>
                <a:latin typeface="Tahoma"/>
              </a:rPr>
              <a:t>seksama</a:t>
            </a:r>
            <a:r>
              <a:rPr lang="en-US" sz="3200" dirty="0">
                <a:solidFill>
                  <a:srgbClr val="000000"/>
                </a:solidFill>
                <a:latin typeface="Tahoma"/>
              </a:rPr>
              <a:t> dan </a:t>
            </a:r>
            <a:r>
              <a:rPr lang="en-US" sz="3200" dirty="0" err="1">
                <a:solidFill>
                  <a:srgbClr val="000000"/>
                </a:solidFill>
                <a:latin typeface="Tahoma"/>
              </a:rPr>
              <a:t>dengan</a:t>
            </a:r>
            <a:r>
              <a:rPr lang="en-US" sz="3200" dirty="0">
                <a:solidFill>
                  <a:srgbClr val="000000"/>
                </a:solidFill>
                <a:latin typeface="Tahoma"/>
              </a:rPr>
              <a:t> </a:t>
            </a:r>
            <a:r>
              <a:rPr lang="en-US" sz="3200" dirty="0" err="1">
                <a:solidFill>
                  <a:srgbClr val="000000"/>
                </a:solidFill>
                <a:latin typeface="Tahoma"/>
              </a:rPr>
              <a:t>langkah</a:t>
            </a:r>
            <a:r>
              <a:rPr lang="en-US" sz="3200" dirty="0">
                <a:solidFill>
                  <a:srgbClr val="000000"/>
                </a:solidFill>
                <a:latin typeface="Tahoma"/>
              </a:rPr>
              <a:t> yang </a:t>
            </a:r>
            <a:r>
              <a:rPr lang="en-US" sz="3200" dirty="0" err="1">
                <a:solidFill>
                  <a:srgbClr val="000000"/>
                </a:solidFill>
                <a:latin typeface="Tahoma"/>
              </a:rPr>
              <a:t>benar</a:t>
            </a:r>
            <a:endParaRPr sz="2400" dirty="0"/>
          </a:p>
          <a:p>
            <a:pPr marL="265113" indent="-265113">
              <a:lnSpc>
                <a:spcPct val="100000"/>
              </a:lnSpc>
              <a:buSzPct val="25000"/>
              <a:buFont typeface="Wingdings" charset="2"/>
              <a:buChar char=""/>
            </a:pPr>
            <a:r>
              <a:rPr lang="en-US" sz="3200" dirty="0" err="1">
                <a:solidFill>
                  <a:srgbClr val="000000"/>
                </a:solidFill>
                <a:latin typeface="Tahoma"/>
              </a:rPr>
              <a:t>Membuang</a:t>
            </a:r>
            <a:r>
              <a:rPr lang="en-US" sz="3200" dirty="0">
                <a:solidFill>
                  <a:srgbClr val="000000"/>
                </a:solidFill>
                <a:latin typeface="Tahoma"/>
              </a:rPr>
              <a:t> material yang </a:t>
            </a:r>
            <a:r>
              <a:rPr lang="en-US" sz="3200" dirty="0" err="1">
                <a:solidFill>
                  <a:srgbClr val="000000"/>
                </a:solidFill>
                <a:latin typeface="Tahoma"/>
              </a:rPr>
              <a:t>sudah</a:t>
            </a:r>
            <a:r>
              <a:rPr lang="en-US" sz="3200" dirty="0">
                <a:solidFill>
                  <a:srgbClr val="000000"/>
                </a:solidFill>
                <a:latin typeface="Tahoma"/>
              </a:rPr>
              <a:t> </a:t>
            </a:r>
            <a:r>
              <a:rPr lang="en-US" sz="3200" dirty="0" err="1">
                <a:solidFill>
                  <a:srgbClr val="000000"/>
                </a:solidFill>
                <a:latin typeface="Tahoma"/>
              </a:rPr>
              <a:t>terkontaminasi</a:t>
            </a:r>
            <a:r>
              <a:rPr lang="en-US" sz="3200" dirty="0">
                <a:solidFill>
                  <a:srgbClr val="000000"/>
                </a:solidFill>
                <a:latin typeface="Tahoma"/>
              </a:rPr>
              <a:t> </a:t>
            </a:r>
            <a:r>
              <a:rPr lang="en-US" sz="3200" dirty="0" err="1">
                <a:solidFill>
                  <a:srgbClr val="000000"/>
                </a:solidFill>
                <a:latin typeface="Tahoma"/>
              </a:rPr>
              <a:t>sesuai</a:t>
            </a:r>
            <a:r>
              <a:rPr lang="en-US" sz="3200" dirty="0">
                <a:solidFill>
                  <a:srgbClr val="000000"/>
                </a:solidFill>
                <a:latin typeface="Tahoma"/>
              </a:rPr>
              <a:t> </a:t>
            </a:r>
            <a:r>
              <a:rPr lang="en-US" sz="3200" dirty="0" err="1">
                <a:solidFill>
                  <a:srgbClr val="000000"/>
                </a:solidFill>
                <a:latin typeface="Tahoma"/>
              </a:rPr>
              <a:t>dengan</a:t>
            </a:r>
            <a:r>
              <a:rPr lang="en-US" sz="3200" dirty="0">
                <a:solidFill>
                  <a:srgbClr val="000000"/>
                </a:solidFill>
                <a:latin typeface="Tahoma"/>
              </a:rPr>
              <a:t> </a:t>
            </a:r>
            <a:r>
              <a:rPr lang="en-US" sz="3200" dirty="0" err="1">
                <a:solidFill>
                  <a:srgbClr val="000000"/>
                </a:solidFill>
                <a:latin typeface="Tahoma"/>
              </a:rPr>
              <a:t>aturan</a:t>
            </a:r>
            <a:r>
              <a:rPr lang="en-US" sz="3600" dirty="0">
                <a:solidFill>
                  <a:srgbClr val="000000"/>
                </a:solidFill>
                <a:latin typeface="Tahoma"/>
              </a:rPr>
              <a:t>. </a:t>
            </a:r>
            <a:endParaRPr sz="2400" dirty="0"/>
          </a:p>
        </p:txBody>
      </p:sp>
      <p:grpSp>
        <p:nvGrpSpPr>
          <p:cNvPr id="2" name="Group 1">
            <a:extLst>
              <a:ext uri="{FF2B5EF4-FFF2-40B4-BE49-F238E27FC236}">
                <a16:creationId xmlns:a16="http://schemas.microsoft.com/office/drawing/2014/main" id="{96DB2997-41AB-1B29-A69F-9E8BC3623A90}"/>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CDE42B4B-D906-5B8D-8550-70BEFC47D5CA}"/>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E02FAA01-73B7-45A9-9EFA-4F071050DD14}"/>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1904879" y="1719000"/>
            <a:ext cx="9508595" cy="4407120"/>
          </a:xfrm>
          <a:prstGeom prst="rect">
            <a:avLst/>
          </a:prstGeom>
        </p:spPr>
        <p:txBody>
          <a:bodyPr/>
          <a:lstStyle/>
          <a:p>
            <a:pPr marL="363538" indent="-363538">
              <a:lnSpc>
                <a:spcPct val="100000"/>
              </a:lnSpc>
              <a:buFont typeface="Wingdings 2" charset="2"/>
              <a:buChar char=""/>
            </a:pPr>
            <a:r>
              <a:rPr lang="en-US" sz="2800" dirty="0" err="1">
                <a:solidFill>
                  <a:srgbClr val="534949"/>
                </a:solidFill>
                <a:latin typeface="Franklin Gothic Medium"/>
              </a:rPr>
              <a:t>Efek</a:t>
            </a:r>
            <a:r>
              <a:rPr lang="en-US" sz="2800" dirty="0">
                <a:solidFill>
                  <a:srgbClr val="534949"/>
                </a:solidFill>
                <a:latin typeface="Franklin Gothic Medium"/>
              </a:rPr>
              <a:t> </a:t>
            </a:r>
            <a:r>
              <a:rPr lang="en-US" sz="2800" dirty="0" err="1">
                <a:solidFill>
                  <a:srgbClr val="534949"/>
                </a:solidFill>
                <a:latin typeface="Franklin Gothic Medium"/>
              </a:rPr>
              <a:t>Muskuskeletal</a:t>
            </a:r>
            <a:r>
              <a:rPr lang="en-US" sz="2800" dirty="0">
                <a:solidFill>
                  <a:srgbClr val="534949"/>
                </a:solidFill>
                <a:latin typeface="Franklin Gothic Medium"/>
              </a:rPr>
              <a:t> </a:t>
            </a:r>
            <a:r>
              <a:rPr lang="en-US" sz="2800" dirty="0" err="1">
                <a:solidFill>
                  <a:srgbClr val="534949"/>
                </a:solidFill>
                <a:latin typeface="Franklin Gothic Medium"/>
              </a:rPr>
              <a:t>dari</a:t>
            </a:r>
            <a:r>
              <a:rPr lang="en-US" sz="2800" dirty="0">
                <a:solidFill>
                  <a:srgbClr val="534949"/>
                </a:solidFill>
                <a:latin typeface="Franklin Gothic Medium"/>
              </a:rPr>
              <a:t> </a:t>
            </a:r>
            <a:r>
              <a:rPr lang="en-US" sz="2800" dirty="0" err="1">
                <a:solidFill>
                  <a:srgbClr val="534949"/>
                </a:solidFill>
                <a:latin typeface="Franklin Gothic Medium"/>
              </a:rPr>
              <a:t>pekerjaan</a:t>
            </a:r>
            <a:r>
              <a:rPr lang="en-US" sz="2800" dirty="0">
                <a:solidFill>
                  <a:srgbClr val="534949"/>
                </a:solidFill>
                <a:latin typeface="Franklin Gothic Medium"/>
              </a:rPr>
              <a:t> yang </a:t>
            </a:r>
            <a:r>
              <a:rPr lang="en-US" sz="2800" dirty="0" err="1">
                <a:solidFill>
                  <a:srgbClr val="534949"/>
                </a:solidFill>
                <a:latin typeface="Franklin Gothic Medium"/>
              </a:rPr>
              <a:t>berulang</a:t>
            </a:r>
            <a:r>
              <a:rPr lang="en-US" sz="2800" dirty="0">
                <a:solidFill>
                  <a:srgbClr val="534949"/>
                </a:solidFill>
                <a:latin typeface="Franklin Gothic Medium"/>
              </a:rPr>
              <a:t> </a:t>
            </a:r>
            <a:r>
              <a:rPr lang="en-US" sz="2800" dirty="0" err="1">
                <a:solidFill>
                  <a:srgbClr val="534949"/>
                </a:solidFill>
                <a:latin typeface="Franklin Gothic Medium"/>
              </a:rPr>
              <a:t>dengan</a:t>
            </a:r>
            <a:r>
              <a:rPr lang="en-US" sz="2800" dirty="0">
                <a:solidFill>
                  <a:srgbClr val="534949"/>
                </a:solidFill>
                <a:latin typeface="Franklin Gothic Medium"/>
              </a:rPr>
              <a:t> </a:t>
            </a:r>
            <a:r>
              <a:rPr lang="en-US" sz="2800" dirty="0" err="1">
                <a:solidFill>
                  <a:srgbClr val="534949"/>
                </a:solidFill>
                <a:latin typeface="Franklin Gothic Medium"/>
              </a:rPr>
              <a:t>posisi</a:t>
            </a:r>
            <a:r>
              <a:rPr lang="en-US" sz="2800" dirty="0">
                <a:solidFill>
                  <a:srgbClr val="534949"/>
                </a:solidFill>
                <a:latin typeface="Franklin Gothic Medium"/>
              </a:rPr>
              <a:t> yang </a:t>
            </a:r>
            <a:r>
              <a:rPr lang="en-US" sz="2800" dirty="0" err="1">
                <a:solidFill>
                  <a:srgbClr val="534949"/>
                </a:solidFill>
                <a:latin typeface="Franklin Gothic Medium"/>
              </a:rPr>
              <a:t>tetap</a:t>
            </a:r>
            <a:r>
              <a:rPr lang="en-US" sz="2800" dirty="0">
                <a:solidFill>
                  <a:srgbClr val="534949"/>
                </a:solidFill>
                <a:latin typeface="Franklin Gothic Medium"/>
              </a:rPr>
              <a:t>, duduk </a:t>
            </a:r>
            <a:r>
              <a:rPr lang="en-US" sz="2800" dirty="0" err="1">
                <a:solidFill>
                  <a:srgbClr val="534949"/>
                </a:solidFill>
                <a:latin typeface="Franklin Gothic Medium"/>
              </a:rPr>
              <a:t>atau</a:t>
            </a:r>
            <a:r>
              <a:rPr lang="en-US" sz="2800" dirty="0">
                <a:solidFill>
                  <a:srgbClr val="534949"/>
                </a:solidFill>
                <a:latin typeface="Franklin Gothic Medium"/>
              </a:rPr>
              <a:t> </a:t>
            </a:r>
            <a:r>
              <a:rPr lang="en-US" sz="2800" dirty="0" err="1">
                <a:solidFill>
                  <a:srgbClr val="534949"/>
                </a:solidFill>
                <a:latin typeface="Franklin Gothic Medium"/>
              </a:rPr>
              <a:t>berdiri</a:t>
            </a:r>
            <a:r>
              <a:rPr lang="en-US" sz="2800" dirty="0">
                <a:solidFill>
                  <a:srgbClr val="534949"/>
                </a:solidFill>
                <a:latin typeface="Franklin Gothic Medium"/>
              </a:rPr>
              <a:t> </a:t>
            </a:r>
            <a:r>
              <a:rPr lang="en-US" sz="2800" dirty="0" err="1">
                <a:solidFill>
                  <a:srgbClr val="534949"/>
                </a:solidFill>
                <a:latin typeface="Franklin Gothic Medium"/>
              </a:rPr>
              <a:t>dalam</a:t>
            </a:r>
            <a:r>
              <a:rPr lang="en-US" sz="2800" dirty="0">
                <a:solidFill>
                  <a:srgbClr val="534949"/>
                </a:solidFill>
                <a:latin typeface="Franklin Gothic Medium"/>
              </a:rPr>
              <a:t> </a:t>
            </a:r>
            <a:r>
              <a:rPr lang="en-US" sz="2800" dirty="0" err="1">
                <a:solidFill>
                  <a:srgbClr val="534949"/>
                </a:solidFill>
                <a:latin typeface="Franklin Gothic Medium"/>
              </a:rPr>
              <a:t>waktu</a:t>
            </a:r>
            <a:r>
              <a:rPr lang="en-US" sz="2800" dirty="0">
                <a:solidFill>
                  <a:srgbClr val="534949"/>
                </a:solidFill>
                <a:latin typeface="Franklin Gothic Medium"/>
              </a:rPr>
              <a:t> yang lama.</a:t>
            </a:r>
            <a:endParaRPr sz="2400" dirty="0"/>
          </a:p>
          <a:p>
            <a:pPr marL="363538" indent="-363538">
              <a:lnSpc>
                <a:spcPct val="100000"/>
              </a:lnSpc>
              <a:buFont typeface="Wingdings 2" charset="2"/>
              <a:buChar char=""/>
            </a:pPr>
            <a:r>
              <a:rPr lang="en-US" sz="2800" dirty="0">
                <a:solidFill>
                  <a:srgbClr val="534949"/>
                </a:solidFill>
                <a:latin typeface="Franklin Gothic Medium"/>
              </a:rPr>
              <a:t>Cara </a:t>
            </a:r>
            <a:r>
              <a:rPr lang="en-US" sz="2800" dirty="0" err="1">
                <a:solidFill>
                  <a:srgbClr val="534949"/>
                </a:solidFill>
                <a:latin typeface="Franklin Gothic Medium"/>
              </a:rPr>
              <a:t>menghandling</a:t>
            </a:r>
            <a:r>
              <a:rPr lang="en-US" sz="2800" dirty="0">
                <a:solidFill>
                  <a:srgbClr val="534949"/>
                </a:solidFill>
                <a:latin typeface="Franklin Gothic Medium"/>
              </a:rPr>
              <a:t> </a:t>
            </a:r>
            <a:r>
              <a:rPr lang="en-US" sz="2800" dirty="0" err="1">
                <a:solidFill>
                  <a:srgbClr val="534949"/>
                </a:solidFill>
                <a:latin typeface="Franklin Gothic Medium"/>
              </a:rPr>
              <a:t>barang</a:t>
            </a:r>
            <a:r>
              <a:rPr lang="en-US" sz="2800" dirty="0">
                <a:solidFill>
                  <a:srgbClr val="534949"/>
                </a:solidFill>
                <a:latin typeface="Franklin Gothic Medium"/>
              </a:rPr>
              <a:t> </a:t>
            </a:r>
            <a:r>
              <a:rPr lang="en-US" sz="2800" dirty="0" err="1">
                <a:solidFill>
                  <a:srgbClr val="534949"/>
                </a:solidFill>
                <a:latin typeface="Franklin Gothic Medium"/>
              </a:rPr>
              <a:t>berat</a:t>
            </a:r>
            <a:r>
              <a:rPr lang="en-US" sz="2800" dirty="0">
                <a:solidFill>
                  <a:srgbClr val="534949"/>
                </a:solidFill>
                <a:latin typeface="Franklin Gothic Medium"/>
              </a:rPr>
              <a:t> yang salah</a:t>
            </a:r>
            <a:endParaRPr sz="2400" dirty="0"/>
          </a:p>
          <a:p>
            <a:pPr marL="363538" indent="-363538">
              <a:lnSpc>
                <a:spcPct val="100000"/>
              </a:lnSpc>
              <a:buFont typeface="Wingdings 2" charset="2"/>
              <a:buChar char=""/>
            </a:pPr>
            <a:r>
              <a:rPr lang="en-US" sz="2800" dirty="0" err="1">
                <a:solidFill>
                  <a:srgbClr val="534949"/>
                </a:solidFill>
                <a:latin typeface="Franklin Gothic Medium"/>
              </a:rPr>
              <a:t>Tegangan</a:t>
            </a:r>
            <a:r>
              <a:rPr lang="en-US" sz="2800" dirty="0">
                <a:solidFill>
                  <a:srgbClr val="534949"/>
                </a:solidFill>
                <a:latin typeface="Franklin Gothic Medium"/>
              </a:rPr>
              <a:t> pada </a:t>
            </a:r>
            <a:r>
              <a:rPr lang="en-US" sz="2800" dirty="0" err="1">
                <a:solidFill>
                  <a:srgbClr val="534949"/>
                </a:solidFill>
                <a:latin typeface="Franklin Gothic Medium"/>
              </a:rPr>
              <a:t>mata</a:t>
            </a:r>
            <a:r>
              <a:rPr lang="en-US" sz="2800" dirty="0">
                <a:solidFill>
                  <a:srgbClr val="534949"/>
                </a:solidFill>
                <a:latin typeface="Franklin Gothic Medium"/>
              </a:rPr>
              <a:t> </a:t>
            </a:r>
            <a:r>
              <a:rPr lang="en-US" sz="2800" dirty="0" err="1">
                <a:solidFill>
                  <a:srgbClr val="534949"/>
                </a:solidFill>
                <a:latin typeface="Franklin Gothic Medium"/>
              </a:rPr>
              <a:t>ketika</a:t>
            </a:r>
            <a:r>
              <a:rPr lang="en-US" sz="2800" dirty="0">
                <a:solidFill>
                  <a:srgbClr val="534949"/>
                </a:solidFill>
                <a:latin typeface="Franklin Gothic Medium"/>
              </a:rPr>
              <a:t> </a:t>
            </a:r>
            <a:r>
              <a:rPr lang="en-US" sz="2800" dirty="0" err="1">
                <a:solidFill>
                  <a:srgbClr val="534949"/>
                </a:solidFill>
                <a:latin typeface="Franklin Gothic Medium"/>
              </a:rPr>
              <a:t>bekerja</a:t>
            </a:r>
            <a:r>
              <a:rPr lang="en-US" sz="2800" dirty="0">
                <a:solidFill>
                  <a:srgbClr val="534949"/>
                </a:solidFill>
                <a:latin typeface="Franklin Gothic Medium"/>
              </a:rPr>
              <a:t> </a:t>
            </a:r>
            <a:r>
              <a:rPr lang="en-US" sz="2800" dirty="0" err="1">
                <a:solidFill>
                  <a:srgbClr val="534949"/>
                </a:solidFill>
                <a:latin typeface="Franklin Gothic Medium"/>
              </a:rPr>
              <a:t>terlalu</a:t>
            </a:r>
            <a:r>
              <a:rPr lang="en-US" sz="2800" dirty="0">
                <a:solidFill>
                  <a:srgbClr val="534949"/>
                </a:solidFill>
                <a:latin typeface="Franklin Gothic Medium"/>
              </a:rPr>
              <a:t> lama </a:t>
            </a:r>
            <a:r>
              <a:rPr lang="en-US" sz="2800" dirty="0" err="1">
                <a:solidFill>
                  <a:srgbClr val="534949"/>
                </a:solidFill>
                <a:latin typeface="Franklin Gothic Medium"/>
              </a:rPr>
              <a:t>dengan</a:t>
            </a:r>
            <a:r>
              <a:rPr lang="en-US" sz="2800" dirty="0">
                <a:solidFill>
                  <a:srgbClr val="534949"/>
                </a:solidFill>
                <a:latin typeface="Franklin Gothic Medium"/>
              </a:rPr>
              <a:t> </a:t>
            </a:r>
            <a:r>
              <a:rPr lang="en-US" sz="2800" dirty="0" err="1">
                <a:solidFill>
                  <a:srgbClr val="534949"/>
                </a:solidFill>
                <a:latin typeface="Franklin Gothic Medium"/>
              </a:rPr>
              <a:t>alat</a:t>
            </a:r>
            <a:r>
              <a:rPr lang="en-US" sz="2800" dirty="0">
                <a:solidFill>
                  <a:srgbClr val="534949"/>
                </a:solidFill>
                <a:latin typeface="Franklin Gothic Medium"/>
              </a:rPr>
              <a:t> yang  </a:t>
            </a:r>
            <a:r>
              <a:rPr lang="en-US" sz="2800" dirty="0" err="1">
                <a:solidFill>
                  <a:srgbClr val="534949"/>
                </a:solidFill>
                <a:latin typeface="Franklin Gothic Medium"/>
              </a:rPr>
              <a:t>mengeluarkan</a:t>
            </a:r>
            <a:r>
              <a:rPr lang="en-US" sz="2800" dirty="0">
                <a:solidFill>
                  <a:srgbClr val="534949"/>
                </a:solidFill>
                <a:latin typeface="Franklin Gothic Medium"/>
              </a:rPr>
              <a:t> </a:t>
            </a:r>
            <a:r>
              <a:rPr lang="en-US" sz="2800" dirty="0" err="1">
                <a:solidFill>
                  <a:srgbClr val="534949"/>
                </a:solidFill>
                <a:latin typeface="Franklin Gothic Medium"/>
              </a:rPr>
              <a:t>cahaya</a:t>
            </a:r>
            <a:r>
              <a:rPr lang="en-US" sz="2800" dirty="0">
                <a:solidFill>
                  <a:srgbClr val="534949"/>
                </a:solidFill>
                <a:latin typeface="Franklin Gothic Medium"/>
              </a:rPr>
              <a:t>: </a:t>
            </a:r>
            <a:r>
              <a:rPr lang="en-US" sz="2800" dirty="0" err="1">
                <a:solidFill>
                  <a:srgbClr val="534949"/>
                </a:solidFill>
                <a:latin typeface="Franklin Gothic Medium"/>
              </a:rPr>
              <a:t>layar</a:t>
            </a:r>
            <a:r>
              <a:rPr lang="en-US" sz="2800" dirty="0">
                <a:solidFill>
                  <a:srgbClr val="534949"/>
                </a:solidFill>
                <a:latin typeface="Franklin Gothic Medium"/>
              </a:rPr>
              <a:t> </a:t>
            </a:r>
            <a:r>
              <a:rPr lang="en-US" sz="2800" dirty="0" err="1">
                <a:solidFill>
                  <a:srgbClr val="534949"/>
                </a:solidFill>
                <a:latin typeface="Franklin Gothic Medium"/>
              </a:rPr>
              <a:t>komputer</a:t>
            </a:r>
            <a:r>
              <a:rPr lang="en-US" sz="2800" dirty="0">
                <a:solidFill>
                  <a:srgbClr val="534949"/>
                </a:solidFill>
                <a:latin typeface="Franklin Gothic Medium"/>
              </a:rPr>
              <a:t>, </a:t>
            </a:r>
            <a:r>
              <a:rPr lang="en-US" sz="2800" dirty="0" err="1">
                <a:solidFill>
                  <a:srgbClr val="534949"/>
                </a:solidFill>
                <a:latin typeface="Franklin Gothic Medium"/>
              </a:rPr>
              <a:t>mikroskop</a:t>
            </a:r>
            <a:r>
              <a:rPr lang="en-US" sz="2800" dirty="0">
                <a:solidFill>
                  <a:srgbClr val="534949"/>
                </a:solidFill>
                <a:latin typeface="Franklin Gothic Medium"/>
              </a:rPr>
              <a:t>, </a:t>
            </a:r>
            <a:r>
              <a:rPr lang="en-US" sz="2800" dirty="0" err="1">
                <a:solidFill>
                  <a:srgbClr val="534949"/>
                </a:solidFill>
                <a:latin typeface="Franklin Gothic Medium"/>
              </a:rPr>
              <a:t>ruang</a:t>
            </a:r>
            <a:r>
              <a:rPr lang="en-US" sz="2800" dirty="0">
                <a:solidFill>
                  <a:srgbClr val="534949"/>
                </a:solidFill>
                <a:latin typeface="Franklin Gothic Medium"/>
              </a:rPr>
              <a:t> </a:t>
            </a:r>
            <a:r>
              <a:rPr lang="en-US" sz="2800" dirty="0" err="1">
                <a:solidFill>
                  <a:srgbClr val="534949"/>
                </a:solidFill>
                <a:latin typeface="Franklin Gothic Medium"/>
              </a:rPr>
              <a:t>gelap</a:t>
            </a:r>
            <a:r>
              <a:rPr lang="en-US" sz="2800" dirty="0">
                <a:solidFill>
                  <a:srgbClr val="534949"/>
                </a:solidFill>
                <a:latin typeface="Franklin Gothic Medium"/>
              </a:rPr>
              <a:t> </a:t>
            </a:r>
            <a:r>
              <a:rPr lang="en-US" sz="2800" dirty="0" err="1">
                <a:solidFill>
                  <a:srgbClr val="534949"/>
                </a:solidFill>
                <a:latin typeface="Franklin Gothic Medium"/>
              </a:rPr>
              <a:t>dll</a:t>
            </a:r>
            <a:r>
              <a:rPr lang="en-US" sz="2800" dirty="0">
                <a:solidFill>
                  <a:srgbClr val="534949"/>
                </a:solidFill>
                <a:latin typeface="Franklin Gothic Medium"/>
              </a:rPr>
              <a:t>.</a:t>
            </a:r>
            <a:endParaRPr sz="2400" dirty="0"/>
          </a:p>
          <a:p>
            <a:pPr marL="363538" indent="-363538">
              <a:lnSpc>
                <a:spcPct val="100000"/>
              </a:lnSpc>
              <a:buFont typeface="Wingdings 2" charset="2"/>
              <a:buChar char=""/>
            </a:pPr>
            <a:r>
              <a:rPr lang="en-US" sz="2800" dirty="0">
                <a:solidFill>
                  <a:srgbClr val="534949"/>
                </a:solidFill>
                <a:latin typeface="Franklin Gothic Medium"/>
              </a:rPr>
              <a:t>Cumulative Trauma Disorder (CTD) </a:t>
            </a:r>
            <a:r>
              <a:rPr lang="en-US" sz="2800" dirty="0" err="1">
                <a:solidFill>
                  <a:srgbClr val="534949"/>
                </a:solidFill>
                <a:latin typeface="Franklin Gothic Medium"/>
              </a:rPr>
              <a:t>keluhan</a:t>
            </a:r>
            <a:r>
              <a:rPr lang="en-US" sz="2800" dirty="0">
                <a:solidFill>
                  <a:srgbClr val="534949"/>
                </a:solidFill>
                <a:latin typeface="Franklin Gothic Medium"/>
              </a:rPr>
              <a:t> yang </a:t>
            </a:r>
            <a:r>
              <a:rPr lang="en-US" sz="2800" dirty="0" err="1">
                <a:solidFill>
                  <a:srgbClr val="534949"/>
                </a:solidFill>
                <a:latin typeface="Franklin Gothic Medium"/>
              </a:rPr>
              <a:t>muncul</a:t>
            </a:r>
            <a:r>
              <a:rPr lang="en-US" sz="2800" dirty="0">
                <a:solidFill>
                  <a:srgbClr val="534949"/>
                </a:solidFill>
                <a:latin typeface="Franklin Gothic Medium"/>
              </a:rPr>
              <a:t> </a:t>
            </a:r>
            <a:r>
              <a:rPr lang="en-US" sz="2800" dirty="0" err="1">
                <a:solidFill>
                  <a:srgbClr val="534949"/>
                </a:solidFill>
                <a:latin typeface="Franklin Gothic Medium"/>
              </a:rPr>
              <a:t>karena</a:t>
            </a:r>
            <a:r>
              <a:rPr lang="en-US" sz="2800" dirty="0">
                <a:solidFill>
                  <a:srgbClr val="534949"/>
                </a:solidFill>
                <a:latin typeface="Franklin Gothic Medium"/>
              </a:rPr>
              <a:t> </a:t>
            </a:r>
            <a:r>
              <a:rPr lang="en-US" sz="2800" dirty="0" err="1">
                <a:solidFill>
                  <a:srgbClr val="534949"/>
                </a:solidFill>
                <a:latin typeface="Franklin Gothic Medium"/>
              </a:rPr>
              <a:t>gerakan</a:t>
            </a:r>
            <a:r>
              <a:rPr lang="en-US" sz="2800" dirty="0">
                <a:solidFill>
                  <a:srgbClr val="534949"/>
                </a:solidFill>
                <a:latin typeface="Franklin Gothic Medium"/>
              </a:rPr>
              <a:t> yang </a:t>
            </a:r>
            <a:r>
              <a:rPr lang="en-US" sz="2800" dirty="0" err="1">
                <a:solidFill>
                  <a:srgbClr val="534949"/>
                </a:solidFill>
                <a:latin typeface="Franklin Gothic Medium"/>
              </a:rPr>
              <a:t>berulang</a:t>
            </a:r>
            <a:r>
              <a:rPr lang="en-US" sz="2800" dirty="0">
                <a:solidFill>
                  <a:srgbClr val="534949"/>
                </a:solidFill>
                <a:latin typeface="Franklin Gothic Medium"/>
              </a:rPr>
              <a:t> </a:t>
            </a:r>
            <a:r>
              <a:rPr lang="en-US" sz="2800" dirty="0" err="1">
                <a:solidFill>
                  <a:srgbClr val="534949"/>
                </a:solidFill>
                <a:latin typeface="Franklin Gothic Medium"/>
              </a:rPr>
              <a:t>dalam</a:t>
            </a:r>
            <a:r>
              <a:rPr lang="en-US" sz="2800" dirty="0">
                <a:solidFill>
                  <a:srgbClr val="534949"/>
                </a:solidFill>
                <a:latin typeface="Franklin Gothic Medium"/>
              </a:rPr>
              <a:t> </a:t>
            </a:r>
            <a:r>
              <a:rPr lang="en-US" sz="2800" dirty="0" err="1">
                <a:solidFill>
                  <a:srgbClr val="534949"/>
                </a:solidFill>
                <a:latin typeface="Franklin Gothic Medium"/>
              </a:rPr>
              <a:t>waktu</a:t>
            </a:r>
            <a:r>
              <a:rPr lang="en-US" sz="2800" dirty="0">
                <a:solidFill>
                  <a:srgbClr val="534949"/>
                </a:solidFill>
                <a:latin typeface="Franklin Gothic Medium"/>
              </a:rPr>
              <a:t> lama </a:t>
            </a:r>
            <a:r>
              <a:rPr lang="en-US" sz="2800" dirty="0" err="1">
                <a:solidFill>
                  <a:srgbClr val="534949"/>
                </a:solidFill>
                <a:latin typeface="Franklin Gothic Medium"/>
              </a:rPr>
              <a:t>seperti</a:t>
            </a:r>
            <a:r>
              <a:rPr lang="en-US" sz="2800" dirty="0">
                <a:solidFill>
                  <a:srgbClr val="534949"/>
                </a:solidFill>
                <a:latin typeface="Franklin Gothic Medium"/>
              </a:rPr>
              <a:t> pipetting, </a:t>
            </a:r>
            <a:r>
              <a:rPr lang="en-US" sz="2800" dirty="0" err="1">
                <a:solidFill>
                  <a:srgbClr val="534949"/>
                </a:solidFill>
                <a:latin typeface="Franklin Gothic Medium"/>
              </a:rPr>
              <a:t>alat</a:t>
            </a:r>
            <a:r>
              <a:rPr lang="en-US" sz="2800" dirty="0">
                <a:solidFill>
                  <a:srgbClr val="534949"/>
                </a:solidFill>
                <a:latin typeface="Franklin Gothic Medium"/>
              </a:rPr>
              <a:t> counting manual </a:t>
            </a:r>
            <a:r>
              <a:rPr lang="en-US" sz="2800" dirty="0" err="1">
                <a:solidFill>
                  <a:srgbClr val="534949"/>
                </a:solidFill>
                <a:latin typeface="Franklin Gothic Medium"/>
              </a:rPr>
              <a:t>dll</a:t>
            </a:r>
            <a:r>
              <a:rPr lang="en-US" sz="2800" dirty="0">
                <a:solidFill>
                  <a:srgbClr val="534949"/>
                </a:solidFill>
                <a:latin typeface="Franklin Gothic Medium"/>
              </a:rPr>
              <a:t>.</a:t>
            </a:r>
            <a:endParaRPr sz="2400" dirty="0"/>
          </a:p>
          <a:p>
            <a:pPr marL="363538" indent="-363538">
              <a:lnSpc>
                <a:spcPct val="100000"/>
              </a:lnSpc>
            </a:pPr>
            <a:endParaRPr sz="2400" dirty="0"/>
          </a:p>
        </p:txBody>
      </p:sp>
      <p:sp>
        <p:nvSpPr>
          <p:cNvPr id="278" name="TextShape 2"/>
          <p:cNvSpPr txBox="1"/>
          <p:nvPr/>
        </p:nvSpPr>
        <p:spPr>
          <a:xfrm>
            <a:off x="1904880" y="355680"/>
            <a:ext cx="8380800" cy="1054080"/>
          </a:xfrm>
          <a:prstGeom prst="rect">
            <a:avLst/>
          </a:prstGeom>
        </p:spPr>
        <p:txBody>
          <a:bodyPr anchor="ctr"/>
          <a:lstStyle/>
          <a:p>
            <a:pPr algn="ctr">
              <a:lnSpc>
                <a:spcPct val="100000"/>
              </a:lnSpc>
            </a:pPr>
            <a:r>
              <a:rPr lang="en-US" sz="4000" b="1" dirty="0" err="1">
                <a:latin typeface="Franklin Gothic Medium"/>
              </a:rPr>
              <a:t>Potensi</a:t>
            </a:r>
            <a:r>
              <a:rPr lang="en-US" sz="4000" b="1" dirty="0">
                <a:latin typeface="Franklin Gothic Medium"/>
              </a:rPr>
              <a:t> </a:t>
            </a:r>
            <a:r>
              <a:rPr lang="en-US" sz="4000" b="1" dirty="0" err="1">
                <a:latin typeface="Franklin Gothic Medium"/>
              </a:rPr>
              <a:t>Bahaya</a:t>
            </a:r>
            <a:r>
              <a:rPr lang="en-US" sz="4000" b="1" dirty="0">
                <a:latin typeface="Franklin Gothic Medium"/>
              </a:rPr>
              <a:t> </a:t>
            </a:r>
            <a:r>
              <a:rPr lang="en-US" sz="4000" b="1" dirty="0" err="1">
                <a:latin typeface="Franklin Gothic Medium"/>
              </a:rPr>
              <a:t>Ergonomi</a:t>
            </a:r>
            <a:endParaRPr sz="2400" b="1" dirty="0"/>
          </a:p>
        </p:txBody>
      </p:sp>
      <p:grpSp>
        <p:nvGrpSpPr>
          <p:cNvPr id="2" name="Group 1">
            <a:extLst>
              <a:ext uri="{FF2B5EF4-FFF2-40B4-BE49-F238E27FC236}">
                <a16:creationId xmlns:a16="http://schemas.microsoft.com/office/drawing/2014/main" id="{7F9156BB-E090-3294-6360-A86819F19086}"/>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C94360C8-6375-2D58-F908-41D3EA0125CA}"/>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71526C26-6007-4C67-8256-9A6DA2329BFF}"/>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TextShape 1"/>
          <p:cNvSpPr txBox="1"/>
          <p:nvPr/>
        </p:nvSpPr>
        <p:spPr>
          <a:xfrm>
            <a:off x="1904879" y="1719000"/>
            <a:ext cx="9671769" cy="4407120"/>
          </a:xfrm>
          <a:prstGeom prst="rect">
            <a:avLst/>
          </a:prstGeom>
        </p:spPr>
        <p:txBody>
          <a:bodyPr/>
          <a:lstStyle/>
          <a:p>
            <a:pPr marL="452438" indent="-452438">
              <a:lnSpc>
                <a:spcPct val="100000"/>
              </a:lnSpc>
              <a:buFont typeface="Wingdings 2" charset="2"/>
              <a:buChar char=""/>
            </a:pPr>
            <a:r>
              <a:rPr lang="en-US" sz="2800" dirty="0" err="1">
                <a:solidFill>
                  <a:srgbClr val="534949"/>
                </a:solidFill>
                <a:latin typeface="Franklin Gothic Medium"/>
              </a:rPr>
              <a:t>Efek</a:t>
            </a:r>
            <a:r>
              <a:rPr lang="en-US" sz="2800" dirty="0">
                <a:solidFill>
                  <a:srgbClr val="534949"/>
                </a:solidFill>
                <a:latin typeface="Franklin Gothic Medium"/>
              </a:rPr>
              <a:t> </a:t>
            </a:r>
            <a:r>
              <a:rPr lang="en-US" sz="2800" dirty="0" err="1">
                <a:solidFill>
                  <a:srgbClr val="534949"/>
                </a:solidFill>
                <a:latin typeface="Franklin Gothic Medium"/>
              </a:rPr>
              <a:t>psikologis</a:t>
            </a:r>
            <a:r>
              <a:rPr lang="en-US" sz="2800" dirty="0">
                <a:solidFill>
                  <a:srgbClr val="534949"/>
                </a:solidFill>
                <a:latin typeface="Franklin Gothic Medium"/>
              </a:rPr>
              <a:t> yang </a:t>
            </a:r>
            <a:r>
              <a:rPr lang="en-US" sz="2800" dirty="0" err="1">
                <a:solidFill>
                  <a:srgbClr val="534949"/>
                </a:solidFill>
                <a:latin typeface="Franklin Gothic Medium"/>
              </a:rPr>
              <a:t>timbul</a:t>
            </a:r>
            <a:r>
              <a:rPr lang="en-US" sz="2800" dirty="0">
                <a:solidFill>
                  <a:srgbClr val="534949"/>
                </a:solidFill>
                <a:latin typeface="Franklin Gothic Medium"/>
              </a:rPr>
              <a:t> </a:t>
            </a:r>
            <a:r>
              <a:rPr lang="en-US" sz="2800" dirty="0" err="1">
                <a:solidFill>
                  <a:srgbClr val="534949"/>
                </a:solidFill>
                <a:latin typeface="Franklin Gothic Medium"/>
              </a:rPr>
              <a:t>karena</a:t>
            </a:r>
            <a:r>
              <a:rPr lang="en-US" sz="2800" dirty="0">
                <a:solidFill>
                  <a:srgbClr val="534949"/>
                </a:solidFill>
                <a:latin typeface="Franklin Gothic Medium"/>
              </a:rPr>
              <a:t> </a:t>
            </a:r>
            <a:r>
              <a:rPr lang="en-US" sz="2800" dirty="0" err="1">
                <a:solidFill>
                  <a:srgbClr val="534949"/>
                </a:solidFill>
                <a:latin typeface="Franklin Gothic Medium"/>
              </a:rPr>
              <a:t>telah</a:t>
            </a:r>
            <a:r>
              <a:rPr lang="en-US" sz="2800" dirty="0">
                <a:solidFill>
                  <a:srgbClr val="534949"/>
                </a:solidFill>
                <a:latin typeface="Franklin Gothic Medium"/>
              </a:rPr>
              <a:t> </a:t>
            </a:r>
            <a:r>
              <a:rPr lang="en-US" sz="2800" dirty="0" err="1">
                <a:solidFill>
                  <a:srgbClr val="534949"/>
                </a:solidFill>
                <a:latin typeface="Franklin Gothic Medium"/>
              </a:rPr>
              <a:t>terbiasa</a:t>
            </a:r>
            <a:r>
              <a:rPr lang="en-US" sz="2800" dirty="0">
                <a:solidFill>
                  <a:srgbClr val="534949"/>
                </a:solidFill>
                <a:latin typeface="Franklin Gothic Medium"/>
              </a:rPr>
              <a:t> </a:t>
            </a:r>
            <a:r>
              <a:rPr lang="en-US" sz="2800" dirty="0" err="1">
                <a:solidFill>
                  <a:srgbClr val="534949"/>
                </a:solidFill>
                <a:latin typeface="Franklin Gothic Medium"/>
              </a:rPr>
              <a:t>terhadap</a:t>
            </a:r>
            <a:r>
              <a:rPr lang="en-US" sz="2800" dirty="0">
                <a:solidFill>
                  <a:srgbClr val="534949"/>
                </a:solidFill>
                <a:latin typeface="Franklin Gothic Medium"/>
              </a:rPr>
              <a:t> </a:t>
            </a:r>
            <a:r>
              <a:rPr lang="en-US" sz="2800" dirty="0" err="1">
                <a:solidFill>
                  <a:srgbClr val="534949"/>
                </a:solidFill>
                <a:latin typeface="Franklin Gothic Medium"/>
              </a:rPr>
              <a:t>suatu</a:t>
            </a:r>
            <a:r>
              <a:rPr lang="en-US" sz="2800" dirty="0">
                <a:solidFill>
                  <a:srgbClr val="534949"/>
                </a:solidFill>
                <a:latin typeface="Franklin Gothic Medium"/>
              </a:rPr>
              <a:t> </a:t>
            </a:r>
            <a:r>
              <a:rPr lang="en-US" sz="2800" dirty="0" err="1">
                <a:solidFill>
                  <a:srgbClr val="534949"/>
                </a:solidFill>
                <a:latin typeface="Franklin Gothic Medium"/>
              </a:rPr>
              <a:t>pekerjaan</a:t>
            </a:r>
            <a:r>
              <a:rPr lang="en-US" sz="2800" dirty="0">
                <a:solidFill>
                  <a:srgbClr val="534949"/>
                </a:solidFill>
                <a:latin typeface="Franklin Gothic Medium"/>
              </a:rPr>
              <a:t> </a:t>
            </a:r>
            <a:r>
              <a:rPr lang="en-US" sz="2800" dirty="0" err="1">
                <a:solidFill>
                  <a:srgbClr val="534949"/>
                </a:solidFill>
                <a:latin typeface="Franklin Gothic Medium"/>
              </a:rPr>
              <a:t>sehingga</a:t>
            </a:r>
            <a:r>
              <a:rPr lang="en-US" sz="2800" dirty="0">
                <a:solidFill>
                  <a:srgbClr val="534949"/>
                </a:solidFill>
                <a:latin typeface="Franklin Gothic Medium"/>
              </a:rPr>
              <a:t> </a:t>
            </a:r>
            <a:r>
              <a:rPr lang="en-US" sz="2800" dirty="0" err="1">
                <a:solidFill>
                  <a:srgbClr val="534949"/>
                </a:solidFill>
                <a:latin typeface="Franklin Gothic Medium"/>
              </a:rPr>
              <a:t>hilangnya</a:t>
            </a:r>
            <a:r>
              <a:rPr lang="en-US" sz="2800" dirty="0">
                <a:solidFill>
                  <a:srgbClr val="534949"/>
                </a:solidFill>
                <a:latin typeface="Franklin Gothic Medium"/>
              </a:rPr>
              <a:t> </a:t>
            </a:r>
            <a:r>
              <a:rPr lang="en-US" sz="2800" dirty="0" err="1">
                <a:solidFill>
                  <a:srgbClr val="534949"/>
                </a:solidFill>
                <a:latin typeface="Franklin Gothic Medium"/>
              </a:rPr>
              <a:t>kewaspadaan</a:t>
            </a:r>
            <a:r>
              <a:rPr lang="en-US" sz="2800" dirty="0">
                <a:solidFill>
                  <a:srgbClr val="534949"/>
                </a:solidFill>
                <a:latin typeface="Franklin Gothic Medium"/>
              </a:rPr>
              <a:t>. </a:t>
            </a:r>
            <a:endParaRPr sz="2400" dirty="0"/>
          </a:p>
          <a:p>
            <a:pPr marL="452438" indent="-452438">
              <a:lnSpc>
                <a:spcPct val="100000"/>
              </a:lnSpc>
              <a:buFont typeface="Wingdings 2" charset="2"/>
              <a:buChar char=""/>
            </a:pPr>
            <a:r>
              <a:rPr lang="en-US" sz="2800" dirty="0" err="1">
                <a:solidFill>
                  <a:srgbClr val="534949"/>
                </a:solidFill>
                <a:latin typeface="Franklin Gothic Medium"/>
              </a:rPr>
              <a:t>Gangguan</a:t>
            </a:r>
            <a:r>
              <a:rPr lang="en-US" sz="2800" dirty="0">
                <a:solidFill>
                  <a:srgbClr val="534949"/>
                </a:solidFill>
                <a:latin typeface="Franklin Gothic Medium"/>
              </a:rPr>
              <a:t> </a:t>
            </a:r>
            <a:r>
              <a:rPr lang="en-US" sz="2800" dirty="0" err="1">
                <a:solidFill>
                  <a:srgbClr val="534949"/>
                </a:solidFill>
                <a:latin typeface="Franklin Gothic Medium"/>
              </a:rPr>
              <a:t>bau</a:t>
            </a:r>
            <a:r>
              <a:rPr lang="en-US" sz="2800" dirty="0">
                <a:solidFill>
                  <a:srgbClr val="534949"/>
                </a:solidFill>
                <a:latin typeface="Franklin Gothic Medium"/>
              </a:rPr>
              <a:t> yang </a:t>
            </a:r>
            <a:r>
              <a:rPr lang="en-US" sz="2800" dirty="0" err="1">
                <a:solidFill>
                  <a:srgbClr val="534949"/>
                </a:solidFill>
                <a:latin typeface="Franklin Gothic Medium"/>
              </a:rPr>
              <a:t>timbul</a:t>
            </a:r>
            <a:r>
              <a:rPr lang="en-US" sz="2800" dirty="0">
                <a:solidFill>
                  <a:srgbClr val="534949"/>
                </a:solidFill>
                <a:latin typeface="Franklin Gothic Medium"/>
              </a:rPr>
              <a:t> </a:t>
            </a:r>
            <a:r>
              <a:rPr lang="en-US" sz="2800" dirty="0" err="1">
                <a:solidFill>
                  <a:srgbClr val="534949"/>
                </a:solidFill>
                <a:latin typeface="Franklin Gothic Medium"/>
              </a:rPr>
              <a:t>dari</a:t>
            </a:r>
            <a:r>
              <a:rPr lang="en-US" sz="2800" dirty="0">
                <a:solidFill>
                  <a:srgbClr val="534949"/>
                </a:solidFill>
                <a:latin typeface="Franklin Gothic Medium"/>
              </a:rPr>
              <a:t> </a:t>
            </a:r>
            <a:r>
              <a:rPr lang="en-US" sz="2800" dirty="0" err="1">
                <a:solidFill>
                  <a:srgbClr val="534949"/>
                </a:solidFill>
                <a:latin typeface="Franklin Gothic Medium"/>
              </a:rPr>
              <a:t>bahan</a:t>
            </a:r>
            <a:r>
              <a:rPr lang="en-US" sz="2800" dirty="0">
                <a:solidFill>
                  <a:srgbClr val="534949"/>
                </a:solidFill>
                <a:latin typeface="Franklin Gothic Medium"/>
              </a:rPr>
              <a:t> </a:t>
            </a:r>
            <a:r>
              <a:rPr lang="en-US" sz="2800" dirty="0" err="1">
                <a:solidFill>
                  <a:srgbClr val="534949"/>
                </a:solidFill>
                <a:latin typeface="Franklin Gothic Medium"/>
              </a:rPr>
              <a:t>kimia</a:t>
            </a:r>
            <a:r>
              <a:rPr lang="en-US" sz="2800" dirty="0">
                <a:solidFill>
                  <a:srgbClr val="534949"/>
                </a:solidFill>
                <a:latin typeface="Franklin Gothic Medium"/>
              </a:rPr>
              <a:t>/</a:t>
            </a:r>
            <a:r>
              <a:rPr lang="en-US" sz="2800" dirty="0" err="1">
                <a:solidFill>
                  <a:srgbClr val="534949"/>
                </a:solidFill>
                <a:latin typeface="Franklin Gothic Medium"/>
              </a:rPr>
              <a:t>hewan</a:t>
            </a:r>
            <a:r>
              <a:rPr lang="en-US" sz="2800" dirty="0">
                <a:solidFill>
                  <a:srgbClr val="534949"/>
                </a:solidFill>
                <a:latin typeface="Franklin Gothic Medium"/>
              </a:rPr>
              <a:t> </a:t>
            </a:r>
            <a:r>
              <a:rPr lang="en-US" sz="2800" dirty="0" err="1">
                <a:solidFill>
                  <a:srgbClr val="534949"/>
                </a:solidFill>
                <a:latin typeface="Franklin Gothic Medium"/>
              </a:rPr>
              <a:t>coba</a:t>
            </a:r>
            <a:endParaRPr sz="2400" dirty="0"/>
          </a:p>
          <a:p>
            <a:pPr marL="452438" indent="-452438">
              <a:lnSpc>
                <a:spcPct val="100000"/>
              </a:lnSpc>
              <a:buFont typeface="Wingdings 2" charset="2"/>
              <a:buChar char=""/>
            </a:pPr>
            <a:r>
              <a:rPr lang="en-US" sz="2800" dirty="0" err="1">
                <a:solidFill>
                  <a:srgbClr val="534949"/>
                </a:solidFill>
                <a:latin typeface="Franklin Gothic Medium"/>
              </a:rPr>
              <a:t>Gangguan</a:t>
            </a:r>
            <a:r>
              <a:rPr lang="en-US" sz="2800" dirty="0">
                <a:solidFill>
                  <a:srgbClr val="534949"/>
                </a:solidFill>
                <a:latin typeface="Franklin Gothic Medium"/>
              </a:rPr>
              <a:t> yang </a:t>
            </a:r>
            <a:r>
              <a:rPr lang="en-US" sz="2800" dirty="0" err="1">
                <a:solidFill>
                  <a:srgbClr val="534949"/>
                </a:solidFill>
                <a:latin typeface="Franklin Gothic Medium"/>
              </a:rPr>
              <a:t>timbul</a:t>
            </a:r>
            <a:r>
              <a:rPr lang="en-US" sz="2800" dirty="0">
                <a:solidFill>
                  <a:srgbClr val="534949"/>
                </a:solidFill>
                <a:latin typeface="Franklin Gothic Medium"/>
              </a:rPr>
              <a:t> </a:t>
            </a:r>
            <a:r>
              <a:rPr lang="en-US" sz="2800" dirty="0" err="1">
                <a:solidFill>
                  <a:srgbClr val="534949"/>
                </a:solidFill>
                <a:latin typeface="Franklin Gothic Medium"/>
              </a:rPr>
              <a:t>karena</a:t>
            </a:r>
            <a:r>
              <a:rPr lang="en-US" sz="2800" dirty="0">
                <a:solidFill>
                  <a:srgbClr val="534949"/>
                </a:solidFill>
                <a:latin typeface="Franklin Gothic Medium"/>
              </a:rPr>
              <a:t> </a:t>
            </a:r>
            <a:r>
              <a:rPr lang="en-US" sz="2800" dirty="0" err="1">
                <a:solidFill>
                  <a:srgbClr val="534949"/>
                </a:solidFill>
                <a:latin typeface="Franklin Gothic Medium"/>
              </a:rPr>
              <a:t>melakukan</a:t>
            </a:r>
            <a:r>
              <a:rPr lang="en-US" sz="2800" dirty="0">
                <a:solidFill>
                  <a:srgbClr val="534949"/>
                </a:solidFill>
                <a:latin typeface="Franklin Gothic Medium"/>
              </a:rPr>
              <a:t> </a:t>
            </a:r>
            <a:r>
              <a:rPr lang="en-US" sz="2800" dirty="0" err="1">
                <a:solidFill>
                  <a:srgbClr val="534949"/>
                </a:solidFill>
                <a:latin typeface="Franklin Gothic Medium"/>
              </a:rPr>
              <a:t>pekerjaan</a:t>
            </a:r>
            <a:r>
              <a:rPr lang="en-US" sz="2800" dirty="0">
                <a:solidFill>
                  <a:srgbClr val="534949"/>
                </a:solidFill>
                <a:latin typeface="Franklin Gothic Medium"/>
              </a:rPr>
              <a:t> yang </a:t>
            </a:r>
            <a:r>
              <a:rPr lang="en-US" sz="2800" dirty="0" err="1">
                <a:solidFill>
                  <a:srgbClr val="534949"/>
                </a:solidFill>
                <a:latin typeface="Franklin Gothic Medium"/>
              </a:rPr>
              <a:t>jadwalnya</a:t>
            </a:r>
            <a:r>
              <a:rPr lang="en-US" sz="2800" dirty="0">
                <a:solidFill>
                  <a:srgbClr val="534949"/>
                </a:solidFill>
                <a:latin typeface="Franklin Gothic Medium"/>
              </a:rPr>
              <a:t> </a:t>
            </a:r>
            <a:r>
              <a:rPr lang="en-US" sz="2800" dirty="0" err="1">
                <a:solidFill>
                  <a:srgbClr val="534949"/>
                </a:solidFill>
                <a:latin typeface="Franklin Gothic Medium"/>
              </a:rPr>
              <a:t>tidak</a:t>
            </a:r>
            <a:r>
              <a:rPr lang="en-US" sz="2800" dirty="0">
                <a:solidFill>
                  <a:srgbClr val="534949"/>
                </a:solidFill>
                <a:latin typeface="Franklin Gothic Medium"/>
              </a:rPr>
              <a:t> </a:t>
            </a:r>
            <a:r>
              <a:rPr lang="en-US" sz="2800" dirty="0" err="1">
                <a:solidFill>
                  <a:srgbClr val="534949"/>
                </a:solidFill>
                <a:latin typeface="Franklin Gothic Medium"/>
              </a:rPr>
              <a:t>rutin</a:t>
            </a:r>
            <a:endParaRPr sz="2400" dirty="0"/>
          </a:p>
          <a:p>
            <a:pPr marL="452438" indent="-452438">
              <a:lnSpc>
                <a:spcPct val="100000"/>
              </a:lnSpc>
              <a:buFont typeface="Wingdings 2" charset="2"/>
              <a:buChar char=""/>
            </a:pPr>
            <a:r>
              <a:rPr lang="en-US" sz="2800" dirty="0" err="1">
                <a:solidFill>
                  <a:srgbClr val="534949"/>
                </a:solidFill>
                <a:latin typeface="Franklin Gothic Medium"/>
              </a:rPr>
              <a:t>Potensi</a:t>
            </a:r>
            <a:r>
              <a:rPr lang="en-US" sz="2800" dirty="0">
                <a:solidFill>
                  <a:srgbClr val="534949"/>
                </a:solidFill>
                <a:latin typeface="Franklin Gothic Medium"/>
              </a:rPr>
              <a:t> </a:t>
            </a:r>
            <a:r>
              <a:rPr lang="en-US" sz="2800" dirty="0" err="1">
                <a:solidFill>
                  <a:srgbClr val="534949"/>
                </a:solidFill>
                <a:latin typeface="Franklin Gothic Medium"/>
              </a:rPr>
              <a:t>bahaya</a:t>
            </a:r>
            <a:r>
              <a:rPr lang="en-US" sz="2800" dirty="0">
                <a:solidFill>
                  <a:srgbClr val="534949"/>
                </a:solidFill>
                <a:latin typeface="Franklin Gothic Medium"/>
              </a:rPr>
              <a:t> yang </a:t>
            </a:r>
            <a:r>
              <a:rPr lang="en-US" sz="2800" dirty="0" err="1">
                <a:solidFill>
                  <a:srgbClr val="534949"/>
                </a:solidFill>
                <a:latin typeface="Franklin Gothic Medium"/>
              </a:rPr>
              <a:t>ditimbulkan</a:t>
            </a:r>
            <a:r>
              <a:rPr lang="en-US" sz="2800" dirty="0">
                <a:solidFill>
                  <a:srgbClr val="534949"/>
                </a:solidFill>
                <a:latin typeface="Franklin Gothic Medium"/>
              </a:rPr>
              <a:t> oleh </a:t>
            </a:r>
            <a:r>
              <a:rPr lang="en-US" sz="2800" dirty="0" err="1">
                <a:solidFill>
                  <a:srgbClr val="534949"/>
                </a:solidFill>
                <a:latin typeface="Franklin Gothic Medium"/>
              </a:rPr>
              <a:t>gerakan</a:t>
            </a:r>
            <a:r>
              <a:rPr lang="en-US" sz="2800" dirty="0">
                <a:solidFill>
                  <a:srgbClr val="534949"/>
                </a:solidFill>
                <a:latin typeface="Franklin Gothic Medium"/>
              </a:rPr>
              <a:t> </a:t>
            </a:r>
            <a:r>
              <a:rPr lang="en-US" sz="2800" dirty="0" err="1">
                <a:solidFill>
                  <a:srgbClr val="534949"/>
                </a:solidFill>
                <a:latin typeface="Franklin Gothic Medium"/>
              </a:rPr>
              <a:t>hewan</a:t>
            </a:r>
            <a:r>
              <a:rPr lang="en-US" sz="2800" dirty="0">
                <a:solidFill>
                  <a:srgbClr val="534949"/>
                </a:solidFill>
                <a:latin typeface="Franklin Gothic Medium"/>
              </a:rPr>
              <a:t> </a:t>
            </a:r>
            <a:r>
              <a:rPr lang="en-US" sz="2800" dirty="0" err="1">
                <a:solidFill>
                  <a:srgbClr val="534949"/>
                </a:solidFill>
                <a:latin typeface="Franklin Gothic Medium"/>
              </a:rPr>
              <a:t>coba</a:t>
            </a:r>
            <a:endParaRPr sz="2400" dirty="0"/>
          </a:p>
          <a:p>
            <a:pPr marL="452438" indent="-452438">
              <a:lnSpc>
                <a:spcPct val="100000"/>
              </a:lnSpc>
              <a:buFont typeface="Wingdings 2" charset="2"/>
              <a:buChar char=""/>
            </a:pPr>
            <a:r>
              <a:rPr lang="en-US" sz="2800" dirty="0" err="1">
                <a:solidFill>
                  <a:srgbClr val="534949"/>
                </a:solidFill>
                <a:latin typeface="Franklin Gothic Medium"/>
              </a:rPr>
              <a:t>Kemungkinan</a:t>
            </a:r>
            <a:r>
              <a:rPr lang="en-US" sz="2800" dirty="0">
                <a:solidFill>
                  <a:srgbClr val="534949"/>
                </a:solidFill>
                <a:latin typeface="Franklin Gothic Medium"/>
              </a:rPr>
              <a:t> </a:t>
            </a:r>
            <a:r>
              <a:rPr lang="en-US" sz="2800" dirty="0" err="1">
                <a:solidFill>
                  <a:srgbClr val="534949"/>
                </a:solidFill>
                <a:latin typeface="Franklin Gothic Medium"/>
              </a:rPr>
              <a:t>untuk</a:t>
            </a:r>
            <a:r>
              <a:rPr lang="en-US" sz="2800" dirty="0">
                <a:solidFill>
                  <a:srgbClr val="534949"/>
                </a:solidFill>
                <a:latin typeface="Franklin Gothic Medium"/>
              </a:rPr>
              <a:t> </a:t>
            </a:r>
            <a:r>
              <a:rPr lang="en-US" sz="2800" dirty="0" err="1">
                <a:solidFill>
                  <a:srgbClr val="534949"/>
                </a:solidFill>
                <a:latin typeface="Franklin Gothic Medium"/>
              </a:rPr>
              <a:t>menyalahgunakan</a:t>
            </a:r>
            <a:r>
              <a:rPr lang="en-US" sz="2800" dirty="0">
                <a:solidFill>
                  <a:srgbClr val="534949"/>
                </a:solidFill>
                <a:latin typeface="Franklin Gothic Medium"/>
              </a:rPr>
              <a:t> </a:t>
            </a:r>
            <a:r>
              <a:rPr lang="en-US" sz="2800" dirty="0" err="1">
                <a:solidFill>
                  <a:srgbClr val="534949"/>
                </a:solidFill>
                <a:latin typeface="Franklin Gothic Medium"/>
              </a:rPr>
              <a:t>obat</a:t>
            </a:r>
            <a:r>
              <a:rPr lang="en-US" sz="2800" dirty="0">
                <a:solidFill>
                  <a:srgbClr val="534949"/>
                </a:solidFill>
                <a:latin typeface="Franklin Gothic Medium"/>
              </a:rPr>
              <a:t>/</a:t>
            </a:r>
            <a:r>
              <a:rPr lang="en-US" sz="2800" dirty="0" err="1">
                <a:solidFill>
                  <a:srgbClr val="534949"/>
                </a:solidFill>
                <a:latin typeface="Franklin Gothic Medium"/>
              </a:rPr>
              <a:t>bahan</a:t>
            </a:r>
            <a:r>
              <a:rPr lang="en-US" sz="2800" dirty="0">
                <a:solidFill>
                  <a:srgbClr val="534949"/>
                </a:solidFill>
                <a:latin typeface="Franklin Gothic Medium"/>
              </a:rPr>
              <a:t> </a:t>
            </a:r>
            <a:r>
              <a:rPr lang="en-US" sz="2800" dirty="0" err="1">
                <a:solidFill>
                  <a:srgbClr val="534949"/>
                </a:solidFill>
                <a:latin typeface="Franklin Gothic Medium"/>
              </a:rPr>
              <a:t>karena</a:t>
            </a:r>
            <a:r>
              <a:rPr lang="en-US" sz="2800" dirty="0">
                <a:solidFill>
                  <a:srgbClr val="534949"/>
                </a:solidFill>
                <a:latin typeface="Franklin Gothic Medium"/>
              </a:rPr>
              <a:t> </a:t>
            </a:r>
            <a:r>
              <a:rPr lang="en-US" sz="2800" dirty="0" err="1">
                <a:solidFill>
                  <a:srgbClr val="534949"/>
                </a:solidFill>
                <a:latin typeface="Franklin Gothic Medium"/>
              </a:rPr>
              <a:t>akses</a:t>
            </a:r>
            <a:r>
              <a:rPr lang="en-US" sz="2800" dirty="0">
                <a:solidFill>
                  <a:srgbClr val="534949"/>
                </a:solidFill>
                <a:latin typeface="Franklin Gothic Medium"/>
              </a:rPr>
              <a:t> yang </a:t>
            </a:r>
            <a:r>
              <a:rPr lang="en-US" sz="2800" dirty="0" err="1">
                <a:solidFill>
                  <a:srgbClr val="534949"/>
                </a:solidFill>
                <a:latin typeface="Franklin Gothic Medium"/>
              </a:rPr>
              <a:t>mudah</a:t>
            </a:r>
            <a:r>
              <a:rPr lang="en-US" sz="2800" dirty="0">
                <a:solidFill>
                  <a:srgbClr val="534949"/>
                </a:solidFill>
                <a:latin typeface="Franklin Gothic Medium"/>
              </a:rPr>
              <a:t>.</a:t>
            </a:r>
            <a:endParaRPr sz="2400" dirty="0"/>
          </a:p>
        </p:txBody>
      </p:sp>
      <p:sp>
        <p:nvSpPr>
          <p:cNvPr id="280" name="TextShape 2"/>
          <p:cNvSpPr txBox="1"/>
          <p:nvPr/>
        </p:nvSpPr>
        <p:spPr>
          <a:xfrm>
            <a:off x="1904880" y="355680"/>
            <a:ext cx="8380800" cy="1054080"/>
          </a:xfrm>
          <a:prstGeom prst="rect">
            <a:avLst/>
          </a:prstGeom>
        </p:spPr>
        <p:txBody>
          <a:bodyPr anchor="ctr"/>
          <a:lstStyle/>
          <a:p>
            <a:pPr algn="ctr">
              <a:lnSpc>
                <a:spcPct val="100000"/>
              </a:lnSpc>
            </a:pPr>
            <a:r>
              <a:rPr lang="en-US" sz="4000" b="1" dirty="0" err="1">
                <a:latin typeface="Franklin Gothic Medium"/>
              </a:rPr>
              <a:t>Potensi</a:t>
            </a:r>
            <a:r>
              <a:rPr lang="en-US" sz="4000" b="1" dirty="0">
                <a:latin typeface="Franklin Gothic Medium"/>
              </a:rPr>
              <a:t> </a:t>
            </a:r>
            <a:r>
              <a:rPr lang="en-US" sz="4000" b="1" dirty="0" err="1">
                <a:latin typeface="Franklin Gothic Medium"/>
              </a:rPr>
              <a:t>Bahaya</a:t>
            </a:r>
            <a:r>
              <a:rPr lang="en-US" sz="4000" b="1" dirty="0">
                <a:latin typeface="Franklin Gothic Medium"/>
              </a:rPr>
              <a:t> </a:t>
            </a:r>
            <a:r>
              <a:rPr lang="en-US" sz="4000" b="1" dirty="0" err="1">
                <a:latin typeface="Franklin Gothic Medium"/>
              </a:rPr>
              <a:t>Ergonomi</a:t>
            </a:r>
            <a:r>
              <a:rPr lang="en-US" sz="4000" b="1" dirty="0">
                <a:latin typeface="Franklin Gothic Medium"/>
              </a:rPr>
              <a:t> </a:t>
            </a:r>
            <a:endParaRPr sz="2400" b="1" dirty="0"/>
          </a:p>
        </p:txBody>
      </p:sp>
      <p:grpSp>
        <p:nvGrpSpPr>
          <p:cNvPr id="2" name="Group 1">
            <a:extLst>
              <a:ext uri="{FF2B5EF4-FFF2-40B4-BE49-F238E27FC236}">
                <a16:creationId xmlns:a16="http://schemas.microsoft.com/office/drawing/2014/main" id="{167E50BB-7A16-18F7-DC13-9880D2E152E8}"/>
              </a:ext>
            </a:extLst>
          </p:cNvPr>
          <p:cNvGrpSpPr/>
          <p:nvPr/>
        </p:nvGrpSpPr>
        <p:grpSpPr>
          <a:xfrm>
            <a:off x="0" y="0"/>
            <a:ext cx="1374493" cy="6858002"/>
            <a:chOff x="-3" y="1"/>
            <a:chExt cx="1374493" cy="6858002"/>
          </a:xfrm>
        </p:grpSpPr>
        <p:pic>
          <p:nvPicPr>
            <p:cNvPr id="3" name="Picture 2" descr="A close up of a logo&#10;&#10;Description automatically generated">
              <a:extLst>
                <a:ext uri="{FF2B5EF4-FFF2-40B4-BE49-F238E27FC236}">
                  <a16:creationId xmlns:a16="http://schemas.microsoft.com/office/drawing/2014/main" id="{D311EF9A-88B0-6692-3F76-0384C9A8C615}"/>
                </a:ext>
              </a:extLst>
            </p:cNvPr>
            <p:cNvPicPr>
              <a:picLocks noChangeAspect="1"/>
            </p:cNvPicPr>
            <p:nvPr/>
          </p:nvPicPr>
          <p:blipFill rotWithShape="1">
            <a:blip r:embed="rId2">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4" name="Title 1">
              <a:extLst>
                <a:ext uri="{FF2B5EF4-FFF2-40B4-BE49-F238E27FC236}">
                  <a16:creationId xmlns:a16="http://schemas.microsoft.com/office/drawing/2014/main" id="{4B5C1B42-A45F-EE01-741D-169A8E5C9B2C}"/>
                </a:ext>
              </a:extLst>
            </p:cNvPr>
            <p:cNvSpPr txBox="1">
              <a:spLocks/>
            </p:cNvSpPr>
            <p:nvPr/>
          </p:nvSpPr>
          <p:spPr>
            <a:xfrm rot="16200000">
              <a:off x="-2717290" y="2766218"/>
              <a:ext cx="685799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err="1">
                  <a:solidFill>
                    <a:schemeClr val="bg1"/>
                  </a:solidFill>
                </a:rPr>
                <a:t>Potensi</a:t>
              </a:r>
              <a:r>
                <a:rPr lang="en-GB" b="1" dirty="0">
                  <a:solidFill>
                    <a:schemeClr val="bg1"/>
                  </a:solidFill>
                </a:rPr>
                <a:t> </a:t>
              </a:r>
              <a:r>
                <a:rPr lang="en-GB" b="1" dirty="0" err="1">
                  <a:solidFill>
                    <a:schemeClr val="bg1"/>
                  </a:solidFill>
                </a:rPr>
                <a:t>Bahaya</a:t>
              </a:r>
              <a:endParaRPr lang="en-GB" b="1" dirty="0">
                <a:solidFill>
                  <a:schemeClr val="bg1"/>
                </a:solidFil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0" name="Rectangle 9">
            <a:hlinkClick r:id="rId4" action="ppaction://hlinksldjump" tooltip="Heating Plant"/>
            <a:extLst>
              <a:ext uri="{FF2B5EF4-FFF2-40B4-BE49-F238E27FC236}">
                <a16:creationId xmlns:a16="http://schemas.microsoft.com/office/drawing/2014/main" id="{71BC2B96-B2CF-4C55-A74A-72AC6E4643C6}"/>
              </a:ext>
            </a:extLst>
          </p:cNvPr>
          <p:cNvSpPr/>
          <p:nvPr/>
        </p:nvSpPr>
        <p:spPr>
          <a:xfrm>
            <a:off x="2743200" y="3291840"/>
            <a:ext cx="1316736" cy="969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ction="ppaction://hlinksldjump" tooltip="Water Tanks"/>
            <a:extLst>
              <a:ext uri="{FF2B5EF4-FFF2-40B4-BE49-F238E27FC236}">
                <a16:creationId xmlns:a16="http://schemas.microsoft.com/office/drawing/2014/main" id="{87FE363D-91D3-4623-8698-B93B85F223EC}"/>
              </a:ext>
            </a:extLst>
          </p:cNvPr>
          <p:cNvSpPr/>
          <p:nvPr/>
        </p:nvSpPr>
        <p:spPr>
          <a:xfrm>
            <a:off x="4037154" y="3614739"/>
            <a:ext cx="549134" cy="64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4" action="ppaction://hlinksldjump" tooltip="Balance Tanks for Leaner &amp; Leisure Pool"/>
            <a:extLst>
              <a:ext uri="{FF2B5EF4-FFF2-40B4-BE49-F238E27FC236}">
                <a16:creationId xmlns:a16="http://schemas.microsoft.com/office/drawing/2014/main" id="{023C7092-B7DB-4367-B9A2-A2F46A89C597}"/>
              </a:ext>
            </a:extLst>
          </p:cNvPr>
          <p:cNvSpPr/>
          <p:nvPr/>
        </p:nvSpPr>
        <p:spPr>
          <a:xfrm>
            <a:off x="4272645" y="4710113"/>
            <a:ext cx="389843" cy="8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tooltip="Electrical Room"/>
            <a:extLst>
              <a:ext uri="{FF2B5EF4-FFF2-40B4-BE49-F238E27FC236}">
                <a16:creationId xmlns:a16="http://schemas.microsoft.com/office/drawing/2014/main" id="{F792146F-06AE-4D73-A676-EDA033068AED}"/>
              </a:ext>
            </a:extLst>
          </p:cNvPr>
          <p:cNvSpPr/>
          <p:nvPr/>
        </p:nvSpPr>
        <p:spPr>
          <a:xfrm>
            <a:off x="4037154" y="3291839"/>
            <a:ext cx="512066" cy="32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6"/>
          <p:cNvSpPr>
            <a:spLocks noGrp="1"/>
          </p:cNvSpPr>
          <p:nvPr>
            <p:ph sz="half" idx="1"/>
          </p:nvPr>
        </p:nvSpPr>
        <p:spPr>
          <a:xfrm>
            <a:off x="2183287" y="409082"/>
            <a:ext cx="9188905" cy="5805238"/>
          </a:xfrm>
        </p:spPr>
        <p:txBody>
          <a:bodyPr>
            <a:normAutofit lnSpcReduction="10000"/>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84138" indent="0">
              <a:buNone/>
              <a:defRPr/>
            </a:pPr>
            <a:r>
              <a:rPr lang="sv-SE" sz="3600" dirty="0"/>
              <a:t>Putuskan siapa yang mungkin dirugikan dan bagaimana caranya</a:t>
            </a:r>
            <a:endParaRPr lang="en-GB" dirty="0"/>
          </a:p>
          <a:p>
            <a:pPr marL="621792" lvl="1" fontAlgn="auto">
              <a:spcBef>
                <a:spcPts val="324"/>
              </a:spcBef>
              <a:spcAft>
                <a:spcPts val="0"/>
              </a:spcAft>
              <a:buFont typeface="Verdana"/>
              <a:buChar char="◦"/>
              <a:defRPr/>
            </a:pPr>
            <a:endParaRPr lang="en-US" dirty="0"/>
          </a:p>
          <a:p>
            <a:pPr marL="621792" lvl="1" fontAlgn="auto">
              <a:lnSpc>
                <a:spcPct val="110000"/>
              </a:lnSpc>
              <a:spcBef>
                <a:spcPts val="324"/>
              </a:spcBef>
              <a:spcAft>
                <a:spcPts val="1200"/>
              </a:spcAft>
              <a:buFont typeface="Verdana"/>
              <a:buChar char="◦"/>
              <a:defRPr/>
            </a:pPr>
            <a:r>
              <a:rPr lang="en-US" sz="2800" dirty="0" err="1"/>
              <a:t>Bagaimana</a:t>
            </a:r>
            <a:r>
              <a:rPr lang="en-US" sz="2800" dirty="0"/>
              <a:t> </a:t>
            </a:r>
            <a:r>
              <a:rPr lang="en-US" sz="2800" dirty="0" err="1"/>
              <a:t>pekerja</a:t>
            </a:r>
            <a:r>
              <a:rPr lang="en-US" sz="2800" dirty="0"/>
              <a:t> </a:t>
            </a:r>
            <a:r>
              <a:rPr lang="en-US" sz="2800" dirty="0" err="1"/>
              <a:t>dapat</a:t>
            </a:r>
            <a:r>
              <a:rPr lang="en-US" sz="2800" dirty="0"/>
              <a:t> </a:t>
            </a:r>
            <a:r>
              <a:rPr lang="en-US" sz="2800" dirty="0" err="1"/>
              <a:t>terpapar</a:t>
            </a:r>
            <a:r>
              <a:rPr lang="en-US" sz="2800" dirty="0"/>
              <a:t> dan </a:t>
            </a:r>
            <a:r>
              <a:rPr lang="en-US" sz="2800" dirty="0" err="1"/>
              <a:t>efek</a:t>
            </a:r>
            <a:r>
              <a:rPr lang="en-US" sz="2800" dirty="0"/>
              <a:t> </a:t>
            </a:r>
            <a:r>
              <a:rPr lang="en-US" sz="2800" dirty="0" err="1"/>
              <a:t>paparan</a:t>
            </a:r>
            <a:r>
              <a:rPr lang="en-US" sz="2800" dirty="0"/>
              <a:t> </a:t>
            </a:r>
            <a:r>
              <a:rPr lang="en-US" sz="2800" dirty="0" err="1"/>
              <a:t>melalui</a:t>
            </a:r>
            <a:r>
              <a:rPr lang="en-US" sz="2800" dirty="0"/>
              <a:t> </a:t>
            </a:r>
            <a:r>
              <a:rPr lang="en-US" sz="2800" dirty="0" err="1"/>
              <a:t>rute</a:t>
            </a:r>
            <a:r>
              <a:rPr lang="en-US" sz="2800" dirty="0"/>
              <a:t> yang </a:t>
            </a:r>
            <a:r>
              <a:rPr lang="en-US" sz="2800" dirty="0" err="1"/>
              <a:t>berbeda</a:t>
            </a:r>
            <a:r>
              <a:rPr lang="en-US" sz="2800" dirty="0"/>
              <a:t> [</a:t>
            </a:r>
            <a:r>
              <a:rPr lang="en-US" sz="2800" dirty="0" err="1"/>
              <a:t>dihirup</a:t>
            </a:r>
            <a:r>
              <a:rPr lang="en-US" sz="2800" dirty="0"/>
              <a:t>, </a:t>
            </a:r>
            <a:r>
              <a:rPr lang="en-US" sz="2800" dirty="0" err="1"/>
              <a:t>melalui</a:t>
            </a:r>
            <a:r>
              <a:rPr lang="en-US" sz="2800" dirty="0"/>
              <a:t> </a:t>
            </a:r>
            <a:r>
              <a:rPr lang="en-US" sz="2800" dirty="0" err="1"/>
              <a:t>kulit</a:t>
            </a:r>
            <a:r>
              <a:rPr lang="en-US" sz="2800" dirty="0"/>
              <a:t> </a:t>
            </a:r>
            <a:r>
              <a:rPr lang="en-US" sz="2800" dirty="0" err="1"/>
              <a:t>atau</a:t>
            </a:r>
            <a:r>
              <a:rPr lang="en-US" sz="2800" dirty="0"/>
              <a:t> </a:t>
            </a:r>
            <a:r>
              <a:rPr lang="en-US" sz="2800" dirty="0" err="1"/>
              <a:t>ditelan</a:t>
            </a:r>
            <a:r>
              <a:rPr lang="en-US" sz="2800" dirty="0"/>
              <a:t>]</a:t>
            </a:r>
          </a:p>
          <a:p>
            <a:pPr marL="621792" lvl="1" fontAlgn="auto">
              <a:lnSpc>
                <a:spcPct val="110000"/>
              </a:lnSpc>
              <a:spcBef>
                <a:spcPts val="324"/>
              </a:spcBef>
              <a:spcAft>
                <a:spcPts val="1200"/>
              </a:spcAft>
              <a:buFont typeface="Verdana"/>
              <a:buChar char="◦"/>
              <a:defRPr/>
            </a:pPr>
            <a:r>
              <a:rPr lang="en-US" sz="2800" dirty="0" err="1"/>
              <a:t>Seberapa</a:t>
            </a:r>
            <a:r>
              <a:rPr lang="en-US" sz="2800" dirty="0"/>
              <a:t> </a:t>
            </a:r>
            <a:r>
              <a:rPr lang="en-US" sz="2800" dirty="0" err="1"/>
              <a:t>sering</a:t>
            </a:r>
            <a:r>
              <a:rPr lang="en-US" sz="2800" dirty="0"/>
              <a:t> dan </a:t>
            </a:r>
            <a:r>
              <a:rPr lang="en-US" sz="2800" dirty="0" err="1"/>
              <a:t>berapa</a:t>
            </a:r>
            <a:r>
              <a:rPr lang="en-US" sz="2800" dirty="0"/>
              <a:t> lama </a:t>
            </a:r>
            <a:r>
              <a:rPr lang="en-US" sz="2800" dirty="0" err="1"/>
              <a:t>seseorang</a:t>
            </a:r>
            <a:r>
              <a:rPr lang="en-US" sz="2800" dirty="0"/>
              <a:t> </a:t>
            </a:r>
            <a:r>
              <a:rPr lang="en-US" sz="2800" dirty="0" err="1"/>
              <a:t>akan</a:t>
            </a:r>
            <a:r>
              <a:rPr lang="en-US" sz="2800" dirty="0"/>
              <a:t> </a:t>
            </a:r>
            <a:r>
              <a:rPr lang="en-US" sz="2800" dirty="0" err="1"/>
              <a:t>bekerja</a:t>
            </a:r>
            <a:r>
              <a:rPr lang="en-US" sz="2800" dirty="0"/>
              <a:t> </a:t>
            </a:r>
            <a:r>
              <a:rPr lang="en-US" sz="2800" dirty="0" err="1"/>
              <a:t>dengan</a:t>
            </a:r>
            <a:r>
              <a:rPr lang="en-US" sz="2800" dirty="0"/>
              <a:t> </a:t>
            </a:r>
            <a:r>
              <a:rPr lang="en-US" sz="2800" dirty="0" err="1"/>
              <a:t>zat</a:t>
            </a:r>
            <a:r>
              <a:rPr lang="en-US" sz="2800" dirty="0"/>
              <a:t> </a:t>
            </a:r>
            <a:r>
              <a:rPr lang="en-US" sz="2800" dirty="0" err="1"/>
              <a:t>tersebut</a:t>
            </a:r>
            <a:endParaRPr lang="en-US" sz="2800" dirty="0"/>
          </a:p>
          <a:p>
            <a:pPr marL="621792" lvl="1" fontAlgn="auto">
              <a:lnSpc>
                <a:spcPct val="110000"/>
              </a:lnSpc>
              <a:spcBef>
                <a:spcPts val="324"/>
              </a:spcBef>
              <a:spcAft>
                <a:spcPts val="1200"/>
              </a:spcAft>
              <a:buFont typeface="Verdana"/>
              <a:buChar char="◦"/>
              <a:defRPr/>
            </a:pPr>
            <a:r>
              <a:rPr lang="en-US" sz="2800" dirty="0" err="1"/>
              <a:t>Siapa</a:t>
            </a:r>
            <a:r>
              <a:rPr lang="en-US" sz="2800" dirty="0"/>
              <a:t> </a:t>
            </a:r>
            <a:r>
              <a:rPr lang="en-US" sz="2800" dirty="0" err="1"/>
              <a:t>lagi</a:t>
            </a:r>
            <a:r>
              <a:rPr lang="en-US" sz="2800" dirty="0"/>
              <a:t> yang </a:t>
            </a:r>
            <a:r>
              <a:rPr lang="en-US" sz="2800" dirty="0" err="1"/>
              <a:t>akan</a:t>
            </a:r>
            <a:r>
              <a:rPr lang="en-US" sz="2800" dirty="0"/>
              <a:t> </a:t>
            </a:r>
            <a:r>
              <a:rPr lang="en-US" sz="2800" dirty="0" err="1"/>
              <a:t>diekspos</a:t>
            </a:r>
            <a:endParaRPr lang="en-US" sz="2800" dirty="0"/>
          </a:p>
          <a:p>
            <a:pPr marL="621792" lvl="1" fontAlgn="auto">
              <a:lnSpc>
                <a:spcPct val="110000"/>
              </a:lnSpc>
              <a:spcBef>
                <a:spcPts val="324"/>
              </a:spcBef>
              <a:spcAft>
                <a:spcPts val="1200"/>
              </a:spcAft>
              <a:buFont typeface="Verdana"/>
              <a:buChar char="◦"/>
              <a:defRPr/>
            </a:pPr>
            <a:r>
              <a:rPr lang="en-US" sz="2800" dirty="0" err="1"/>
              <a:t>Paparan</a:t>
            </a:r>
            <a:r>
              <a:rPr lang="en-US" sz="2800" dirty="0"/>
              <a:t> yang </a:t>
            </a:r>
            <a:r>
              <a:rPr lang="en-US" sz="2800" dirty="0" err="1"/>
              <a:t>tidak</a:t>
            </a:r>
            <a:r>
              <a:rPr lang="en-US" sz="2800" dirty="0"/>
              <a:t> </a:t>
            </a:r>
            <a:r>
              <a:rPr lang="en-US" sz="2800" dirty="0" err="1"/>
              <a:t>disengaja</a:t>
            </a:r>
            <a:r>
              <a:rPr lang="en-US" sz="2800" dirty="0"/>
              <a:t> [mis. </a:t>
            </a:r>
            <a:r>
              <a:rPr lang="en-US" sz="2800" dirty="0" err="1"/>
              <a:t>tindakan</a:t>
            </a:r>
            <a:r>
              <a:rPr lang="en-US" sz="2800" dirty="0"/>
              <a:t> </a:t>
            </a:r>
            <a:r>
              <a:rPr lang="en-US" sz="2800" dirty="0" err="1"/>
              <a:t>kontrol</a:t>
            </a:r>
            <a:r>
              <a:rPr lang="en-US" sz="2800" dirty="0"/>
              <a:t> </a:t>
            </a:r>
            <a:r>
              <a:rPr lang="en-US" sz="2800" dirty="0" err="1"/>
              <a:t>gagal</a:t>
            </a:r>
            <a:r>
              <a:rPr lang="en-US" sz="2800" dirty="0"/>
              <a:t>]</a:t>
            </a:r>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p:txBody>
      </p:sp>
    </p:spTree>
    <p:extLst>
      <p:ext uri="{BB962C8B-B14F-4D97-AF65-F5344CB8AC3E}">
        <p14:creationId xmlns:p14="http://schemas.microsoft.com/office/powerpoint/2010/main" val="4276587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6"/>
          <p:cNvSpPr>
            <a:spLocks noGrp="1"/>
          </p:cNvSpPr>
          <p:nvPr>
            <p:ph sz="half" idx="1"/>
          </p:nvPr>
        </p:nvSpPr>
        <p:spPr>
          <a:xfrm>
            <a:off x="1678491" y="281505"/>
            <a:ext cx="9799524" cy="1238952"/>
          </a:xfrm>
        </p:spPr>
        <p:txBody>
          <a:bodyPr>
            <a:normAutofit/>
          </a:bodyPr>
          <a:lstStyle/>
          <a:p>
            <a:pPr marL="0" lvl="0" indent="0">
              <a:buNone/>
            </a:pPr>
            <a:r>
              <a:rPr lang="fi-FI" sz="3600" dirty="0"/>
              <a:t>Mengevaluasi risiko dan memutuskan tindakan pencegahan</a:t>
            </a:r>
            <a:endParaRPr lang="en-US" sz="3600" dirty="0"/>
          </a:p>
          <a:p>
            <a:pPr marL="621792" lvl="1" fontAlgn="auto">
              <a:spcBef>
                <a:spcPts val="324"/>
              </a:spcBef>
              <a:spcAft>
                <a:spcPts val="0"/>
              </a:spcAft>
              <a:buFont typeface="Verdana"/>
              <a:buChar char="◦"/>
              <a:defRPr/>
            </a:pPr>
            <a:endParaRPr lang="en-US" dirty="0"/>
          </a:p>
        </p:txBody>
      </p:sp>
      <p:pic>
        <p:nvPicPr>
          <p:cNvPr id="12290" name="Picture 2" descr="Hierarchy of Controls | NIOSH | CD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4237" y="1430212"/>
            <a:ext cx="7127280" cy="4784108"/>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p:cNvSpPr/>
          <p:nvPr/>
        </p:nvSpPr>
        <p:spPr>
          <a:xfrm>
            <a:off x="4853707" y="2218112"/>
            <a:ext cx="3567279" cy="3799915"/>
          </a:xfrm>
          <a:prstGeom prst="triangle">
            <a:avLst>
              <a:gd name="adj" fmla="val 604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p:cNvSpPr/>
          <p:nvPr/>
        </p:nvSpPr>
        <p:spPr>
          <a:xfrm rot="10800000" flipH="1">
            <a:off x="6979844" y="2273726"/>
            <a:ext cx="2640930" cy="3940594"/>
          </a:xfrm>
          <a:prstGeom prst="triangle">
            <a:avLst>
              <a:gd name="adj" fmla="val 5536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748272" y="2274044"/>
            <a:ext cx="5308005" cy="4305474"/>
          </a:xfrm>
          <a:prstGeom prst="rect">
            <a:avLst/>
          </a:prstGeom>
        </p:spPr>
        <p:txBody>
          <a:bodyPr wrap="square">
            <a:spAutoFit/>
          </a:bodyPr>
          <a:lstStyle/>
          <a:p>
            <a:pPr marL="361950" lvl="1" indent="-276225" fontAlgn="auto">
              <a:lnSpc>
                <a:spcPct val="110000"/>
              </a:lnSpc>
              <a:spcBef>
                <a:spcPts val="324"/>
              </a:spcBef>
              <a:spcAft>
                <a:spcPts val="1200"/>
              </a:spcAft>
              <a:buFont typeface="Verdana"/>
              <a:buChar char="◦"/>
              <a:defRPr/>
            </a:pPr>
            <a:r>
              <a:rPr lang="en-US" sz="2400" dirty="0" err="1"/>
              <a:t>Apakah</a:t>
            </a:r>
            <a:r>
              <a:rPr lang="en-US" sz="2400" dirty="0"/>
              <a:t> Anda </a:t>
            </a:r>
            <a:r>
              <a:rPr lang="en-US" sz="2400" dirty="0" err="1"/>
              <a:t>benar-benar</a:t>
            </a:r>
            <a:r>
              <a:rPr lang="en-US" sz="2400" dirty="0"/>
              <a:t> </a:t>
            </a:r>
            <a:r>
              <a:rPr lang="en-US" sz="2400" dirty="0" err="1"/>
              <a:t>perlu</a:t>
            </a:r>
            <a:r>
              <a:rPr lang="en-US" sz="2400" dirty="0"/>
              <a:t> </a:t>
            </a:r>
            <a:r>
              <a:rPr lang="en-US" sz="2400" dirty="0" err="1"/>
              <a:t>menggunakan</a:t>
            </a:r>
            <a:r>
              <a:rPr lang="en-US" sz="2400" dirty="0"/>
              <a:t> </a:t>
            </a:r>
            <a:r>
              <a:rPr lang="en-US" sz="2400" dirty="0" err="1"/>
              <a:t>zat</a:t>
            </a:r>
            <a:r>
              <a:rPr lang="en-US" sz="2400" dirty="0"/>
              <a:t> </a:t>
            </a:r>
            <a:r>
              <a:rPr lang="en-US" sz="2400" dirty="0" err="1"/>
              <a:t>tertentu</a:t>
            </a:r>
            <a:endParaRPr lang="en-US" sz="2400" dirty="0"/>
          </a:p>
          <a:p>
            <a:pPr marL="361950" lvl="1" indent="-276225" fontAlgn="auto">
              <a:lnSpc>
                <a:spcPct val="110000"/>
              </a:lnSpc>
              <a:spcBef>
                <a:spcPts val="324"/>
              </a:spcBef>
              <a:spcAft>
                <a:spcPts val="1200"/>
              </a:spcAft>
              <a:buFont typeface="Verdana"/>
              <a:buChar char="◦"/>
              <a:defRPr/>
            </a:pPr>
            <a:r>
              <a:rPr lang="en-US" sz="2400" dirty="0" err="1"/>
              <a:t>adalah</a:t>
            </a:r>
            <a:r>
              <a:rPr lang="en-US" sz="2400" dirty="0"/>
              <a:t> </a:t>
            </a:r>
            <a:r>
              <a:rPr lang="en-US" sz="2400" dirty="0" err="1"/>
              <a:t>alternatif</a:t>
            </a:r>
            <a:r>
              <a:rPr lang="en-US" sz="2400" dirty="0"/>
              <a:t> </a:t>
            </a:r>
            <a:r>
              <a:rPr lang="en-US" sz="2400" dirty="0" err="1"/>
              <a:t>aman</a:t>
            </a:r>
            <a:r>
              <a:rPr lang="en-US" sz="2400" dirty="0"/>
              <a:t> yang </a:t>
            </a:r>
            <a:r>
              <a:rPr lang="en-US" sz="2400" dirty="0" err="1"/>
              <a:t>tersedia</a:t>
            </a:r>
            <a:r>
              <a:rPr lang="en-US" sz="2400" dirty="0"/>
              <a:t>?</a:t>
            </a:r>
          </a:p>
          <a:p>
            <a:pPr marL="361950" lvl="1" indent="-276225" fontAlgn="auto">
              <a:lnSpc>
                <a:spcPct val="110000"/>
              </a:lnSpc>
              <a:spcBef>
                <a:spcPts val="324"/>
              </a:spcBef>
              <a:spcAft>
                <a:spcPts val="1200"/>
              </a:spcAft>
              <a:buFont typeface="Verdana"/>
              <a:buChar char="◦"/>
              <a:defRPr/>
            </a:pPr>
            <a:r>
              <a:rPr lang="en-US" sz="2400" dirty="0" err="1"/>
              <a:t>Bisakah</a:t>
            </a:r>
            <a:r>
              <a:rPr lang="en-US" sz="2400" dirty="0"/>
              <a:t> Anda </a:t>
            </a:r>
            <a:r>
              <a:rPr lang="en-US" sz="2400" dirty="0" err="1"/>
              <a:t>mengubah</a:t>
            </a:r>
            <a:r>
              <a:rPr lang="en-US" sz="2400" dirty="0"/>
              <a:t> proses </a:t>
            </a:r>
            <a:r>
              <a:rPr lang="en-US" sz="2400" dirty="0" err="1"/>
              <a:t>atau</a:t>
            </a:r>
            <a:r>
              <a:rPr lang="en-US" sz="2400" dirty="0"/>
              <a:t> </a:t>
            </a:r>
            <a:r>
              <a:rPr lang="en-US" sz="2400" dirty="0" err="1"/>
              <a:t>menghindari</a:t>
            </a:r>
            <a:r>
              <a:rPr lang="en-US" sz="2400" dirty="0"/>
              <a:t> </a:t>
            </a:r>
            <a:r>
              <a:rPr lang="en-US" sz="2400" dirty="0" err="1"/>
              <a:t>penggunaan</a:t>
            </a:r>
            <a:r>
              <a:rPr lang="en-US" sz="2400" dirty="0"/>
              <a:t>.</a:t>
            </a:r>
          </a:p>
          <a:p>
            <a:pPr marL="361950" lvl="1" indent="-276225" fontAlgn="auto">
              <a:lnSpc>
                <a:spcPct val="110000"/>
              </a:lnSpc>
              <a:spcBef>
                <a:spcPts val="324"/>
              </a:spcBef>
              <a:spcAft>
                <a:spcPts val="1200"/>
              </a:spcAft>
              <a:buFont typeface="Verdana"/>
              <a:buChar char="◦"/>
              <a:defRPr/>
            </a:pPr>
            <a:r>
              <a:rPr lang="en-US" sz="2400" dirty="0"/>
              <a:t>Jika </a:t>
            </a:r>
            <a:r>
              <a:rPr lang="en-US" sz="2400" dirty="0" err="1"/>
              <a:t>ini</a:t>
            </a:r>
            <a:r>
              <a:rPr lang="en-US" sz="2400" dirty="0"/>
              <a:t> </a:t>
            </a:r>
            <a:r>
              <a:rPr lang="en-US" sz="2400" dirty="0" err="1"/>
              <a:t>tidak</a:t>
            </a:r>
            <a:r>
              <a:rPr lang="en-US" sz="2400" dirty="0"/>
              <a:t> </a:t>
            </a:r>
            <a:r>
              <a:rPr lang="en-US" sz="2400" dirty="0" err="1"/>
              <a:t>memungkinkan</a:t>
            </a:r>
            <a:r>
              <a:rPr lang="en-US" sz="2400" dirty="0"/>
              <a:t> </a:t>
            </a:r>
            <a:r>
              <a:rPr lang="en-US" sz="2400" dirty="0" err="1"/>
              <a:t>maka</a:t>
            </a:r>
            <a:r>
              <a:rPr lang="en-US" sz="2400" dirty="0"/>
              <a:t> Tindakan </a:t>
            </a:r>
            <a:r>
              <a:rPr lang="en-US" sz="2400" dirty="0" err="1"/>
              <a:t>Pengendalian</a:t>
            </a:r>
            <a:r>
              <a:rPr lang="en-US" sz="2400" dirty="0"/>
              <a:t> </a:t>
            </a:r>
            <a:r>
              <a:rPr lang="en-US" sz="2400" dirty="0" err="1"/>
              <a:t>harus</a:t>
            </a:r>
            <a:r>
              <a:rPr lang="en-US" sz="2400" dirty="0"/>
              <a:t> </a:t>
            </a:r>
            <a:r>
              <a:rPr lang="en-US" sz="2400" dirty="0" err="1"/>
              <a:t>dilakukan</a:t>
            </a:r>
            <a:r>
              <a:rPr lang="en-US" sz="2400" dirty="0"/>
              <a:t> </a:t>
            </a:r>
            <a:r>
              <a:rPr lang="en-US" sz="2400" dirty="0" err="1"/>
              <a:t>untuk</a:t>
            </a:r>
            <a:r>
              <a:rPr lang="en-US" sz="2400" dirty="0"/>
              <a:t> </a:t>
            </a:r>
            <a:r>
              <a:rPr lang="en-US" sz="2400" dirty="0" err="1"/>
              <a:t>mengurangi</a:t>
            </a:r>
            <a:r>
              <a:rPr lang="en-US" sz="2400" dirty="0"/>
              <a:t> </a:t>
            </a:r>
            <a:r>
              <a:rPr lang="en-US" sz="2400" dirty="0" err="1"/>
              <a:t>paparan</a:t>
            </a:r>
            <a:r>
              <a:rPr lang="en-US" sz="2400" dirty="0"/>
              <a:t> [mis. APD]</a:t>
            </a:r>
            <a:endParaRPr lang="en-US" sz="1600" dirty="0"/>
          </a:p>
        </p:txBody>
      </p:sp>
    </p:spTree>
    <p:extLst>
      <p:ext uri="{BB962C8B-B14F-4D97-AF65-F5344CB8AC3E}">
        <p14:creationId xmlns:p14="http://schemas.microsoft.com/office/powerpoint/2010/main" val="500963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normAutofit fontScale="90000"/>
          </a:bodyPr>
          <a:lstStyle/>
          <a:p>
            <a:pPr algn="ctr"/>
            <a:r>
              <a:rPr lang="en-GB" b="1" dirty="0">
                <a:solidFill>
                  <a:schemeClr val="bg1"/>
                </a:solidFill>
              </a:rPr>
              <a:t>PPE                                                  Personal Protective Equipment</a:t>
            </a:r>
          </a:p>
        </p:txBody>
      </p:sp>
      <p:sp>
        <p:nvSpPr>
          <p:cNvPr id="16" name="Content Placeholder 6"/>
          <p:cNvSpPr>
            <a:spLocks noGrp="1"/>
          </p:cNvSpPr>
          <p:nvPr>
            <p:ph sz="half" idx="1"/>
          </p:nvPr>
        </p:nvSpPr>
        <p:spPr>
          <a:xfrm>
            <a:off x="1924493" y="1594884"/>
            <a:ext cx="9973340" cy="4074395"/>
          </a:xfrm>
          <a:solidFill>
            <a:srgbClr val="800000"/>
          </a:solidFill>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p:txBody>
      </p:sp>
      <p:sp>
        <p:nvSpPr>
          <p:cNvPr id="10" name="Content Placeholder 6"/>
          <p:cNvSpPr txBox="1">
            <a:spLocks/>
          </p:cNvSpPr>
          <p:nvPr/>
        </p:nvSpPr>
        <p:spPr>
          <a:xfrm>
            <a:off x="2183287" y="1828799"/>
            <a:ext cx="9501894" cy="3466215"/>
          </a:xfrm>
          <a:prstGeom prst="rect">
            <a:avLst/>
          </a:prstGeom>
          <a:solidFill>
            <a:srgbClr val="800000"/>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30000"/>
              </a:lnSpc>
              <a:spcBef>
                <a:spcPts val="1200"/>
              </a:spcBef>
              <a:buNone/>
            </a:pPr>
            <a:r>
              <a:rPr lang="en-US" sz="3200" dirty="0" err="1">
                <a:solidFill>
                  <a:schemeClr val="bg1"/>
                </a:solidFill>
              </a:rPr>
              <a:t>Setiap</a:t>
            </a:r>
            <a:r>
              <a:rPr lang="en-US" sz="3200" dirty="0">
                <a:solidFill>
                  <a:schemeClr val="bg1"/>
                </a:solidFill>
              </a:rPr>
              <a:t> </a:t>
            </a:r>
            <a:r>
              <a:rPr lang="en-US" sz="3200" dirty="0" err="1">
                <a:solidFill>
                  <a:schemeClr val="bg1"/>
                </a:solidFill>
              </a:rPr>
              <a:t>pemberi</a:t>
            </a:r>
            <a:r>
              <a:rPr lang="en-US" sz="3200" dirty="0">
                <a:solidFill>
                  <a:schemeClr val="bg1"/>
                </a:solidFill>
              </a:rPr>
              <a:t> </a:t>
            </a:r>
            <a:r>
              <a:rPr lang="en-US" sz="3200" dirty="0" err="1">
                <a:solidFill>
                  <a:schemeClr val="bg1"/>
                </a:solidFill>
              </a:rPr>
              <a:t>kerja</a:t>
            </a:r>
            <a:r>
              <a:rPr lang="en-US" sz="3200" dirty="0">
                <a:solidFill>
                  <a:schemeClr val="bg1"/>
                </a:solidFill>
              </a:rPr>
              <a:t> </a:t>
            </a:r>
            <a:r>
              <a:rPr lang="en-US" sz="3200" dirty="0" err="1">
                <a:solidFill>
                  <a:schemeClr val="bg1"/>
                </a:solidFill>
              </a:rPr>
              <a:t>harus</a:t>
            </a:r>
            <a:r>
              <a:rPr lang="en-US" sz="3200" dirty="0">
                <a:solidFill>
                  <a:schemeClr val="bg1"/>
                </a:solidFill>
              </a:rPr>
              <a:t> </a:t>
            </a:r>
            <a:r>
              <a:rPr lang="en-US" sz="3200" dirty="0" err="1">
                <a:solidFill>
                  <a:schemeClr val="bg1"/>
                </a:solidFill>
              </a:rPr>
              <a:t>memastikan</a:t>
            </a:r>
            <a:r>
              <a:rPr lang="en-US" sz="3200" dirty="0">
                <a:solidFill>
                  <a:schemeClr val="bg1"/>
                </a:solidFill>
              </a:rPr>
              <a:t> </a:t>
            </a:r>
            <a:r>
              <a:rPr lang="en-US" sz="3200" dirty="0" err="1">
                <a:solidFill>
                  <a:schemeClr val="bg1"/>
                </a:solidFill>
              </a:rPr>
              <a:t>bahwa</a:t>
            </a:r>
            <a:r>
              <a:rPr lang="en-US" sz="3200" dirty="0">
                <a:solidFill>
                  <a:schemeClr val="bg1"/>
                </a:solidFill>
              </a:rPr>
              <a:t> </a:t>
            </a:r>
            <a:r>
              <a:rPr lang="en-US" sz="3200" dirty="0" err="1">
                <a:solidFill>
                  <a:schemeClr val="bg1"/>
                </a:solidFill>
              </a:rPr>
              <a:t>alat</a:t>
            </a:r>
            <a:r>
              <a:rPr lang="en-US" sz="3200" dirty="0">
                <a:solidFill>
                  <a:schemeClr val="bg1"/>
                </a:solidFill>
              </a:rPr>
              <a:t> </a:t>
            </a:r>
            <a:r>
              <a:rPr lang="en-US" sz="3200" dirty="0" err="1">
                <a:solidFill>
                  <a:schemeClr val="bg1"/>
                </a:solidFill>
              </a:rPr>
              <a:t>pelindung</a:t>
            </a:r>
            <a:r>
              <a:rPr lang="en-US" sz="3200" dirty="0">
                <a:solidFill>
                  <a:schemeClr val="bg1"/>
                </a:solidFill>
              </a:rPr>
              <a:t> </a:t>
            </a:r>
            <a:r>
              <a:rPr lang="en-US" sz="3200" dirty="0" err="1">
                <a:solidFill>
                  <a:schemeClr val="bg1"/>
                </a:solidFill>
              </a:rPr>
              <a:t>diri</a:t>
            </a:r>
            <a:r>
              <a:rPr lang="en-US" sz="3200" dirty="0">
                <a:solidFill>
                  <a:schemeClr val="bg1"/>
                </a:solidFill>
              </a:rPr>
              <a:t> yang </a:t>
            </a:r>
            <a:r>
              <a:rPr lang="en-US" sz="3200" dirty="0" err="1">
                <a:solidFill>
                  <a:schemeClr val="bg1"/>
                </a:solidFill>
              </a:rPr>
              <a:t>sesuai</a:t>
            </a:r>
            <a:r>
              <a:rPr lang="en-US" sz="3200" dirty="0">
                <a:solidFill>
                  <a:schemeClr val="bg1"/>
                </a:solidFill>
              </a:rPr>
              <a:t> </a:t>
            </a:r>
            <a:r>
              <a:rPr lang="en-US" sz="3200" dirty="0" err="1">
                <a:solidFill>
                  <a:schemeClr val="bg1"/>
                </a:solidFill>
              </a:rPr>
              <a:t>disediakan</a:t>
            </a:r>
            <a:r>
              <a:rPr lang="en-US" sz="3200" dirty="0">
                <a:solidFill>
                  <a:schemeClr val="bg1"/>
                </a:solidFill>
              </a:rPr>
              <a:t> </a:t>
            </a:r>
            <a:r>
              <a:rPr lang="en-US" sz="3200" dirty="0" err="1">
                <a:solidFill>
                  <a:schemeClr val="bg1"/>
                </a:solidFill>
              </a:rPr>
              <a:t>untuk</a:t>
            </a:r>
            <a:r>
              <a:rPr lang="en-US" sz="3200" dirty="0">
                <a:solidFill>
                  <a:schemeClr val="bg1"/>
                </a:solidFill>
              </a:rPr>
              <a:t> </a:t>
            </a:r>
            <a:r>
              <a:rPr lang="en-US" sz="3200" dirty="0" err="1">
                <a:solidFill>
                  <a:schemeClr val="bg1"/>
                </a:solidFill>
              </a:rPr>
              <a:t>karyawannya</a:t>
            </a:r>
            <a:r>
              <a:rPr lang="en-US" sz="3200" dirty="0">
                <a:solidFill>
                  <a:schemeClr val="bg1"/>
                </a:solidFill>
              </a:rPr>
              <a:t> yang </a:t>
            </a:r>
            <a:r>
              <a:rPr lang="en-US" sz="3200" dirty="0" err="1">
                <a:solidFill>
                  <a:schemeClr val="bg1"/>
                </a:solidFill>
              </a:rPr>
              <a:t>mungkin</a:t>
            </a:r>
            <a:r>
              <a:rPr lang="en-US" sz="3200" dirty="0">
                <a:solidFill>
                  <a:schemeClr val="bg1"/>
                </a:solidFill>
              </a:rPr>
              <a:t> </a:t>
            </a:r>
            <a:r>
              <a:rPr lang="en-US" sz="3200" dirty="0" err="1">
                <a:solidFill>
                  <a:schemeClr val="bg1"/>
                </a:solidFill>
              </a:rPr>
              <a:t>terpapar</a:t>
            </a:r>
            <a:r>
              <a:rPr lang="en-US" sz="3200" dirty="0">
                <a:solidFill>
                  <a:schemeClr val="bg1"/>
                </a:solidFill>
              </a:rPr>
              <a:t> </a:t>
            </a:r>
            <a:r>
              <a:rPr lang="en-US" sz="3200" dirty="0" err="1">
                <a:solidFill>
                  <a:schemeClr val="bg1"/>
                </a:solidFill>
              </a:rPr>
              <a:t>risiko</a:t>
            </a:r>
            <a:r>
              <a:rPr lang="en-US" sz="3200" dirty="0">
                <a:solidFill>
                  <a:schemeClr val="bg1"/>
                </a:solidFill>
              </a:rPr>
              <a:t> </a:t>
            </a:r>
            <a:r>
              <a:rPr lang="en-US" sz="3200" dirty="0" err="1">
                <a:solidFill>
                  <a:schemeClr val="bg1"/>
                </a:solidFill>
              </a:rPr>
              <a:t>terhadap</a:t>
            </a:r>
            <a:r>
              <a:rPr lang="en-US" sz="3200" dirty="0">
                <a:solidFill>
                  <a:schemeClr val="bg1"/>
                </a:solidFill>
              </a:rPr>
              <a:t> </a:t>
            </a:r>
            <a:r>
              <a:rPr lang="en-US" sz="3200" dirty="0" err="1">
                <a:solidFill>
                  <a:schemeClr val="bg1"/>
                </a:solidFill>
              </a:rPr>
              <a:t>kesehatan</a:t>
            </a:r>
            <a:r>
              <a:rPr lang="en-US" sz="3200" dirty="0">
                <a:solidFill>
                  <a:schemeClr val="bg1"/>
                </a:solidFill>
              </a:rPr>
              <a:t> </a:t>
            </a:r>
            <a:r>
              <a:rPr lang="en-US" sz="3200" dirty="0" err="1">
                <a:solidFill>
                  <a:schemeClr val="bg1"/>
                </a:solidFill>
              </a:rPr>
              <a:t>atau</a:t>
            </a:r>
            <a:r>
              <a:rPr lang="en-US" sz="3200" dirty="0">
                <a:solidFill>
                  <a:schemeClr val="bg1"/>
                </a:solidFill>
              </a:rPr>
              <a:t> </a:t>
            </a:r>
            <a:r>
              <a:rPr lang="en-US" sz="3200" dirty="0" err="1">
                <a:solidFill>
                  <a:schemeClr val="bg1"/>
                </a:solidFill>
              </a:rPr>
              <a:t>keselamatan</a:t>
            </a:r>
            <a:r>
              <a:rPr lang="en-US" sz="3200" dirty="0">
                <a:solidFill>
                  <a:schemeClr val="bg1"/>
                </a:solidFill>
              </a:rPr>
              <a:t> </a:t>
            </a:r>
            <a:r>
              <a:rPr lang="en-US" sz="3200" dirty="0" err="1">
                <a:solidFill>
                  <a:schemeClr val="bg1"/>
                </a:solidFill>
              </a:rPr>
              <a:t>mereka</a:t>
            </a:r>
            <a:r>
              <a:rPr lang="en-US" sz="3200" dirty="0">
                <a:solidFill>
                  <a:schemeClr val="bg1"/>
                </a:solidFill>
              </a:rPr>
              <a:t> </a:t>
            </a:r>
            <a:r>
              <a:rPr lang="en-US" sz="3200" dirty="0" err="1">
                <a:solidFill>
                  <a:schemeClr val="bg1"/>
                </a:solidFill>
              </a:rPr>
              <a:t>saat</a:t>
            </a:r>
            <a:r>
              <a:rPr lang="en-US" sz="3200" dirty="0">
                <a:solidFill>
                  <a:schemeClr val="bg1"/>
                </a:solidFill>
              </a:rPr>
              <a:t> </a:t>
            </a:r>
            <a:r>
              <a:rPr lang="en-US" sz="3200" dirty="0" err="1">
                <a:solidFill>
                  <a:schemeClr val="bg1"/>
                </a:solidFill>
              </a:rPr>
              <a:t>bekerja</a:t>
            </a:r>
            <a:r>
              <a:rPr lang="en-US" sz="3200" dirty="0">
                <a:solidFill>
                  <a:schemeClr val="bg1"/>
                </a:solidFill>
              </a:rPr>
              <a:t> </a:t>
            </a:r>
            <a:r>
              <a:rPr lang="en-US" sz="3200" dirty="0" err="1">
                <a:solidFill>
                  <a:schemeClr val="bg1"/>
                </a:solidFill>
              </a:rPr>
              <a:t>kecuali</a:t>
            </a:r>
            <a:r>
              <a:rPr lang="en-US" sz="3200" dirty="0">
                <a:solidFill>
                  <a:schemeClr val="bg1"/>
                </a:solidFill>
              </a:rPr>
              <a:t> </a:t>
            </a:r>
            <a:r>
              <a:rPr lang="en-US" sz="3200" dirty="0" err="1">
                <a:solidFill>
                  <a:schemeClr val="bg1"/>
                </a:solidFill>
              </a:rPr>
              <a:t>jika</a:t>
            </a:r>
            <a:r>
              <a:rPr lang="en-US" sz="3200" dirty="0">
                <a:solidFill>
                  <a:schemeClr val="bg1"/>
                </a:solidFill>
              </a:rPr>
              <a:t> dan </a:t>
            </a:r>
            <a:r>
              <a:rPr lang="en-US" sz="3200" dirty="0" err="1">
                <a:solidFill>
                  <a:schemeClr val="bg1"/>
                </a:solidFill>
              </a:rPr>
              <a:t>sejauh</a:t>
            </a:r>
            <a:r>
              <a:rPr lang="en-US" sz="3200" dirty="0">
                <a:solidFill>
                  <a:schemeClr val="bg1"/>
                </a:solidFill>
              </a:rPr>
              <a:t> </a:t>
            </a:r>
            <a:r>
              <a:rPr lang="en-US" sz="3200" dirty="0" err="1">
                <a:solidFill>
                  <a:schemeClr val="bg1"/>
                </a:solidFill>
              </a:rPr>
              <a:t>risiko</a:t>
            </a:r>
            <a:r>
              <a:rPr lang="en-US" sz="3200" dirty="0">
                <a:solidFill>
                  <a:schemeClr val="bg1"/>
                </a:solidFill>
              </a:rPr>
              <a:t> </a:t>
            </a:r>
            <a:r>
              <a:rPr lang="en-US" sz="3200" dirty="0" err="1">
                <a:solidFill>
                  <a:schemeClr val="bg1"/>
                </a:solidFill>
              </a:rPr>
              <a:t>tersebut</a:t>
            </a:r>
            <a:r>
              <a:rPr lang="en-US" sz="3200" dirty="0">
                <a:solidFill>
                  <a:schemeClr val="bg1"/>
                </a:solidFill>
              </a:rPr>
              <a:t> </a:t>
            </a:r>
            <a:r>
              <a:rPr lang="en-US" sz="3200" dirty="0" err="1">
                <a:solidFill>
                  <a:schemeClr val="bg1"/>
                </a:solidFill>
              </a:rPr>
              <a:t>telah</a:t>
            </a:r>
            <a:r>
              <a:rPr lang="en-US" sz="3200" dirty="0">
                <a:solidFill>
                  <a:schemeClr val="bg1"/>
                </a:solidFill>
              </a:rPr>
              <a:t> </a:t>
            </a:r>
            <a:r>
              <a:rPr lang="en-US" sz="3200" dirty="0" err="1">
                <a:solidFill>
                  <a:schemeClr val="bg1"/>
                </a:solidFill>
              </a:rPr>
              <a:t>dikendalikan</a:t>
            </a:r>
            <a:r>
              <a:rPr lang="en-US" sz="3200" dirty="0">
                <a:solidFill>
                  <a:schemeClr val="bg1"/>
                </a:solidFill>
              </a:rPr>
              <a:t> </a:t>
            </a:r>
            <a:r>
              <a:rPr lang="en-US" sz="3200" dirty="0" err="1">
                <a:solidFill>
                  <a:schemeClr val="bg1"/>
                </a:solidFill>
              </a:rPr>
              <a:t>secara</a:t>
            </a:r>
            <a:r>
              <a:rPr lang="en-US" sz="3200" dirty="0">
                <a:solidFill>
                  <a:schemeClr val="bg1"/>
                </a:solidFill>
              </a:rPr>
              <a:t> </a:t>
            </a:r>
            <a:r>
              <a:rPr lang="en-US" sz="3200" dirty="0" err="1">
                <a:solidFill>
                  <a:schemeClr val="bg1"/>
                </a:solidFill>
              </a:rPr>
              <a:t>memadai</a:t>
            </a:r>
            <a:r>
              <a:rPr lang="en-US" sz="3200" dirty="0">
                <a:solidFill>
                  <a:schemeClr val="bg1"/>
                </a:solidFill>
              </a:rPr>
              <a:t> </a:t>
            </a:r>
            <a:r>
              <a:rPr lang="en-US" sz="3200" dirty="0" err="1">
                <a:solidFill>
                  <a:schemeClr val="bg1"/>
                </a:solidFill>
              </a:rPr>
              <a:t>dengan</a:t>
            </a:r>
            <a:r>
              <a:rPr lang="en-US" sz="3200" dirty="0">
                <a:solidFill>
                  <a:schemeClr val="bg1"/>
                </a:solidFill>
              </a:rPr>
              <a:t> </a:t>
            </a:r>
            <a:r>
              <a:rPr lang="en-US" sz="3200" dirty="0" err="1">
                <a:solidFill>
                  <a:schemeClr val="bg1"/>
                </a:solidFill>
              </a:rPr>
              <a:t>cara</a:t>
            </a:r>
            <a:r>
              <a:rPr lang="en-US" sz="3200" dirty="0">
                <a:solidFill>
                  <a:schemeClr val="bg1"/>
                </a:solidFill>
              </a:rPr>
              <a:t> lain yang </a:t>
            </a:r>
            <a:r>
              <a:rPr lang="en-US" sz="3200" dirty="0" err="1">
                <a:solidFill>
                  <a:schemeClr val="bg1"/>
                </a:solidFill>
              </a:rPr>
              <a:t>setara</a:t>
            </a:r>
            <a:r>
              <a:rPr lang="en-US" sz="3200" dirty="0">
                <a:solidFill>
                  <a:schemeClr val="bg1"/>
                </a:solidFill>
              </a:rPr>
              <a:t> </a:t>
            </a:r>
            <a:r>
              <a:rPr lang="en-US" sz="3200" dirty="0" err="1">
                <a:solidFill>
                  <a:schemeClr val="bg1"/>
                </a:solidFill>
              </a:rPr>
              <a:t>atau</a:t>
            </a:r>
            <a:r>
              <a:rPr lang="en-US" sz="3200" dirty="0">
                <a:solidFill>
                  <a:schemeClr val="bg1"/>
                </a:solidFill>
              </a:rPr>
              <a:t> </a:t>
            </a:r>
            <a:r>
              <a:rPr lang="en-US" sz="3200" dirty="0" err="1">
                <a:solidFill>
                  <a:schemeClr val="bg1"/>
                </a:solidFill>
              </a:rPr>
              <a:t>lebih</a:t>
            </a:r>
            <a:r>
              <a:rPr lang="en-US" sz="3200" dirty="0">
                <a:solidFill>
                  <a:schemeClr val="bg1"/>
                </a:solidFill>
              </a:rPr>
              <a:t> </a:t>
            </a:r>
            <a:r>
              <a:rPr lang="en-US" sz="3200" dirty="0" err="1">
                <a:solidFill>
                  <a:schemeClr val="bg1"/>
                </a:solidFill>
              </a:rPr>
              <a:t>efektif</a:t>
            </a:r>
            <a:endParaRPr lang="en-US" sz="6000" dirty="0">
              <a:solidFill>
                <a:schemeClr val="bg1"/>
              </a:solidFill>
            </a:endParaRPr>
          </a:p>
        </p:txBody>
      </p:sp>
    </p:spTree>
    <p:extLst>
      <p:ext uri="{BB962C8B-B14F-4D97-AF65-F5344CB8AC3E}">
        <p14:creationId xmlns:p14="http://schemas.microsoft.com/office/powerpoint/2010/main" val="66341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rospects abound for Vietnam to become PPE hu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228" y="18220"/>
            <a:ext cx="10685772" cy="68215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4">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normAutofit fontScale="90000"/>
          </a:bodyPr>
          <a:lstStyle/>
          <a:p>
            <a:pPr algn="ctr"/>
            <a:r>
              <a:rPr lang="en-GB" b="1" dirty="0">
                <a:solidFill>
                  <a:schemeClr val="bg1"/>
                </a:solidFill>
              </a:rPr>
              <a:t>PPE                                                  Personal Protective Equipment</a:t>
            </a:r>
          </a:p>
        </p:txBody>
      </p:sp>
      <p:sp>
        <p:nvSpPr>
          <p:cNvPr id="16" name="Content Placeholder 6"/>
          <p:cNvSpPr>
            <a:spLocks noGrp="1"/>
          </p:cNvSpPr>
          <p:nvPr>
            <p:ph sz="half" idx="1"/>
          </p:nvPr>
        </p:nvSpPr>
        <p:spPr>
          <a:xfrm>
            <a:off x="2183287" y="409082"/>
            <a:ext cx="9188905" cy="5260197"/>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p:txBody>
      </p:sp>
    </p:spTree>
    <p:extLst>
      <p:ext uri="{BB962C8B-B14F-4D97-AF65-F5344CB8AC3E}">
        <p14:creationId xmlns:p14="http://schemas.microsoft.com/office/powerpoint/2010/main" val="1362694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err="1">
                <a:solidFill>
                  <a:schemeClr val="bg1"/>
                </a:solidFill>
                <a:latin typeface="+mj-lt"/>
              </a:rPr>
              <a:t>Sebagai</a:t>
            </a:r>
            <a:r>
              <a:rPr lang="en-GB" sz="4400" b="1" dirty="0">
                <a:solidFill>
                  <a:schemeClr val="bg1"/>
                </a:solidFill>
                <a:latin typeface="+mj-lt"/>
              </a:rPr>
              <a:t> </a:t>
            </a:r>
            <a:r>
              <a:rPr lang="en-GB" sz="4400" b="1" dirty="0" err="1">
                <a:solidFill>
                  <a:schemeClr val="bg1"/>
                </a:solidFill>
                <a:latin typeface="+mj-lt"/>
              </a:rPr>
              <a:t>seorang</a:t>
            </a:r>
            <a:r>
              <a:rPr lang="en-GB" sz="4400" b="1" dirty="0">
                <a:solidFill>
                  <a:schemeClr val="bg1"/>
                </a:solidFill>
                <a:latin typeface="+mj-lt"/>
              </a:rPr>
              <a:t> </a:t>
            </a:r>
            <a:r>
              <a:rPr lang="en-GB" sz="4400" b="1" dirty="0" err="1">
                <a:solidFill>
                  <a:schemeClr val="bg1"/>
                </a:solidFill>
                <a:latin typeface="+mj-lt"/>
              </a:rPr>
              <a:t>karyawan</a:t>
            </a:r>
            <a:r>
              <a:rPr lang="en-GB" sz="4400" b="1" dirty="0">
                <a:solidFill>
                  <a:schemeClr val="bg1"/>
                </a:solidFill>
                <a:latin typeface="+mj-lt"/>
              </a:rPr>
              <a:t>, Anda </a:t>
            </a:r>
            <a:r>
              <a:rPr lang="en-GB" sz="4400" b="1" dirty="0" err="1">
                <a:solidFill>
                  <a:schemeClr val="bg1"/>
                </a:solidFill>
                <a:latin typeface="+mj-lt"/>
              </a:rPr>
              <a:t>harus</a:t>
            </a:r>
            <a:r>
              <a:rPr lang="en-GB" sz="4400" b="1" dirty="0">
                <a:solidFill>
                  <a:schemeClr val="bg1"/>
                </a:solidFill>
                <a:latin typeface="+mj-lt"/>
              </a:rPr>
              <a:t> </a:t>
            </a:r>
            <a:r>
              <a:rPr lang="en-GB" sz="4400" b="1" dirty="0" err="1">
                <a:solidFill>
                  <a:schemeClr val="bg1"/>
                </a:solidFill>
                <a:latin typeface="+mj-lt"/>
              </a:rPr>
              <a:t>memastikan</a:t>
            </a:r>
            <a:r>
              <a:rPr lang="en-GB" sz="4400" b="1" dirty="0">
                <a:solidFill>
                  <a:schemeClr val="bg1"/>
                </a:solidFill>
                <a:latin typeface="+mj-lt"/>
              </a:rPr>
              <a:t>…</a:t>
            </a:r>
          </a:p>
        </p:txBody>
      </p:sp>
      <p:sp>
        <p:nvSpPr>
          <p:cNvPr id="10" name="Content Placeholder 2"/>
          <p:cNvSpPr>
            <a:spLocks noGrp="1"/>
          </p:cNvSpPr>
          <p:nvPr>
            <p:ph sz="half" idx="1"/>
          </p:nvPr>
        </p:nvSpPr>
        <p:spPr>
          <a:xfrm>
            <a:off x="779079" y="1818167"/>
            <a:ext cx="10633841" cy="4396153"/>
          </a:xfrm>
        </p:spPr>
        <p:txBody>
          <a:bodyPr>
            <a:normAutofit lnSpcReduction="10000"/>
          </a:bodyPr>
          <a:lstStyle/>
          <a:p>
            <a:pPr marL="361950" indent="-361950">
              <a:spcAft>
                <a:spcPts val="1200"/>
              </a:spcAft>
              <a:buFont typeface="Wingdings" panose="05000000000000000000" pitchFamily="2" charset="2"/>
              <a:buChar char="ü"/>
            </a:pPr>
            <a:r>
              <a:rPr lang="en-US" dirty="0"/>
              <a:t>APD </a:t>
            </a:r>
            <a:r>
              <a:rPr lang="en-US" dirty="0" err="1"/>
              <a:t>harus</a:t>
            </a:r>
            <a:r>
              <a:rPr lang="en-US" dirty="0"/>
              <a:t> </a:t>
            </a:r>
            <a:r>
              <a:rPr lang="en-US" dirty="0" err="1"/>
              <a:t>digunakan</a:t>
            </a:r>
            <a:r>
              <a:rPr lang="en-US" dirty="0"/>
              <a:t> </a:t>
            </a:r>
            <a:r>
              <a:rPr lang="en-US" dirty="0" err="1"/>
              <a:t>atau</a:t>
            </a:r>
            <a:r>
              <a:rPr lang="en-US" dirty="0"/>
              <a:t> </a:t>
            </a:r>
            <a:r>
              <a:rPr lang="en-US" dirty="0" err="1"/>
              <a:t>dikenakan</a:t>
            </a:r>
            <a:r>
              <a:rPr lang="en-US" dirty="0"/>
              <a:t> </a:t>
            </a:r>
            <a:r>
              <a:rPr lang="en-US" dirty="0" err="1"/>
              <a:t>sesuai</a:t>
            </a:r>
            <a:r>
              <a:rPr lang="en-US" dirty="0"/>
              <a:t> </a:t>
            </a:r>
            <a:r>
              <a:rPr lang="en-US" dirty="0" err="1"/>
              <a:t>dengan</a:t>
            </a:r>
            <a:r>
              <a:rPr lang="en-US" dirty="0"/>
              <a:t> </a:t>
            </a:r>
            <a:r>
              <a:rPr lang="en-US" dirty="0" err="1"/>
              <a:t>petunjuk</a:t>
            </a:r>
            <a:r>
              <a:rPr lang="en-US" dirty="0"/>
              <a:t> yang </a:t>
            </a:r>
            <a:r>
              <a:rPr lang="en-US" dirty="0" err="1"/>
              <a:t>diberikan</a:t>
            </a:r>
            <a:endParaRPr lang="en-US" dirty="0"/>
          </a:p>
          <a:p>
            <a:pPr marL="361950" indent="-361950">
              <a:spcAft>
                <a:spcPts val="1200"/>
              </a:spcAft>
              <a:buFont typeface="Wingdings" panose="05000000000000000000" pitchFamily="2" charset="2"/>
              <a:buChar char="ü"/>
            </a:pPr>
            <a:r>
              <a:rPr lang="en-US" dirty="0"/>
              <a:t>APD Anda </a:t>
            </a:r>
            <a:r>
              <a:rPr lang="en-US" dirty="0" err="1"/>
              <a:t>memiliki</a:t>
            </a:r>
            <a:r>
              <a:rPr lang="en-US" dirty="0"/>
              <a:t> </a:t>
            </a:r>
            <a:r>
              <a:rPr lang="en-US" dirty="0" err="1"/>
              <a:t>ukuran</a:t>
            </a:r>
            <a:r>
              <a:rPr lang="en-US" dirty="0"/>
              <a:t> yang pas dan </a:t>
            </a:r>
            <a:r>
              <a:rPr lang="en-US" dirty="0" err="1"/>
              <a:t>sesuai</a:t>
            </a:r>
            <a:endParaRPr lang="en-US" dirty="0"/>
          </a:p>
          <a:p>
            <a:pPr marL="361950" indent="-361950">
              <a:spcAft>
                <a:spcPts val="1200"/>
              </a:spcAft>
              <a:buFont typeface="Wingdings" panose="05000000000000000000" pitchFamily="2" charset="2"/>
              <a:buChar char="ü"/>
            </a:pPr>
            <a:r>
              <a:rPr lang="en-US" dirty="0"/>
              <a:t>Anda </a:t>
            </a:r>
            <a:r>
              <a:rPr lang="en-US" dirty="0" err="1"/>
              <a:t>melakukan</a:t>
            </a:r>
            <a:r>
              <a:rPr lang="en-US" dirty="0"/>
              <a:t> </a:t>
            </a:r>
            <a:r>
              <a:rPr lang="en-US" dirty="0" err="1"/>
              <a:t>pemeriksaan</a:t>
            </a:r>
            <a:r>
              <a:rPr lang="en-US" dirty="0"/>
              <a:t> visual APD </a:t>
            </a:r>
            <a:r>
              <a:rPr lang="en-US" dirty="0" err="1"/>
              <a:t>sebelum</a:t>
            </a:r>
            <a:r>
              <a:rPr lang="en-US" dirty="0"/>
              <a:t> </a:t>
            </a:r>
            <a:r>
              <a:rPr lang="en-US" dirty="0" err="1"/>
              <a:t>digunakan</a:t>
            </a:r>
            <a:r>
              <a:rPr lang="en-US" dirty="0"/>
              <a:t> dan </a:t>
            </a:r>
            <a:r>
              <a:rPr lang="en-US" dirty="0" err="1"/>
              <a:t>melaporkan</a:t>
            </a:r>
            <a:r>
              <a:rPr lang="en-US" dirty="0"/>
              <a:t> </a:t>
            </a:r>
            <a:r>
              <a:rPr lang="en-US" dirty="0" err="1"/>
              <a:t>kehilangan</a:t>
            </a:r>
            <a:r>
              <a:rPr lang="en-US" dirty="0"/>
              <a:t> </a:t>
            </a:r>
            <a:r>
              <a:rPr lang="en-US" dirty="0" err="1"/>
              <a:t>atau</a:t>
            </a:r>
            <a:r>
              <a:rPr lang="en-US" dirty="0"/>
              <a:t> </a:t>
            </a:r>
            <a:r>
              <a:rPr lang="en-US" dirty="0" err="1"/>
              <a:t>cacat</a:t>
            </a:r>
            <a:r>
              <a:rPr lang="en-US" dirty="0"/>
              <a:t> </a:t>
            </a:r>
            <a:r>
              <a:rPr lang="en-US" dirty="0" err="1"/>
              <a:t>apa</a:t>
            </a:r>
            <a:r>
              <a:rPr lang="en-US" dirty="0"/>
              <a:t> pun</a:t>
            </a:r>
          </a:p>
          <a:p>
            <a:pPr marL="361950" indent="-361950">
              <a:spcAft>
                <a:spcPts val="1200"/>
              </a:spcAft>
              <a:buFont typeface="Wingdings" panose="05000000000000000000" pitchFamily="2" charset="2"/>
              <a:buChar char="ü"/>
            </a:pPr>
            <a:r>
              <a:rPr lang="en-US" dirty="0"/>
              <a:t>Rawat APD Anda </a:t>
            </a:r>
            <a:r>
              <a:rPr lang="en-US" dirty="0" err="1"/>
              <a:t>secara</a:t>
            </a:r>
            <a:r>
              <a:rPr lang="en-US" dirty="0"/>
              <a:t> </a:t>
            </a:r>
            <a:r>
              <a:rPr lang="en-US" dirty="0" err="1"/>
              <a:t>bertanggung</a:t>
            </a:r>
            <a:r>
              <a:rPr lang="en-US" dirty="0"/>
              <a:t> </a:t>
            </a:r>
            <a:r>
              <a:rPr lang="en-US" dirty="0" err="1"/>
              <a:t>jawab</a:t>
            </a:r>
            <a:r>
              <a:rPr lang="en-US" dirty="0"/>
              <a:t> dan </a:t>
            </a:r>
            <a:r>
              <a:rPr lang="en-US" dirty="0" err="1"/>
              <a:t>setelah</a:t>
            </a:r>
            <a:r>
              <a:rPr lang="en-US" dirty="0"/>
              <a:t> </a:t>
            </a:r>
            <a:r>
              <a:rPr lang="en-US" dirty="0" err="1"/>
              <a:t>digunakan</a:t>
            </a:r>
            <a:r>
              <a:rPr lang="en-US" dirty="0"/>
              <a:t>, Anda </a:t>
            </a:r>
            <a:r>
              <a:rPr lang="en-US" dirty="0" err="1"/>
              <a:t>mengembalikan</a:t>
            </a:r>
            <a:r>
              <a:rPr lang="en-US" dirty="0"/>
              <a:t> APD </a:t>
            </a:r>
            <a:r>
              <a:rPr lang="en-US" dirty="0" err="1"/>
              <a:t>ke</a:t>
            </a:r>
            <a:r>
              <a:rPr lang="en-US" dirty="0"/>
              <a:t> unit </a:t>
            </a:r>
            <a:r>
              <a:rPr lang="en-US" dirty="0" err="1"/>
              <a:t>penyimpanan</a:t>
            </a:r>
            <a:r>
              <a:rPr lang="en-US" dirty="0"/>
              <a:t> </a:t>
            </a:r>
            <a:r>
              <a:rPr lang="en-US" dirty="0" err="1"/>
              <a:t>kering</a:t>
            </a:r>
            <a:r>
              <a:rPr lang="en-US" dirty="0"/>
              <a:t> dan </a:t>
            </a:r>
            <a:r>
              <a:rPr lang="en-US" dirty="0" err="1"/>
              <a:t>bersih</a:t>
            </a:r>
            <a:endParaRPr lang="en-US" dirty="0"/>
          </a:p>
          <a:p>
            <a:pPr marL="361950" indent="-361950">
              <a:spcAft>
                <a:spcPts val="1200"/>
              </a:spcAft>
              <a:buFont typeface="Wingdings" panose="05000000000000000000" pitchFamily="2" charset="2"/>
              <a:buChar char="ü"/>
            </a:pPr>
            <a:r>
              <a:rPr lang="en-US" dirty="0" err="1"/>
              <a:t>Tidak</a:t>
            </a:r>
            <a:r>
              <a:rPr lang="en-US" dirty="0"/>
              <a:t> </a:t>
            </a:r>
            <a:r>
              <a:rPr lang="en-US" dirty="0" err="1"/>
              <a:t>melakukan</a:t>
            </a:r>
            <a:r>
              <a:rPr lang="en-US" dirty="0"/>
              <a:t> </a:t>
            </a:r>
            <a:r>
              <a:rPr lang="en-US" dirty="0" err="1"/>
              <a:t>pemeliharaan</a:t>
            </a:r>
            <a:r>
              <a:rPr lang="en-US" dirty="0"/>
              <a:t> </a:t>
            </a:r>
            <a:r>
              <a:rPr lang="en-US" dirty="0" err="1"/>
              <a:t>sendiri</a:t>
            </a:r>
            <a:r>
              <a:rPr lang="en-US" dirty="0"/>
              <a:t>, </a:t>
            </a:r>
            <a:r>
              <a:rPr lang="en-US" dirty="0" err="1"/>
              <a:t>kecuali</a:t>
            </a:r>
            <a:r>
              <a:rPr lang="en-US" dirty="0"/>
              <a:t> </a:t>
            </a:r>
            <a:r>
              <a:rPr lang="en-US" dirty="0" err="1"/>
              <a:t>jika</a:t>
            </a:r>
            <a:r>
              <a:rPr lang="en-US" dirty="0"/>
              <a:t> Anda </a:t>
            </a:r>
            <a:r>
              <a:rPr lang="en-US" dirty="0" err="1"/>
              <a:t>diberi</a:t>
            </a:r>
            <a:r>
              <a:rPr lang="en-US" dirty="0"/>
              <a:t> </a:t>
            </a:r>
            <a:r>
              <a:rPr lang="en-US" dirty="0" err="1"/>
              <a:t>wewenang</a:t>
            </a:r>
            <a:r>
              <a:rPr lang="en-US" dirty="0"/>
              <a:t> dan </a:t>
            </a:r>
            <a:r>
              <a:rPr lang="en-US" dirty="0" err="1"/>
              <a:t>dilatih</a:t>
            </a:r>
            <a:r>
              <a:rPr lang="en-US" dirty="0"/>
              <a:t> </a:t>
            </a:r>
            <a:r>
              <a:rPr lang="en-US" dirty="0" err="1"/>
              <a:t>untuk</a:t>
            </a:r>
            <a:r>
              <a:rPr lang="en-US" dirty="0"/>
              <a:t> </a:t>
            </a:r>
            <a:r>
              <a:rPr lang="en-US" dirty="0" err="1"/>
              <a:t>melakukannya</a:t>
            </a:r>
            <a:endParaRPr lang="en-GB" sz="2000" dirty="0"/>
          </a:p>
        </p:txBody>
      </p:sp>
    </p:spTree>
    <p:extLst>
      <p:ext uri="{BB962C8B-B14F-4D97-AF65-F5344CB8AC3E}">
        <p14:creationId xmlns:p14="http://schemas.microsoft.com/office/powerpoint/2010/main" val="1621202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x Domestos Power Fresh Antibacterial Toilet Cleaner Lime Fresh, 700 m –  Avant Garde Brands"/>
          <p:cNvPicPr>
            <a:picLocks noChangeAspect="1" noChangeArrowheads="1"/>
          </p:cNvPicPr>
          <p:nvPr/>
        </p:nvPicPr>
        <p:blipFill rotWithShape="1">
          <a:blip r:embed="rId3">
            <a:extLst>
              <a:ext uri="{28A0092B-C50C-407E-A947-70E740481C1C}">
                <a14:useLocalDpi xmlns:a14="http://schemas.microsoft.com/office/drawing/2010/main" val="0"/>
              </a:ext>
            </a:extLst>
          </a:blip>
          <a:srcRect l="35093" t="2962" r="30526" b="429"/>
          <a:stretch/>
        </p:blipFill>
        <p:spPr bwMode="auto">
          <a:xfrm>
            <a:off x="8516679" y="1420072"/>
            <a:ext cx="2025336" cy="5262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4">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a:solidFill>
                  <a:schemeClr val="bg1"/>
                </a:solidFill>
                <a:latin typeface="+mj-lt"/>
              </a:rPr>
              <a:t>What is a Hazardous Substance?</a:t>
            </a:r>
          </a:p>
        </p:txBody>
      </p:sp>
      <p:sp>
        <p:nvSpPr>
          <p:cNvPr id="10" name="Content Placeholder 2"/>
          <p:cNvSpPr>
            <a:spLocks noGrp="1"/>
          </p:cNvSpPr>
          <p:nvPr>
            <p:ph sz="half" idx="1"/>
          </p:nvPr>
        </p:nvSpPr>
        <p:spPr>
          <a:xfrm>
            <a:off x="779079" y="1996966"/>
            <a:ext cx="7886456" cy="1639369"/>
          </a:xfrm>
        </p:spPr>
        <p:txBody>
          <a:bodyPr>
            <a:normAutofit/>
          </a:bodyPr>
          <a:lstStyle/>
          <a:p>
            <a:pPr marL="0" indent="0" algn="ctr">
              <a:buNone/>
            </a:pPr>
            <a:r>
              <a:rPr lang="en-GB" altLang="en-US" sz="2600" dirty="0" err="1"/>
              <a:t>Zat</a:t>
            </a:r>
            <a:r>
              <a:rPr lang="en-GB" altLang="en-US" sz="2600" dirty="0"/>
              <a:t> </a:t>
            </a:r>
            <a:r>
              <a:rPr lang="en-GB" altLang="en-US" sz="2600" dirty="0" err="1"/>
              <a:t>berbahaya</a:t>
            </a:r>
            <a:r>
              <a:rPr lang="en-GB" altLang="en-US" sz="2600" dirty="0"/>
              <a:t> </a:t>
            </a:r>
            <a:r>
              <a:rPr lang="en-GB" altLang="en-US" sz="2600" dirty="0" err="1"/>
              <a:t>dapat</a:t>
            </a:r>
            <a:r>
              <a:rPr lang="en-GB" altLang="en-US" sz="2600" dirty="0"/>
              <a:t> </a:t>
            </a:r>
            <a:r>
              <a:rPr lang="en-GB" altLang="en-US" sz="2600" dirty="0" err="1"/>
              <a:t>berupa</a:t>
            </a:r>
            <a:r>
              <a:rPr lang="en-GB" altLang="en-US" sz="2600" dirty="0"/>
              <a:t> </a:t>
            </a:r>
            <a:r>
              <a:rPr lang="en-GB" altLang="en-US" sz="2600" dirty="0" err="1"/>
              <a:t>bahan</a:t>
            </a:r>
            <a:r>
              <a:rPr lang="en-GB" altLang="en-US" sz="2600" dirty="0"/>
              <a:t> </a:t>
            </a:r>
            <a:r>
              <a:rPr lang="en-GB" altLang="en-US" sz="2600" dirty="0" err="1"/>
              <a:t>kimia</a:t>
            </a:r>
            <a:r>
              <a:rPr lang="en-GB" altLang="en-US" sz="2600" dirty="0"/>
              <a:t>, </a:t>
            </a:r>
            <a:r>
              <a:rPr lang="en-GB" altLang="en-US" sz="2600" dirty="0" err="1"/>
              <a:t>produk</a:t>
            </a:r>
            <a:r>
              <a:rPr lang="en-GB" altLang="en-US" sz="2600" dirty="0"/>
              <a:t> yang </a:t>
            </a:r>
            <a:r>
              <a:rPr lang="en-GB" altLang="en-US" sz="2600" dirty="0" err="1"/>
              <a:t>mengandung</a:t>
            </a:r>
            <a:r>
              <a:rPr lang="en-GB" altLang="en-US" sz="2600" dirty="0"/>
              <a:t> </a:t>
            </a:r>
            <a:r>
              <a:rPr lang="en-GB" altLang="en-US" sz="2600" dirty="0" err="1"/>
              <a:t>bahan</a:t>
            </a:r>
            <a:r>
              <a:rPr lang="en-GB" altLang="en-US" sz="2600" dirty="0"/>
              <a:t> </a:t>
            </a:r>
            <a:r>
              <a:rPr lang="en-GB" altLang="en-US" sz="2600" dirty="0" err="1"/>
              <a:t>kimia</a:t>
            </a:r>
            <a:r>
              <a:rPr lang="en-GB" altLang="en-US" sz="2600" dirty="0"/>
              <a:t>, </a:t>
            </a:r>
            <a:r>
              <a:rPr lang="en-GB" altLang="en-US" sz="2600" dirty="0" err="1"/>
              <a:t>debu</a:t>
            </a:r>
            <a:r>
              <a:rPr lang="en-GB" altLang="en-US" sz="2600" dirty="0"/>
              <a:t>, asap, </a:t>
            </a:r>
            <a:r>
              <a:rPr lang="en-GB" altLang="en-US" sz="2600" dirty="0" err="1"/>
              <a:t>uap</a:t>
            </a:r>
            <a:r>
              <a:rPr lang="en-GB" altLang="en-US" sz="2600" dirty="0"/>
              <a:t> </a:t>
            </a:r>
            <a:r>
              <a:rPr lang="en-GB" altLang="en-US" sz="2600" dirty="0" err="1"/>
              <a:t>atau</a:t>
            </a:r>
            <a:r>
              <a:rPr lang="en-GB" altLang="en-US" sz="2600" dirty="0"/>
              <a:t> </a:t>
            </a:r>
            <a:r>
              <a:rPr lang="en-GB" altLang="en-US" sz="2600" dirty="0" err="1"/>
              <a:t>agen</a:t>
            </a:r>
            <a:r>
              <a:rPr lang="en-GB" altLang="en-US" sz="2600" dirty="0"/>
              <a:t> </a:t>
            </a:r>
            <a:r>
              <a:rPr lang="en-GB" altLang="en-US" sz="2600" dirty="0" err="1"/>
              <a:t>biologis</a:t>
            </a:r>
            <a:r>
              <a:rPr lang="en-GB" altLang="en-US" sz="2600" dirty="0"/>
              <a:t> [</a:t>
            </a:r>
            <a:r>
              <a:rPr lang="en-GB" altLang="en-US" sz="2600" dirty="0" err="1"/>
              <a:t>misalnya</a:t>
            </a:r>
            <a:r>
              <a:rPr lang="en-GB" altLang="en-US" sz="2600" dirty="0"/>
              <a:t>. </a:t>
            </a:r>
            <a:r>
              <a:rPr lang="en-GB" altLang="en-US" sz="2600" dirty="0" err="1"/>
              <a:t>kuman</a:t>
            </a:r>
            <a:r>
              <a:rPr lang="en-GB" altLang="en-US" sz="2600" dirty="0"/>
              <a:t>]</a:t>
            </a:r>
          </a:p>
          <a:p>
            <a:pPr marL="0" indent="0">
              <a:buNone/>
            </a:pPr>
            <a:endParaRPr lang="en-GB" altLang="en-US" sz="2600" dirty="0"/>
          </a:p>
          <a:p>
            <a:endParaRPr lang="en-GB" altLang="en-US" sz="2600" dirty="0"/>
          </a:p>
          <a:p>
            <a:endParaRPr lang="en-US" altLang="en-US" dirty="0"/>
          </a:p>
        </p:txBody>
      </p:sp>
      <p:sp>
        <p:nvSpPr>
          <p:cNvPr id="3" name="Rounded Rectangular Callout 2"/>
          <p:cNvSpPr/>
          <p:nvPr/>
        </p:nvSpPr>
        <p:spPr>
          <a:xfrm>
            <a:off x="1010093" y="4997302"/>
            <a:ext cx="6640030" cy="1217018"/>
          </a:xfrm>
          <a:prstGeom prst="wedgeRoundRectCallout">
            <a:avLst>
              <a:gd name="adj1" fmla="val 64130"/>
              <a:gd name="adj2" fmla="val -15295"/>
              <a:gd name="adj3" fmla="val 16667"/>
            </a:avLst>
          </a:prstGeom>
          <a:solidFill>
            <a:schemeClr val="bg1"/>
          </a:solidFill>
          <a:ln w="34925">
            <a:solidFill>
              <a:srgbClr val="EB6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err="1">
                <a:solidFill>
                  <a:schemeClr val="tx1"/>
                </a:solidFill>
              </a:rPr>
              <a:t>Kemasan</a:t>
            </a:r>
            <a:r>
              <a:rPr lang="en-GB" altLang="en-US" sz="2800" dirty="0">
                <a:solidFill>
                  <a:schemeClr val="tx1"/>
                </a:solidFill>
              </a:rPr>
              <a:t> </a:t>
            </a:r>
            <a:r>
              <a:rPr lang="en-GB" altLang="en-US" sz="2800" dirty="0" err="1">
                <a:solidFill>
                  <a:schemeClr val="tx1"/>
                </a:solidFill>
              </a:rPr>
              <a:t>harus</a:t>
            </a:r>
            <a:r>
              <a:rPr lang="en-GB" altLang="en-US" sz="2800" dirty="0">
                <a:solidFill>
                  <a:schemeClr val="tx1"/>
                </a:solidFill>
              </a:rPr>
              <a:t> </a:t>
            </a:r>
            <a:r>
              <a:rPr lang="en-GB" altLang="en-US" sz="2800" dirty="0" err="1">
                <a:solidFill>
                  <a:schemeClr val="tx1"/>
                </a:solidFill>
              </a:rPr>
              <a:t>mengidentifikasi</a:t>
            </a:r>
            <a:r>
              <a:rPr lang="en-GB" altLang="en-US" sz="2800" dirty="0">
                <a:solidFill>
                  <a:schemeClr val="tx1"/>
                </a:solidFill>
              </a:rPr>
              <a:t> </a:t>
            </a:r>
            <a:r>
              <a:rPr lang="en-GB" altLang="en-US" sz="2800" dirty="0" err="1">
                <a:solidFill>
                  <a:schemeClr val="tx1"/>
                </a:solidFill>
              </a:rPr>
              <a:t>apakah</a:t>
            </a:r>
            <a:r>
              <a:rPr lang="en-GB" altLang="en-US" sz="2800" dirty="0">
                <a:solidFill>
                  <a:schemeClr val="tx1"/>
                </a:solidFill>
              </a:rPr>
              <a:t> </a:t>
            </a:r>
            <a:r>
              <a:rPr lang="en-GB" altLang="en-US" sz="2800" dirty="0" err="1">
                <a:solidFill>
                  <a:schemeClr val="tx1"/>
                </a:solidFill>
              </a:rPr>
              <a:t>suatu</a:t>
            </a:r>
            <a:r>
              <a:rPr lang="en-GB" altLang="en-US" sz="2800" dirty="0">
                <a:solidFill>
                  <a:schemeClr val="tx1"/>
                </a:solidFill>
              </a:rPr>
              <a:t> </a:t>
            </a:r>
            <a:r>
              <a:rPr lang="en-GB" altLang="en-US" sz="2800" dirty="0" err="1">
                <a:solidFill>
                  <a:schemeClr val="tx1"/>
                </a:solidFill>
              </a:rPr>
              <a:t>zat</a:t>
            </a:r>
            <a:r>
              <a:rPr lang="en-GB" altLang="en-US" sz="2800" dirty="0">
                <a:solidFill>
                  <a:schemeClr val="tx1"/>
                </a:solidFill>
              </a:rPr>
              <a:t> </a:t>
            </a:r>
            <a:r>
              <a:rPr lang="en-GB" altLang="en-US" sz="2800" dirty="0" err="1">
                <a:solidFill>
                  <a:schemeClr val="tx1"/>
                </a:solidFill>
              </a:rPr>
              <a:t>berbahaya</a:t>
            </a:r>
            <a:r>
              <a:rPr lang="en-GB" altLang="en-US" sz="2800" dirty="0">
                <a:solidFill>
                  <a:schemeClr val="tx1"/>
                </a:solidFill>
              </a:rPr>
              <a:t> </a:t>
            </a:r>
            <a:r>
              <a:rPr lang="en-GB" altLang="en-US" sz="2800" dirty="0" err="1">
                <a:solidFill>
                  <a:schemeClr val="tx1"/>
                </a:solidFill>
              </a:rPr>
              <a:t>bagi</a:t>
            </a:r>
            <a:r>
              <a:rPr lang="en-GB" altLang="en-US" sz="2800" dirty="0">
                <a:solidFill>
                  <a:schemeClr val="tx1"/>
                </a:solidFill>
              </a:rPr>
              <a:t> Anda</a:t>
            </a:r>
          </a:p>
        </p:txBody>
      </p:sp>
    </p:spTree>
    <p:extLst>
      <p:ext uri="{BB962C8B-B14F-4D97-AF65-F5344CB8AC3E}">
        <p14:creationId xmlns:p14="http://schemas.microsoft.com/office/powerpoint/2010/main" val="4113810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6" name="Content Placeholder 6"/>
          <p:cNvSpPr>
            <a:spLocks noGrp="1"/>
          </p:cNvSpPr>
          <p:nvPr>
            <p:ph sz="half" idx="1"/>
          </p:nvPr>
        </p:nvSpPr>
        <p:spPr>
          <a:xfrm>
            <a:off x="2183288" y="409082"/>
            <a:ext cx="9618852" cy="5260197"/>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0" lvl="0" indent="0">
              <a:buNone/>
            </a:pPr>
            <a:r>
              <a:rPr lang="en-US" sz="3600" dirty="0" err="1"/>
              <a:t>Catat</a:t>
            </a:r>
            <a:r>
              <a:rPr lang="en-US" sz="3600" dirty="0"/>
              <a:t> </a:t>
            </a:r>
            <a:r>
              <a:rPr lang="en-US" sz="3600" dirty="0" err="1"/>
              <a:t>temuan</a:t>
            </a:r>
            <a:r>
              <a:rPr lang="en-US" sz="3600" dirty="0"/>
              <a:t> Anda dan </a:t>
            </a:r>
            <a:r>
              <a:rPr lang="en-US" sz="3600" dirty="0" err="1"/>
              <a:t>terapkan</a:t>
            </a:r>
            <a:endParaRPr lang="en-US" sz="3600" dirty="0"/>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a:p>
            <a:pPr marL="621792" lvl="1" fontAlgn="auto">
              <a:spcBef>
                <a:spcPts val="324"/>
              </a:spcBef>
              <a:spcAft>
                <a:spcPts val="0"/>
              </a:spcAft>
              <a:buFont typeface="Verdana"/>
              <a:buChar char="◦"/>
              <a:defRPr/>
            </a:pP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4225" y="1432970"/>
            <a:ext cx="3783141" cy="5351314"/>
          </a:xfrm>
          <a:prstGeom prst="rect">
            <a:avLst/>
          </a:prstGeom>
        </p:spPr>
      </p:pic>
      <p:sp>
        <p:nvSpPr>
          <p:cNvPr id="11" name="Rectangle 10"/>
          <p:cNvSpPr/>
          <p:nvPr/>
        </p:nvSpPr>
        <p:spPr>
          <a:xfrm>
            <a:off x="6517310" y="2084829"/>
            <a:ext cx="5167871" cy="4154984"/>
          </a:xfrm>
          <a:prstGeom prst="rect">
            <a:avLst/>
          </a:prstGeom>
        </p:spPr>
        <p:txBody>
          <a:bodyPr wrap="square">
            <a:spAutoFit/>
          </a:bodyPr>
          <a:lstStyle/>
          <a:p>
            <a:pPr algn="just"/>
            <a:r>
              <a:rPr lang="en-US" sz="2400" dirty="0" err="1">
                <a:solidFill>
                  <a:srgbClr val="202124"/>
                </a:solidFill>
              </a:rPr>
              <a:t>Penilaian</a:t>
            </a:r>
            <a:r>
              <a:rPr lang="en-US" sz="2400" dirty="0">
                <a:solidFill>
                  <a:srgbClr val="202124"/>
                </a:solidFill>
              </a:rPr>
              <a:t> COSHH </a:t>
            </a:r>
            <a:r>
              <a:rPr lang="en-US" sz="2400" dirty="0" err="1">
                <a:solidFill>
                  <a:srgbClr val="202124"/>
                </a:solidFill>
              </a:rPr>
              <a:t>digunakan</a:t>
            </a:r>
            <a:r>
              <a:rPr lang="en-US" sz="2400" dirty="0">
                <a:solidFill>
                  <a:srgbClr val="202124"/>
                </a:solidFill>
              </a:rPr>
              <a:t> </a:t>
            </a:r>
            <a:r>
              <a:rPr lang="en-US" sz="2400" dirty="0" err="1">
                <a:solidFill>
                  <a:srgbClr val="202124"/>
                </a:solidFill>
              </a:rPr>
              <a:t>untuk</a:t>
            </a:r>
            <a:r>
              <a:rPr lang="en-US" sz="2400" dirty="0">
                <a:solidFill>
                  <a:srgbClr val="202124"/>
                </a:solidFill>
              </a:rPr>
              <a:t> </a:t>
            </a:r>
            <a:r>
              <a:rPr lang="en-US" sz="2400" dirty="0" err="1">
                <a:solidFill>
                  <a:srgbClr val="202124"/>
                </a:solidFill>
              </a:rPr>
              <a:t>memastikan</a:t>
            </a:r>
            <a:r>
              <a:rPr lang="en-US" sz="2400" dirty="0">
                <a:solidFill>
                  <a:srgbClr val="202124"/>
                </a:solidFill>
              </a:rPr>
              <a:t> </a:t>
            </a:r>
            <a:r>
              <a:rPr lang="en-US" sz="2400" dirty="0" err="1">
                <a:solidFill>
                  <a:srgbClr val="202124"/>
                </a:solidFill>
              </a:rPr>
              <a:t>bahwa</a:t>
            </a:r>
            <a:r>
              <a:rPr lang="en-US" sz="2400" dirty="0">
                <a:solidFill>
                  <a:srgbClr val="202124"/>
                </a:solidFill>
              </a:rPr>
              <a:t> </a:t>
            </a:r>
            <a:r>
              <a:rPr lang="en-US" sz="2400" dirty="0" err="1">
                <a:solidFill>
                  <a:srgbClr val="202124"/>
                </a:solidFill>
              </a:rPr>
              <a:t>tindakan</a:t>
            </a:r>
            <a:r>
              <a:rPr lang="en-US" sz="2400" dirty="0">
                <a:solidFill>
                  <a:srgbClr val="202124"/>
                </a:solidFill>
              </a:rPr>
              <a:t> </a:t>
            </a:r>
            <a:r>
              <a:rPr lang="en-US" sz="2400" dirty="0" err="1">
                <a:solidFill>
                  <a:srgbClr val="202124"/>
                </a:solidFill>
              </a:rPr>
              <a:t>pengendalian</a:t>
            </a:r>
            <a:r>
              <a:rPr lang="en-US" sz="2400" dirty="0">
                <a:solidFill>
                  <a:srgbClr val="202124"/>
                </a:solidFill>
              </a:rPr>
              <a:t> </a:t>
            </a:r>
            <a:r>
              <a:rPr lang="en-US" sz="2400" dirty="0" err="1">
                <a:solidFill>
                  <a:srgbClr val="202124"/>
                </a:solidFill>
              </a:rPr>
              <a:t>dipertimbangkan</a:t>
            </a:r>
            <a:r>
              <a:rPr lang="en-US" sz="2400" dirty="0">
                <a:solidFill>
                  <a:srgbClr val="202124"/>
                </a:solidFill>
              </a:rPr>
              <a:t> </a:t>
            </a:r>
            <a:r>
              <a:rPr lang="en-US" sz="2400" dirty="0" err="1">
                <a:solidFill>
                  <a:srgbClr val="202124"/>
                </a:solidFill>
              </a:rPr>
              <a:t>untuk</a:t>
            </a:r>
            <a:r>
              <a:rPr lang="en-US" sz="2400" dirty="0">
                <a:solidFill>
                  <a:srgbClr val="202124"/>
                </a:solidFill>
              </a:rPr>
              <a:t> </a:t>
            </a:r>
            <a:r>
              <a:rPr lang="en-US" sz="2400" dirty="0" err="1">
                <a:solidFill>
                  <a:srgbClr val="202124"/>
                </a:solidFill>
              </a:rPr>
              <a:t>mencegah</a:t>
            </a:r>
            <a:r>
              <a:rPr lang="en-US" sz="2400" dirty="0">
                <a:solidFill>
                  <a:srgbClr val="202124"/>
                </a:solidFill>
              </a:rPr>
              <a:t> </a:t>
            </a:r>
            <a:r>
              <a:rPr lang="en-US" sz="2400" dirty="0" err="1">
                <a:solidFill>
                  <a:srgbClr val="202124"/>
                </a:solidFill>
              </a:rPr>
              <a:t>atau</a:t>
            </a:r>
            <a:r>
              <a:rPr lang="en-US" sz="2400" dirty="0">
                <a:solidFill>
                  <a:srgbClr val="202124"/>
                </a:solidFill>
              </a:rPr>
              <a:t> </a:t>
            </a:r>
            <a:r>
              <a:rPr lang="en-US" sz="2400" dirty="0" err="1">
                <a:solidFill>
                  <a:srgbClr val="202124"/>
                </a:solidFill>
              </a:rPr>
              <a:t>mengendalikan</a:t>
            </a:r>
            <a:r>
              <a:rPr lang="en-US" sz="2400" dirty="0">
                <a:solidFill>
                  <a:srgbClr val="202124"/>
                </a:solidFill>
              </a:rPr>
              <a:t> </a:t>
            </a:r>
            <a:r>
              <a:rPr lang="en-US" sz="2400" dirty="0" err="1">
                <a:solidFill>
                  <a:srgbClr val="202124"/>
                </a:solidFill>
              </a:rPr>
              <a:t>paparan</a:t>
            </a:r>
            <a:r>
              <a:rPr lang="en-US" sz="2400" dirty="0">
                <a:solidFill>
                  <a:srgbClr val="202124"/>
                </a:solidFill>
              </a:rPr>
              <a:t> </a:t>
            </a:r>
            <a:r>
              <a:rPr lang="en-US" sz="2400" dirty="0" err="1">
                <a:solidFill>
                  <a:srgbClr val="202124"/>
                </a:solidFill>
              </a:rPr>
              <a:t>zat</a:t>
            </a:r>
            <a:r>
              <a:rPr lang="en-US" sz="2400" dirty="0">
                <a:solidFill>
                  <a:srgbClr val="202124"/>
                </a:solidFill>
              </a:rPr>
              <a:t> </a:t>
            </a:r>
            <a:r>
              <a:rPr lang="en-US" sz="2400" dirty="0" err="1">
                <a:solidFill>
                  <a:srgbClr val="202124"/>
                </a:solidFill>
              </a:rPr>
              <a:t>berbahaya</a:t>
            </a:r>
            <a:r>
              <a:rPr lang="en-US" sz="2400" dirty="0">
                <a:solidFill>
                  <a:srgbClr val="202124"/>
                </a:solidFill>
              </a:rPr>
              <a:t> </a:t>
            </a:r>
            <a:r>
              <a:rPr lang="en-US" sz="2400" dirty="0" err="1">
                <a:solidFill>
                  <a:srgbClr val="202124"/>
                </a:solidFill>
              </a:rPr>
              <a:t>bagi</a:t>
            </a:r>
            <a:r>
              <a:rPr lang="en-US" sz="2400" dirty="0">
                <a:solidFill>
                  <a:srgbClr val="202124"/>
                </a:solidFill>
              </a:rPr>
              <a:t> </a:t>
            </a:r>
            <a:r>
              <a:rPr lang="en-US" sz="2400" dirty="0" err="1">
                <a:solidFill>
                  <a:srgbClr val="202124"/>
                </a:solidFill>
              </a:rPr>
              <a:t>kesehatan</a:t>
            </a:r>
            <a:endParaRPr lang="en-US" sz="2400" dirty="0">
              <a:solidFill>
                <a:srgbClr val="202124"/>
              </a:solidFill>
            </a:endParaRPr>
          </a:p>
          <a:p>
            <a:pPr algn="just"/>
            <a:endParaRPr lang="en-US" sz="2400" dirty="0">
              <a:solidFill>
                <a:srgbClr val="202124"/>
              </a:solidFill>
            </a:endParaRPr>
          </a:p>
          <a:p>
            <a:pPr algn="just"/>
            <a:r>
              <a:rPr lang="en-US" sz="2400" dirty="0">
                <a:solidFill>
                  <a:srgbClr val="202124"/>
                </a:solidFill>
              </a:rPr>
              <a:t>Sangat </a:t>
            </a:r>
            <a:r>
              <a:rPr lang="en-US" sz="2400" dirty="0" err="1">
                <a:solidFill>
                  <a:srgbClr val="202124"/>
                </a:solidFill>
              </a:rPr>
              <a:t>penting</a:t>
            </a:r>
            <a:r>
              <a:rPr lang="en-US" sz="2400" dirty="0">
                <a:solidFill>
                  <a:srgbClr val="202124"/>
                </a:solidFill>
              </a:rPr>
              <a:t> </a:t>
            </a:r>
            <a:r>
              <a:rPr lang="en-US" sz="2400" dirty="0" err="1">
                <a:solidFill>
                  <a:srgbClr val="202124"/>
                </a:solidFill>
              </a:rPr>
              <a:t>bagi</a:t>
            </a:r>
            <a:r>
              <a:rPr lang="en-US" sz="2400" dirty="0">
                <a:solidFill>
                  <a:srgbClr val="202124"/>
                </a:solidFill>
              </a:rPr>
              <a:t> </a:t>
            </a:r>
            <a:r>
              <a:rPr lang="en-US" sz="2400" dirty="0" err="1">
                <a:solidFill>
                  <a:srgbClr val="202124"/>
                </a:solidFill>
              </a:rPr>
              <a:t>karyawan</a:t>
            </a:r>
            <a:r>
              <a:rPr lang="en-US" sz="2400" dirty="0">
                <a:solidFill>
                  <a:srgbClr val="202124"/>
                </a:solidFill>
              </a:rPr>
              <a:t> </a:t>
            </a:r>
            <a:r>
              <a:rPr lang="en-US" sz="2400" dirty="0" err="1">
                <a:solidFill>
                  <a:srgbClr val="202124"/>
                </a:solidFill>
              </a:rPr>
              <a:t>untuk</a:t>
            </a:r>
            <a:r>
              <a:rPr lang="en-US" sz="2400" dirty="0">
                <a:solidFill>
                  <a:srgbClr val="202124"/>
                </a:solidFill>
              </a:rPr>
              <a:t> </a:t>
            </a:r>
            <a:r>
              <a:rPr lang="en-US" sz="2400" dirty="0" err="1">
                <a:solidFill>
                  <a:srgbClr val="202124"/>
                </a:solidFill>
              </a:rPr>
              <a:t>membaca</a:t>
            </a:r>
            <a:r>
              <a:rPr lang="en-US" sz="2400" dirty="0">
                <a:solidFill>
                  <a:srgbClr val="202124"/>
                </a:solidFill>
              </a:rPr>
              <a:t> </a:t>
            </a:r>
            <a:r>
              <a:rPr lang="en-US" sz="2400" dirty="0" err="1">
                <a:solidFill>
                  <a:srgbClr val="202124"/>
                </a:solidFill>
              </a:rPr>
              <a:t>Penilaian</a:t>
            </a:r>
            <a:r>
              <a:rPr lang="en-US" sz="2400" dirty="0">
                <a:solidFill>
                  <a:srgbClr val="202124"/>
                </a:solidFill>
              </a:rPr>
              <a:t> </a:t>
            </a:r>
            <a:r>
              <a:rPr lang="en-US" sz="2400" dirty="0" err="1">
                <a:solidFill>
                  <a:srgbClr val="202124"/>
                </a:solidFill>
              </a:rPr>
              <a:t>CoSHH</a:t>
            </a:r>
            <a:r>
              <a:rPr lang="en-US" sz="2400" dirty="0">
                <a:solidFill>
                  <a:srgbClr val="202124"/>
                </a:solidFill>
              </a:rPr>
              <a:t> </a:t>
            </a:r>
            <a:r>
              <a:rPr lang="en-US" sz="2400" dirty="0" err="1">
                <a:solidFill>
                  <a:srgbClr val="202124"/>
                </a:solidFill>
              </a:rPr>
              <a:t>untuk</a:t>
            </a:r>
            <a:r>
              <a:rPr lang="en-US" sz="2400" dirty="0">
                <a:solidFill>
                  <a:srgbClr val="202124"/>
                </a:solidFill>
              </a:rPr>
              <a:t> </a:t>
            </a:r>
            <a:r>
              <a:rPr lang="en-US" sz="2400" dirty="0" err="1">
                <a:solidFill>
                  <a:srgbClr val="202124"/>
                </a:solidFill>
              </a:rPr>
              <a:t>bahan</a:t>
            </a:r>
            <a:r>
              <a:rPr lang="en-US" sz="2400" dirty="0">
                <a:solidFill>
                  <a:srgbClr val="202124"/>
                </a:solidFill>
              </a:rPr>
              <a:t> </a:t>
            </a:r>
            <a:r>
              <a:rPr lang="en-US" sz="2400" dirty="0" err="1">
                <a:solidFill>
                  <a:srgbClr val="202124"/>
                </a:solidFill>
              </a:rPr>
              <a:t>kimia</a:t>
            </a:r>
            <a:r>
              <a:rPr lang="en-US" sz="2400" dirty="0">
                <a:solidFill>
                  <a:srgbClr val="202124"/>
                </a:solidFill>
              </a:rPr>
              <a:t> yang </a:t>
            </a:r>
            <a:r>
              <a:rPr lang="en-US" sz="2400" dirty="0" err="1">
                <a:solidFill>
                  <a:srgbClr val="202124"/>
                </a:solidFill>
              </a:rPr>
              <a:t>akan</a:t>
            </a:r>
            <a:r>
              <a:rPr lang="en-US" sz="2400" dirty="0">
                <a:solidFill>
                  <a:srgbClr val="202124"/>
                </a:solidFill>
              </a:rPr>
              <a:t> </a:t>
            </a:r>
            <a:r>
              <a:rPr lang="en-US" sz="2400" dirty="0" err="1">
                <a:solidFill>
                  <a:srgbClr val="202124"/>
                </a:solidFill>
              </a:rPr>
              <a:t>mereka</a:t>
            </a:r>
            <a:r>
              <a:rPr lang="en-US" sz="2400" dirty="0">
                <a:solidFill>
                  <a:srgbClr val="202124"/>
                </a:solidFill>
              </a:rPr>
              <a:t> </a:t>
            </a:r>
            <a:r>
              <a:rPr lang="en-US" sz="2400" dirty="0" err="1">
                <a:solidFill>
                  <a:srgbClr val="202124"/>
                </a:solidFill>
              </a:rPr>
              <a:t>gunakan</a:t>
            </a:r>
            <a:r>
              <a:rPr lang="en-US" sz="2400" dirty="0">
                <a:solidFill>
                  <a:srgbClr val="202124"/>
                </a:solidFill>
              </a:rPr>
              <a:t> dan </a:t>
            </a:r>
            <a:r>
              <a:rPr lang="en-US" sz="2400" dirty="0" err="1">
                <a:solidFill>
                  <a:srgbClr val="202124"/>
                </a:solidFill>
              </a:rPr>
              <a:t>mematuhi</a:t>
            </a:r>
            <a:r>
              <a:rPr lang="en-US" sz="2400" dirty="0">
                <a:solidFill>
                  <a:srgbClr val="202124"/>
                </a:solidFill>
              </a:rPr>
              <a:t> </a:t>
            </a:r>
            <a:r>
              <a:rPr lang="en-US" sz="2400" dirty="0" err="1">
                <a:solidFill>
                  <a:srgbClr val="202124"/>
                </a:solidFill>
              </a:rPr>
              <a:t>tindakan</a:t>
            </a:r>
            <a:r>
              <a:rPr lang="en-US" sz="2400" dirty="0">
                <a:solidFill>
                  <a:srgbClr val="202124"/>
                </a:solidFill>
              </a:rPr>
              <a:t> </a:t>
            </a:r>
            <a:r>
              <a:rPr lang="en-US" sz="2400" dirty="0" err="1">
                <a:solidFill>
                  <a:srgbClr val="202124"/>
                </a:solidFill>
              </a:rPr>
              <a:t>pengendalian</a:t>
            </a:r>
            <a:r>
              <a:rPr lang="en-US" sz="2400" dirty="0">
                <a:solidFill>
                  <a:srgbClr val="202124"/>
                </a:solidFill>
              </a:rPr>
              <a:t> </a:t>
            </a:r>
            <a:r>
              <a:rPr lang="en-US" sz="2400" dirty="0" err="1">
                <a:solidFill>
                  <a:srgbClr val="202124"/>
                </a:solidFill>
              </a:rPr>
              <a:t>apa</a:t>
            </a:r>
            <a:r>
              <a:rPr lang="en-US" sz="2400" dirty="0">
                <a:solidFill>
                  <a:srgbClr val="202124"/>
                </a:solidFill>
              </a:rPr>
              <a:t> pun</a:t>
            </a:r>
            <a:endParaRPr lang="en-GB" sz="2400" dirty="0"/>
          </a:p>
        </p:txBody>
      </p:sp>
    </p:spTree>
    <p:extLst>
      <p:ext uri="{BB962C8B-B14F-4D97-AF65-F5344CB8AC3E}">
        <p14:creationId xmlns:p14="http://schemas.microsoft.com/office/powerpoint/2010/main" val="331408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view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4004" y="3678998"/>
            <a:ext cx="2262801" cy="22628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4">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CoSHH</a:t>
            </a:r>
            <a:r>
              <a:rPr lang="en-GB" b="1" dirty="0">
                <a:solidFill>
                  <a:schemeClr val="bg1"/>
                </a:solidFill>
              </a:rPr>
              <a:t> Assessment</a:t>
            </a:r>
          </a:p>
        </p:txBody>
      </p:sp>
      <p:sp>
        <p:nvSpPr>
          <p:cNvPr id="16" name="Content Placeholder 6"/>
          <p:cNvSpPr>
            <a:spLocks noGrp="1"/>
          </p:cNvSpPr>
          <p:nvPr>
            <p:ph sz="half" idx="1"/>
          </p:nvPr>
        </p:nvSpPr>
        <p:spPr>
          <a:xfrm>
            <a:off x="2183287" y="409083"/>
            <a:ext cx="9448732" cy="1689508"/>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0" lvl="0" indent="0">
              <a:buNone/>
            </a:pPr>
            <a:r>
              <a:rPr lang="en-US" sz="3600" dirty="0"/>
              <a:t>Review your assessment and update if necessary</a:t>
            </a:r>
          </a:p>
          <a:p>
            <a:pPr marL="0" lvl="0" indent="0">
              <a:buNone/>
            </a:pPr>
            <a:endParaRPr lang="en-US" sz="3600" dirty="0"/>
          </a:p>
          <a:p>
            <a:pPr marL="621792" lvl="1" fontAlgn="auto">
              <a:spcBef>
                <a:spcPts val="324"/>
              </a:spcBef>
              <a:spcAft>
                <a:spcPts val="0"/>
              </a:spcAft>
              <a:buFont typeface="Verdana"/>
              <a:buChar char="◦"/>
              <a:defRPr/>
            </a:pPr>
            <a:endParaRPr lang="en-US" dirty="0"/>
          </a:p>
          <a:p>
            <a:pPr marL="164592">
              <a:spcBef>
                <a:spcPts val="324"/>
              </a:spcBef>
              <a:buFont typeface="Verdana"/>
              <a:buChar char="◦"/>
              <a:defRPr/>
            </a:pPr>
            <a:endParaRPr lang="en-US" dirty="0"/>
          </a:p>
        </p:txBody>
      </p:sp>
      <p:sp>
        <p:nvSpPr>
          <p:cNvPr id="3" name="Rectangle 2"/>
          <p:cNvSpPr/>
          <p:nvPr/>
        </p:nvSpPr>
        <p:spPr>
          <a:xfrm>
            <a:off x="3383821" y="4333344"/>
            <a:ext cx="8328194" cy="954107"/>
          </a:xfrm>
          <a:prstGeom prst="rect">
            <a:avLst/>
          </a:prstGeom>
        </p:spPr>
        <p:txBody>
          <a:bodyPr wrap="square">
            <a:spAutoFit/>
          </a:bodyPr>
          <a:lstStyle/>
          <a:p>
            <a:pPr lvl="0" algn="ctr"/>
            <a:r>
              <a:rPr lang="en-US" sz="2800" dirty="0"/>
              <a:t>As a minimum, </a:t>
            </a:r>
            <a:r>
              <a:rPr lang="en-US" sz="2800" dirty="0" err="1"/>
              <a:t>CoSHH</a:t>
            </a:r>
            <a:r>
              <a:rPr lang="en-US" sz="2800" dirty="0"/>
              <a:t> Assessments are reviewed yearly to establish any changes required </a:t>
            </a:r>
          </a:p>
        </p:txBody>
      </p:sp>
    </p:spTree>
    <p:extLst>
      <p:ext uri="{BB962C8B-B14F-4D97-AF65-F5344CB8AC3E}">
        <p14:creationId xmlns:p14="http://schemas.microsoft.com/office/powerpoint/2010/main" val="3492387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fi-FI" sz="4400" b="1" dirty="0">
                <a:solidFill>
                  <a:schemeClr val="bg1"/>
                </a:solidFill>
                <a:latin typeface="+mj-lt"/>
              </a:rPr>
              <a:t>Penanganan Bahan Kimia yang Aman…</a:t>
            </a:r>
            <a:endParaRPr lang="en-GB" sz="4400" b="1" dirty="0">
              <a:solidFill>
                <a:schemeClr val="bg1"/>
              </a:solidFill>
              <a:latin typeface="+mj-lt"/>
            </a:endParaRPr>
          </a:p>
        </p:txBody>
      </p:sp>
      <p:sp>
        <p:nvSpPr>
          <p:cNvPr id="10" name="Content Placeholder 2"/>
          <p:cNvSpPr>
            <a:spLocks noGrp="1"/>
          </p:cNvSpPr>
          <p:nvPr>
            <p:ph sz="half" idx="1"/>
          </p:nvPr>
        </p:nvSpPr>
        <p:spPr>
          <a:xfrm>
            <a:off x="779079" y="1818167"/>
            <a:ext cx="10633841" cy="4396153"/>
          </a:xfrm>
        </p:spPr>
        <p:txBody>
          <a:bodyPr>
            <a:noAutofit/>
          </a:bodyPr>
          <a:lstStyle/>
          <a:p>
            <a:pPr marL="361950" indent="-361950">
              <a:spcAft>
                <a:spcPts val="1200"/>
              </a:spcAft>
              <a:buFont typeface="Wingdings" panose="05000000000000000000" pitchFamily="2" charset="2"/>
              <a:buChar char="ü"/>
            </a:pPr>
            <a:r>
              <a:rPr lang="en-US" dirty="0" err="1"/>
              <a:t>Jangan</a:t>
            </a:r>
            <a:r>
              <a:rPr lang="en-US" dirty="0"/>
              <a:t> </a:t>
            </a:r>
            <a:r>
              <a:rPr lang="en-US" dirty="0" err="1"/>
              <a:t>pernah</a:t>
            </a:r>
            <a:r>
              <a:rPr lang="en-US" dirty="0"/>
              <a:t> </a:t>
            </a:r>
            <a:r>
              <a:rPr lang="en-US" dirty="0" err="1"/>
              <a:t>mencampur</a:t>
            </a:r>
            <a:r>
              <a:rPr lang="en-US" dirty="0"/>
              <a:t> </a:t>
            </a:r>
            <a:r>
              <a:rPr lang="en-US" dirty="0" err="1"/>
              <a:t>bahan</a:t>
            </a:r>
            <a:r>
              <a:rPr lang="en-US" dirty="0"/>
              <a:t> </a:t>
            </a:r>
            <a:r>
              <a:rPr lang="en-US" dirty="0" err="1"/>
              <a:t>pembersih</a:t>
            </a:r>
            <a:r>
              <a:rPr lang="en-US" dirty="0"/>
              <a:t>.</a:t>
            </a:r>
          </a:p>
          <a:p>
            <a:pPr marL="361950" indent="-361950">
              <a:spcAft>
                <a:spcPts val="1200"/>
              </a:spcAft>
              <a:buFont typeface="Wingdings" panose="05000000000000000000" pitchFamily="2" charset="2"/>
              <a:buChar char="ü"/>
            </a:pPr>
            <a:r>
              <a:rPr lang="en-US" dirty="0" err="1"/>
              <a:t>Hindari</a:t>
            </a:r>
            <a:r>
              <a:rPr lang="en-US" dirty="0"/>
              <a:t> </a:t>
            </a:r>
            <a:r>
              <a:rPr lang="en-US" dirty="0" err="1"/>
              <a:t>mengangkat</a:t>
            </a:r>
            <a:r>
              <a:rPr lang="en-US" dirty="0"/>
              <a:t> dan </a:t>
            </a:r>
            <a:r>
              <a:rPr lang="en-US" dirty="0" err="1"/>
              <a:t>menuangkan</a:t>
            </a:r>
            <a:r>
              <a:rPr lang="en-US" dirty="0"/>
              <a:t> </a:t>
            </a:r>
            <a:r>
              <a:rPr lang="en-US" dirty="0" err="1"/>
              <a:t>dari</a:t>
            </a:r>
            <a:r>
              <a:rPr lang="en-US" dirty="0"/>
              <a:t> </a:t>
            </a:r>
            <a:r>
              <a:rPr lang="en-US" dirty="0" err="1"/>
              <a:t>wadah</a:t>
            </a:r>
            <a:r>
              <a:rPr lang="en-US" dirty="0"/>
              <a:t> </a:t>
            </a:r>
            <a:r>
              <a:rPr lang="en-US" dirty="0" err="1"/>
              <a:t>curah</a:t>
            </a:r>
            <a:r>
              <a:rPr lang="en-US" dirty="0"/>
              <a:t> yang </a:t>
            </a:r>
            <a:r>
              <a:rPr lang="en-US" dirty="0" err="1"/>
              <a:t>berat</a:t>
            </a:r>
            <a:r>
              <a:rPr lang="en-US" dirty="0"/>
              <a:t> </a:t>
            </a:r>
            <a:r>
              <a:rPr lang="en-US" dirty="0" err="1"/>
              <a:t>atau</a:t>
            </a:r>
            <a:r>
              <a:rPr lang="en-US" dirty="0"/>
              <a:t> </a:t>
            </a:r>
            <a:r>
              <a:rPr lang="en-US" dirty="0" err="1"/>
              <a:t>janggal</a:t>
            </a:r>
            <a:r>
              <a:rPr lang="en-US" dirty="0"/>
              <a:t>.</a:t>
            </a:r>
          </a:p>
          <a:p>
            <a:pPr marL="361950" indent="-361950">
              <a:spcAft>
                <a:spcPts val="1200"/>
              </a:spcAft>
              <a:buFont typeface="Wingdings" panose="05000000000000000000" pitchFamily="2" charset="2"/>
              <a:buChar char="ü"/>
            </a:pPr>
            <a:r>
              <a:rPr lang="en-US" dirty="0" err="1"/>
              <a:t>Saat</a:t>
            </a:r>
            <a:r>
              <a:rPr lang="en-US" dirty="0"/>
              <a:t> </a:t>
            </a:r>
            <a:r>
              <a:rPr lang="en-US" dirty="0" err="1"/>
              <a:t>mengencerkan</a:t>
            </a:r>
            <a:r>
              <a:rPr lang="en-US" dirty="0"/>
              <a:t>, </a:t>
            </a:r>
            <a:r>
              <a:rPr lang="en-US" dirty="0" err="1"/>
              <a:t>selalu</a:t>
            </a:r>
            <a:r>
              <a:rPr lang="en-US" dirty="0"/>
              <a:t> </a:t>
            </a:r>
            <a:r>
              <a:rPr lang="en-US" dirty="0" err="1"/>
              <a:t>tambahkan</a:t>
            </a:r>
            <a:r>
              <a:rPr lang="en-US" dirty="0"/>
              <a:t> </a:t>
            </a:r>
            <a:r>
              <a:rPr lang="en-US" dirty="0" err="1"/>
              <a:t>cairan</a:t>
            </a:r>
            <a:r>
              <a:rPr lang="en-US" dirty="0"/>
              <a:t> </a:t>
            </a:r>
            <a:r>
              <a:rPr lang="en-US" dirty="0" err="1"/>
              <a:t>pekat</a:t>
            </a:r>
            <a:r>
              <a:rPr lang="en-US" dirty="0"/>
              <a:t> </a:t>
            </a:r>
            <a:r>
              <a:rPr lang="en-US" dirty="0" err="1"/>
              <a:t>ke</a:t>
            </a:r>
            <a:r>
              <a:rPr lang="en-US" dirty="0"/>
              <a:t> air, </a:t>
            </a:r>
            <a:r>
              <a:rPr lang="en-US" dirty="0" err="1"/>
              <a:t>bukan</a:t>
            </a:r>
            <a:r>
              <a:rPr lang="en-US" dirty="0"/>
              <a:t> air </a:t>
            </a:r>
            <a:r>
              <a:rPr lang="en-US" dirty="0" err="1"/>
              <a:t>ke</a:t>
            </a:r>
            <a:r>
              <a:rPr lang="en-US" dirty="0"/>
              <a:t> </a:t>
            </a:r>
            <a:r>
              <a:rPr lang="en-US" dirty="0" err="1"/>
              <a:t>konsentrat</a:t>
            </a:r>
            <a:r>
              <a:rPr lang="en-US" dirty="0"/>
              <a:t>.</a:t>
            </a:r>
          </a:p>
          <a:p>
            <a:pPr marL="361950" indent="-361950">
              <a:spcAft>
                <a:spcPts val="1200"/>
              </a:spcAft>
              <a:buFont typeface="Wingdings" panose="05000000000000000000" pitchFamily="2" charset="2"/>
              <a:buChar char="ü"/>
            </a:pPr>
            <a:r>
              <a:rPr lang="en-US" dirty="0" err="1"/>
              <a:t>Saat</a:t>
            </a:r>
            <a:r>
              <a:rPr lang="en-US" dirty="0"/>
              <a:t> </a:t>
            </a:r>
            <a:r>
              <a:rPr lang="en-US" dirty="0" err="1"/>
              <a:t>menangani</a:t>
            </a:r>
            <a:r>
              <a:rPr lang="en-US" dirty="0"/>
              <a:t> </a:t>
            </a:r>
            <a:r>
              <a:rPr lang="en-US" dirty="0" err="1"/>
              <a:t>bahan</a:t>
            </a:r>
            <a:r>
              <a:rPr lang="en-US" dirty="0"/>
              <a:t>, </a:t>
            </a:r>
            <a:r>
              <a:rPr lang="en-US" dirty="0" err="1"/>
              <a:t>terutama</a:t>
            </a:r>
            <a:r>
              <a:rPr lang="en-US" dirty="0"/>
              <a:t> </a:t>
            </a:r>
            <a:r>
              <a:rPr lang="en-US" dirty="0" err="1"/>
              <a:t>konsentrat</a:t>
            </a:r>
            <a:r>
              <a:rPr lang="en-US" dirty="0"/>
              <a:t>, </a:t>
            </a:r>
            <a:r>
              <a:rPr lang="en-US" dirty="0" err="1"/>
              <a:t>selalu</a:t>
            </a:r>
            <a:r>
              <a:rPr lang="en-US" dirty="0"/>
              <a:t> </a:t>
            </a:r>
            <a:r>
              <a:rPr lang="en-US" dirty="0" err="1"/>
              <a:t>kenakan</a:t>
            </a:r>
            <a:r>
              <a:rPr lang="en-US" dirty="0"/>
              <a:t> </a:t>
            </a:r>
            <a:r>
              <a:rPr lang="en-US" dirty="0" err="1"/>
              <a:t>pakaian</a:t>
            </a:r>
            <a:r>
              <a:rPr lang="en-US" dirty="0"/>
              <a:t> </a:t>
            </a:r>
            <a:r>
              <a:rPr lang="en-US" dirty="0" err="1"/>
              <a:t>pelindung</a:t>
            </a:r>
            <a:r>
              <a:rPr lang="en-US" dirty="0"/>
              <a:t> yang </a:t>
            </a:r>
            <a:r>
              <a:rPr lang="en-US" dirty="0" err="1"/>
              <a:t>disediakan</a:t>
            </a:r>
            <a:r>
              <a:rPr lang="en-US" dirty="0"/>
              <a:t>. Jika </a:t>
            </a:r>
            <a:r>
              <a:rPr lang="en-US" dirty="0" err="1"/>
              <a:t>ada</a:t>
            </a:r>
            <a:r>
              <a:rPr lang="en-US" dirty="0"/>
              <a:t> </a:t>
            </a:r>
            <a:r>
              <a:rPr lang="en-US" dirty="0" err="1"/>
              <a:t>bahaya</a:t>
            </a:r>
            <a:r>
              <a:rPr lang="en-US" dirty="0"/>
              <a:t> </a:t>
            </a:r>
            <a:r>
              <a:rPr lang="en-US" dirty="0" err="1"/>
              <a:t>percikan</a:t>
            </a:r>
            <a:r>
              <a:rPr lang="en-US" dirty="0"/>
              <a:t>, </a:t>
            </a:r>
            <a:r>
              <a:rPr lang="en-US" dirty="0" err="1"/>
              <a:t>kenakan</a:t>
            </a:r>
            <a:r>
              <a:rPr lang="en-US" dirty="0"/>
              <a:t> </a:t>
            </a:r>
            <a:r>
              <a:rPr lang="en-US" dirty="0" err="1"/>
              <a:t>pelindung</a:t>
            </a:r>
            <a:r>
              <a:rPr lang="en-US" dirty="0"/>
              <a:t> </a:t>
            </a:r>
            <a:r>
              <a:rPr lang="en-US" dirty="0" err="1"/>
              <a:t>mata</a:t>
            </a:r>
            <a:r>
              <a:rPr lang="en-US" dirty="0"/>
              <a:t> yang </a:t>
            </a:r>
            <a:r>
              <a:rPr lang="en-US" dirty="0" err="1"/>
              <a:t>cocok</a:t>
            </a:r>
            <a:r>
              <a:rPr lang="en-US" dirty="0"/>
              <a:t> </a:t>
            </a:r>
            <a:r>
              <a:rPr lang="en-US" dirty="0" err="1"/>
              <a:t>untuk</a:t>
            </a:r>
            <a:r>
              <a:rPr lang="en-US" dirty="0"/>
              <a:t> </a:t>
            </a:r>
            <a:r>
              <a:rPr lang="en-US" dirty="0" err="1"/>
              <a:t>risiko</a:t>
            </a:r>
            <a:r>
              <a:rPr lang="en-US" dirty="0"/>
              <a:t> </a:t>
            </a:r>
            <a:r>
              <a:rPr lang="en-US" dirty="0" err="1"/>
              <a:t>percikan</a:t>
            </a:r>
            <a:r>
              <a:rPr lang="en-US" dirty="0"/>
              <a:t>, </a:t>
            </a:r>
            <a:r>
              <a:rPr lang="en-US" dirty="0" err="1"/>
              <a:t>misalnya</a:t>
            </a:r>
            <a:r>
              <a:rPr lang="en-US" dirty="0"/>
              <a:t> </a:t>
            </a:r>
            <a:r>
              <a:rPr lang="en-US" dirty="0" err="1"/>
              <a:t>kaca</a:t>
            </a:r>
            <a:r>
              <a:rPr lang="en-US" dirty="0"/>
              <a:t> </a:t>
            </a:r>
            <a:r>
              <a:rPr lang="en-US" dirty="0" err="1"/>
              <a:t>mata</a:t>
            </a:r>
            <a:r>
              <a:rPr lang="en-US" dirty="0"/>
              <a:t> </a:t>
            </a:r>
            <a:r>
              <a:rPr lang="en-US" dirty="0" err="1"/>
              <a:t>atau</a:t>
            </a:r>
            <a:r>
              <a:rPr lang="en-US" dirty="0"/>
              <a:t> visor.</a:t>
            </a:r>
          </a:p>
          <a:p>
            <a:pPr marL="361950" indent="-361950">
              <a:spcAft>
                <a:spcPts val="1200"/>
              </a:spcAft>
              <a:buFont typeface="Wingdings" panose="05000000000000000000" pitchFamily="2" charset="2"/>
              <a:buChar char="ü"/>
            </a:pPr>
            <a:r>
              <a:rPr lang="en-US" dirty="0"/>
              <a:t>Hanya </a:t>
            </a:r>
            <a:r>
              <a:rPr lang="en-US" dirty="0" err="1"/>
              <a:t>gunakan</a:t>
            </a:r>
            <a:r>
              <a:rPr lang="en-US" dirty="0"/>
              <a:t> </a:t>
            </a:r>
            <a:r>
              <a:rPr lang="en-US" dirty="0" err="1"/>
              <a:t>bahan</a:t>
            </a:r>
            <a:r>
              <a:rPr lang="en-US" dirty="0"/>
              <a:t> </a:t>
            </a:r>
            <a:r>
              <a:rPr lang="en-US" dirty="0" err="1"/>
              <a:t>pembersih</a:t>
            </a:r>
            <a:r>
              <a:rPr lang="en-US" dirty="0"/>
              <a:t> di area yang </a:t>
            </a:r>
            <a:r>
              <a:rPr lang="en-US" dirty="0" err="1"/>
              <a:t>berventilasi</a:t>
            </a:r>
            <a:r>
              <a:rPr lang="en-US" dirty="0"/>
              <a:t> </a:t>
            </a:r>
            <a:r>
              <a:rPr lang="en-US" dirty="0" err="1"/>
              <a:t>baik</a:t>
            </a:r>
            <a:endParaRPr lang="en-US" dirty="0"/>
          </a:p>
        </p:txBody>
      </p:sp>
    </p:spTree>
    <p:extLst>
      <p:ext uri="{BB962C8B-B14F-4D97-AF65-F5344CB8AC3E}">
        <p14:creationId xmlns:p14="http://schemas.microsoft.com/office/powerpoint/2010/main" val="1549748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 action="ppaction://hlinkshowjump?jump=nextslide"/>
            <a:extLst>
              <a:ext uri="{FF2B5EF4-FFF2-40B4-BE49-F238E27FC236}">
                <a16:creationId xmlns:a16="http://schemas.microsoft.com/office/drawing/2014/main" id="{7BCDFD5C-066C-4A03-A138-D56F89115D55}"/>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flipH="1">
            <a:off x="11478015" y="6214320"/>
            <a:ext cx="468000" cy="468000"/>
          </a:xfrm>
          <a:prstGeom prst="rect">
            <a:avLst/>
          </a:prstGeom>
        </p:spPr>
      </p:pic>
      <p:pic>
        <p:nvPicPr>
          <p:cNvPr id="11" name="Picture 10">
            <a:hlinkClick r:id="" action="ppaction://hlinkshowjump?jump=previousslide"/>
            <a:extLst>
              <a:ext uri="{FF2B5EF4-FFF2-40B4-BE49-F238E27FC236}">
                <a16:creationId xmlns:a16="http://schemas.microsoft.com/office/drawing/2014/main" id="{6FDE8C8D-2233-4471-AA08-9504CBA533C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0800000" flipH="1" flipV="1">
            <a:off x="11010015" y="6214320"/>
            <a:ext cx="468000" cy="46799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t="26018" b="5973"/>
          <a:stretch/>
        </p:blipFill>
        <p:spPr>
          <a:xfrm>
            <a:off x="3796058" y="-1"/>
            <a:ext cx="7123579" cy="6852863"/>
          </a:xfrm>
          <a:prstGeom prst="rect">
            <a:avLst/>
          </a:prstGeom>
        </p:spPr>
      </p:pic>
      <p:pic>
        <p:nvPicPr>
          <p:cNvPr id="12" name="Picture 11"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5">
            <a:extLst>
              <a:ext uri="{28A0092B-C50C-407E-A947-70E740481C1C}">
                <a14:useLocalDpi xmlns:a14="http://schemas.microsoft.com/office/drawing/2010/main" val="0"/>
              </a:ext>
            </a:extLst>
          </a:blip>
          <a:srcRect t="30063" b="26073"/>
          <a:stretch/>
        </p:blipFill>
        <p:spPr>
          <a:xfrm rot="5400000">
            <a:off x="-1642732" y="1642731"/>
            <a:ext cx="6858002" cy="3572542"/>
          </a:xfrm>
          <a:prstGeom prst="rect">
            <a:avLst/>
          </a:prstGeom>
        </p:spPr>
      </p:pic>
      <p:sp>
        <p:nvSpPr>
          <p:cNvPr id="13" name="Rectangle 12"/>
          <p:cNvSpPr/>
          <p:nvPr/>
        </p:nvSpPr>
        <p:spPr>
          <a:xfrm>
            <a:off x="94593" y="2374920"/>
            <a:ext cx="3477948" cy="1323439"/>
          </a:xfrm>
          <a:prstGeom prst="rect">
            <a:avLst/>
          </a:prstGeom>
        </p:spPr>
        <p:txBody>
          <a:bodyPr wrap="square">
            <a:spAutoFit/>
          </a:bodyPr>
          <a:lstStyle/>
          <a:p>
            <a:r>
              <a:rPr lang="en-GB" sz="4000" b="1" dirty="0">
                <a:solidFill>
                  <a:schemeClr val="bg1"/>
                </a:solidFill>
              </a:rPr>
              <a:t>Safe Handling   of Chemicals?</a:t>
            </a:r>
            <a:endParaRPr lang="en-GB" sz="4000" dirty="0"/>
          </a:p>
        </p:txBody>
      </p:sp>
    </p:spTree>
    <p:extLst>
      <p:ext uri="{BB962C8B-B14F-4D97-AF65-F5344CB8AC3E}">
        <p14:creationId xmlns:p14="http://schemas.microsoft.com/office/powerpoint/2010/main" val="2626102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4B6AE656-3EB9-6F30-52F5-1ECC764291CE}"/>
              </a:ext>
            </a:extLst>
          </p:cNvPr>
          <p:cNvSpPr txBox="1">
            <a:spLocks noChangeArrowheads="1"/>
          </p:cNvSpPr>
          <p:nvPr/>
        </p:nvSpPr>
        <p:spPr bwMode="auto">
          <a:xfrm>
            <a:off x="4267200" y="19812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16387" name="Rectangle 3">
            <a:extLst>
              <a:ext uri="{FF2B5EF4-FFF2-40B4-BE49-F238E27FC236}">
                <a16:creationId xmlns:a16="http://schemas.microsoft.com/office/drawing/2014/main" id="{1685B03F-D537-E061-AE0F-D04046F1C21D}"/>
              </a:ext>
            </a:extLst>
          </p:cNvPr>
          <p:cNvSpPr>
            <a:spLocks noChangeArrowheads="1"/>
          </p:cNvSpPr>
          <p:nvPr/>
        </p:nvSpPr>
        <p:spPr bwMode="auto">
          <a:xfrm>
            <a:off x="1882775" y="276226"/>
            <a:ext cx="8145463"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800" b="1" dirty="0">
                <a:solidFill>
                  <a:srgbClr val="2D2E2C"/>
                </a:solidFill>
              </a:rPr>
              <a:t>The </a:t>
            </a:r>
            <a:r>
              <a:rPr lang="en-US" altLang="en-US" sz="2800" b="1" dirty="0">
                <a:solidFill>
                  <a:srgbClr val="FFC000"/>
                </a:solidFill>
              </a:rPr>
              <a:t>Golden</a:t>
            </a:r>
            <a:r>
              <a:rPr lang="en-US" altLang="en-US" sz="2800" b="1" dirty="0">
                <a:solidFill>
                  <a:srgbClr val="2D2E2C"/>
                </a:solidFill>
              </a:rPr>
              <a:t> rules of Chemical Safety</a:t>
            </a:r>
          </a:p>
        </p:txBody>
      </p:sp>
      <p:sp>
        <p:nvSpPr>
          <p:cNvPr id="16389" name="Rectangle 5">
            <a:extLst>
              <a:ext uri="{FF2B5EF4-FFF2-40B4-BE49-F238E27FC236}">
                <a16:creationId xmlns:a16="http://schemas.microsoft.com/office/drawing/2014/main" id="{B4EFDDA9-7CAB-408F-4D52-A45107B339C7}"/>
              </a:ext>
            </a:extLst>
          </p:cNvPr>
          <p:cNvSpPr>
            <a:spLocks noChangeArrowheads="1"/>
          </p:cNvSpPr>
          <p:nvPr/>
        </p:nvSpPr>
        <p:spPr bwMode="auto">
          <a:xfrm>
            <a:off x="11204155" y="16603"/>
            <a:ext cx="987846" cy="6858000"/>
          </a:xfrm>
          <a:prstGeom prst="rect">
            <a:avLst/>
          </a:prstGeom>
          <a:solidFill>
            <a:schemeClr val="accent1">
              <a:lumMod val="50000"/>
            </a:schemeClr>
          </a:solidFill>
          <a:ln w="0">
            <a:solidFill>
              <a:schemeClr val="tx1">
                <a:alpha val="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1" name="Text Box 7">
            <a:extLst>
              <a:ext uri="{FF2B5EF4-FFF2-40B4-BE49-F238E27FC236}">
                <a16:creationId xmlns:a16="http://schemas.microsoft.com/office/drawing/2014/main" id="{4AFAE91E-C875-A830-2996-DF3ABD121488}"/>
              </a:ext>
            </a:extLst>
          </p:cNvPr>
          <p:cNvSpPr txBox="1">
            <a:spLocks noChangeArrowheads="1"/>
          </p:cNvSpPr>
          <p:nvPr/>
        </p:nvSpPr>
        <p:spPr bwMode="auto">
          <a:xfrm>
            <a:off x="1882775" y="557213"/>
            <a:ext cx="5181600" cy="19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1600">
                <a:solidFill>
                  <a:schemeClr val="bg1"/>
                </a:solidFill>
              </a:rPr>
              <a:t>AHS</a:t>
            </a:r>
          </a:p>
        </p:txBody>
      </p:sp>
      <p:sp>
        <p:nvSpPr>
          <p:cNvPr id="16392" name="Text Box 9">
            <a:extLst>
              <a:ext uri="{FF2B5EF4-FFF2-40B4-BE49-F238E27FC236}">
                <a16:creationId xmlns:a16="http://schemas.microsoft.com/office/drawing/2014/main" id="{CFA4036E-4B5C-06BA-A3F9-4FD2DBF895DC}"/>
              </a:ext>
            </a:extLst>
          </p:cNvPr>
          <p:cNvSpPr txBox="1">
            <a:spLocks noChangeArrowheads="1"/>
          </p:cNvSpPr>
          <p:nvPr/>
        </p:nvSpPr>
        <p:spPr bwMode="auto">
          <a:xfrm>
            <a:off x="2279651" y="3860801"/>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6393" name="Text Box 11">
            <a:extLst>
              <a:ext uri="{FF2B5EF4-FFF2-40B4-BE49-F238E27FC236}">
                <a16:creationId xmlns:a16="http://schemas.microsoft.com/office/drawing/2014/main" id="{CDEF262A-0074-BE81-3E9A-9A2916AED9FF}"/>
              </a:ext>
            </a:extLst>
          </p:cNvPr>
          <p:cNvSpPr txBox="1">
            <a:spLocks noChangeArrowheads="1"/>
          </p:cNvSpPr>
          <p:nvPr/>
        </p:nvSpPr>
        <p:spPr bwMode="auto">
          <a:xfrm>
            <a:off x="4491039" y="3160713"/>
            <a:ext cx="4052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6394" name="Text Box 12">
            <a:extLst>
              <a:ext uri="{FF2B5EF4-FFF2-40B4-BE49-F238E27FC236}">
                <a16:creationId xmlns:a16="http://schemas.microsoft.com/office/drawing/2014/main" id="{8C0122EB-74AB-9C7F-68E1-DEAE57C473F3}"/>
              </a:ext>
            </a:extLst>
          </p:cNvPr>
          <p:cNvSpPr txBox="1">
            <a:spLocks noChangeArrowheads="1"/>
          </p:cNvSpPr>
          <p:nvPr/>
        </p:nvSpPr>
        <p:spPr bwMode="auto">
          <a:xfrm>
            <a:off x="1847850" y="2565401"/>
            <a:ext cx="27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2000">
              <a:solidFill>
                <a:srgbClr val="99CC00"/>
              </a:solidFill>
            </a:endParaRPr>
          </a:p>
        </p:txBody>
      </p:sp>
      <p:sp>
        <p:nvSpPr>
          <p:cNvPr id="15371" name="Text Box 14">
            <a:extLst>
              <a:ext uri="{FF2B5EF4-FFF2-40B4-BE49-F238E27FC236}">
                <a16:creationId xmlns:a16="http://schemas.microsoft.com/office/drawing/2014/main" id="{C80AAC63-B4D8-02E5-3D03-56220626AA71}"/>
              </a:ext>
            </a:extLst>
          </p:cNvPr>
          <p:cNvSpPr>
            <a:spLocks noGrp="1" noChangeArrowheads="1"/>
          </p:cNvSpPr>
          <p:nvPr>
            <p:ph type="title"/>
          </p:nvPr>
        </p:nvSpPr>
        <p:spPr>
          <a:xfrm>
            <a:off x="663306" y="2209800"/>
            <a:ext cx="9680844" cy="4149725"/>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Autofit/>
          </a:bodyPr>
          <a:lstStyle/>
          <a:p>
            <a:pPr marL="342900" indent="-342900" algn="l">
              <a:buFont typeface="Wingdings" panose="05000000000000000000" pitchFamily="2" charset="2"/>
              <a:buChar char="ü"/>
              <a:defRPr/>
            </a:pPr>
            <a:r>
              <a:rPr lang="en-GB" sz="2400" dirty="0">
                <a:latin typeface="+mn-lt"/>
              </a:rPr>
              <a:t>HINDARI </a:t>
            </a:r>
            <a:r>
              <a:rPr lang="en-GB" sz="2400" dirty="0" err="1">
                <a:latin typeface="+mn-lt"/>
              </a:rPr>
              <a:t>kontak</a:t>
            </a:r>
            <a:r>
              <a:rPr lang="en-GB" sz="2400" dirty="0">
                <a:latin typeface="+mn-lt"/>
              </a:rPr>
              <a:t> </a:t>
            </a:r>
            <a:r>
              <a:rPr lang="en-GB" sz="2400" dirty="0" err="1">
                <a:latin typeface="+mn-lt"/>
              </a:rPr>
              <a:t>pribadi</a:t>
            </a:r>
            <a:r>
              <a:rPr lang="en-GB" sz="2400" dirty="0">
                <a:latin typeface="+mn-lt"/>
              </a:rPr>
              <a:t> </a:t>
            </a:r>
            <a:r>
              <a:rPr lang="en-GB" sz="2400" dirty="0" err="1">
                <a:latin typeface="+mn-lt"/>
              </a:rPr>
              <a:t>dengan</a:t>
            </a:r>
            <a:r>
              <a:rPr lang="en-GB" sz="2400" dirty="0">
                <a:latin typeface="+mn-lt"/>
              </a:rPr>
              <a:t> </a:t>
            </a:r>
            <a:r>
              <a:rPr lang="en-GB" sz="2400" dirty="0" err="1">
                <a:latin typeface="+mn-lt"/>
              </a:rPr>
              <a:t>bahan</a:t>
            </a:r>
            <a:r>
              <a:rPr lang="en-GB" sz="2400" dirty="0">
                <a:latin typeface="+mn-lt"/>
              </a:rPr>
              <a:t> </a:t>
            </a:r>
            <a:r>
              <a:rPr lang="en-GB" sz="2400" dirty="0" err="1">
                <a:latin typeface="+mn-lt"/>
              </a:rPr>
              <a:t>kimia</a:t>
            </a:r>
            <a:r>
              <a:rPr lang="en-GB" sz="2400" dirty="0">
                <a:latin typeface="+mn-lt"/>
              </a:rPr>
              <a:t>. </a:t>
            </a:r>
            <a:r>
              <a:rPr lang="en-GB" sz="2400" dirty="0" err="1">
                <a:latin typeface="+mn-lt"/>
              </a:rPr>
              <a:t>Lindungi</a:t>
            </a:r>
            <a:r>
              <a:rPr lang="en-GB" sz="2400" dirty="0">
                <a:latin typeface="+mn-lt"/>
              </a:rPr>
              <a:t> </a:t>
            </a:r>
            <a:r>
              <a:rPr lang="en-GB" sz="2400" dirty="0" err="1">
                <a:latin typeface="+mn-lt"/>
              </a:rPr>
              <a:t>kulit</a:t>
            </a:r>
            <a:r>
              <a:rPr lang="en-GB" sz="2400" dirty="0">
                <a:latin typeface="+mn-lt"/>
              </a:rPr>
              <a:t> dan </a:t>
            </a:r>
            <a:r>
              <a:rPr lang="en-GB" sz="2400" dirty="0" err="1">
                <a:latin typeface="+mn-lt"/>
              </a:rPr>
              <a:t>mata</a:t>
            </a:r>
            <a:r>
              <a:rPr lang="en-GB" sz="2400" dirty="0">
                <a:latin typeface="+mn-lt"/>
              </a:rPr>
              <a:t>.</a:t>
            </a:r>
            <a:br>
              <a:rPr lang="en-GB" sz="2400" dirty="0">
                <a:latin typeface="+mn-lt"/>
              </a:rPr>
            </a:br>
            <a:r>
              <a:rPr lang="en-GB" sz="2400" dirty="0">
                <a:latin typeface="+mn-lt"/>
              </a:rPr>
              <a:t>HINDARI </a:t>
            </a:r>
            <a:r>
              <a:rPr lang="en-GB" sz="2400" dirty="0" err="1">
                <a:latin typeface="+mn-lt"/>
              </a:rPr>
              <a:t>menelan</a:t>
            </a:r>
            <a:r>
              <a:rPr lang="en-GB" sz="2400" dirty="0">
                <a:latin typeface="+mn-lt"/>
              </a:rPr>
              <a:t> / </a:t>
            </a:r>
            <a:r>
              <a:rPr lang="en-GB" sz="2400" dirty="0" err="1">
                <a:latin typeface="+mn-lt"/>
              </a:rPr>
              <a:t>menghirup</a:t>
            </a:r>
            <a:r>
              <a:rPr lang="en-GB" sz="2400" dirty="0">
                <a:latin typeface="+mn-lt"/>
              </a:rPr>
              <a:t>.</a:t>
            </a:r>
            <a:br>
              <a:rPr lang="en-GB" sz="2400" dirty="0">
                <a:latin typeface="+mn-lt"/>
              </a:rPr>
            </a:br>
            <a:r>
              <a:rPr lang="en-GB" sz="2400" dirty="0">
                <a:latin typeface="+mn-lt"/>
              </a:rPr>
              <a:t>SELALU </a:t>
            </a:r>
            <a:r>
              <a:rPr lang="en-GB" sz="2400" dirty="0" err="1">
                <a:latin typeface="+mn-lt"/>
              </a:rPr>
              <a:t>memakai</a:t>
            </a:r>
            <a:r>
              <a:rPr lang="en-GB" sz="2400" dirty="0">
                <a:latin typeface="+mn-lt"/>
              </a:rPr>
              <a:t> </a:t>
            </a:r>
            <a:r>
              <a:rPr lang="en-GB" sz="2400" dirty="0" err="1">
                <a:latin typeface="+mn-lt"/>
              </a:rPr>
              <a:t>alat</a:t>
            </a:r>
            <a:r>
              <a:rPr lang="en-GB" sz="2400" dirty="0">
                <a:latin typeface="+mn-lt"/>
              </a:rPr>
              <a:t> </a:t>
            </a:r>
            <a:r>
              <a:rPr lang="en-GB" sz="2400" dirty="0" err="1">
                <a:latin typeface="+mn-lt"/>
              </a:rPr>
              <a:t>pelindung</a:t>
            </a:r>
            <a:r>
              <a:rPr lang="en-GB" sz="2400" dirty="0">
                <a:latin typeface="+mn-lt"/>
              </a:rPr>
              <a:t> </a:t>
            </a:r>
            <a:r>
              <a:rPr lang="en-GB" sz="2400" dirty="0" err="1">
                <a:latin typeface="+mn-lt"/>
              </a:rPr>
              <a:t>diri</a:t>
            </a:r>
            <a:r>
              <a:rPr lang="en-GB" sz="2400" dirty="0">
                <a:latin typeface="+mn-lt"/>
              </a:rPr>
              <a:t> (APD).</a:t>
            </a:r>
            <a:br>
              <a:rPr lang="en-GB" sz="2400" dirty="0">
                <a:latin typeface="+mn-lt"/>
              </a:rPr>
            </a:br>
            <a:r>
              <a:rPr lang="en-GB" sz="2400" dirty="0">
                <a:latin typeface="+mn-lt"/>
              </a:rPr>
              <a:t>SELALU </a:t>
            </a:r>
            <a:r>
              <a:rPr lang="en-GB" sz="2400" dirty="0" err="1">
                <a:latin typeface="+mn-lt"/>
              </a:rPr>
              <a:t>Ikuti</a:t>
            </a:r>
            <a:r>
              <a:rPr lang="en-GB" sz="2400" dirty="0">
                <a:latin typeface="+mn-lt"/>
              </a:rPr>
              <a:t> </a:t>
            </a:r>
            <a:r>
              <a:rPr lang="en-GB" sz="2400" dirty="0" err="1">
                <a:latin typeface="+mn-lt"/>
              </a:rPr>
              <a:t>instruksi</a:t>
            </a:r>
            <a:r>
              <a:rPr lang="en-GB" sz="2400" dirty="0">
                <a:latin typeface="+mn-lt"/>
              </a:rPr>
              <a:t>, </a:t>
            </a:r>
            <a:r>
              <a:rPr lang="en-GB" sz="2400" dirty="0" err="1">
                <a:latin typeface="+mn-lt"/>
              </a:rPr>
              <a:t>lihat</a:t>
            </a:r>
            <a:r>
              <a:rPr lang="en-GB" sz="2400" dirty="0">
                <a:latin typeface="+mn-lt"/>
              </a:rPr>
              <a:t> label dan </a:t>
            </a:r>
            <a:r>
              <a:rPr lang="en-GB" sz="2400" dirty="0" err="1">
                <a:latin typeface="+mn-lt"/>
              </a:rPr>
              <a:t>lembar</a:t>
            </a:r>
            <a:r>
              <a:rPr lang="en-GB" sz="2400" dirty="0">
                <a:latin typeface="+mn-lt"/>
              </a:rPr>
              <a:t> data </a:t>
            </a:r>
            <a:r>
              <a:rPr lang="en-GB" sz="2400" dirty="0" err="1">
                <a:latin typeface="+mn-lt"/>
              </a:rPr>
              <a:t>keselamatan</a:t>
            </a:r>
            <a:br>
              <a:rPr lang="en-GB" sz="2400" dirty="0">
                <a:latin typeface="+mn-lt"/>
              </a:rPr>
            </a:br>
            <a:r>
              <a:rPr lang="en-GB" sz="2400" dirty="0">
                <a:latin typeface="+mn-lt"/>
              </a:rPr>
              <a:t>SELALU </a:t>
            </a:r>
            <a:r>
              <a:rPr lang="en-GB" sz="2400" dirty="0" err="1">
                <a:latin typeface="+mn-lt"/>
              </a:rPr>
              <a:t>ganti</a:t>
            </a:r>
            <a:r>
              <a:rPr lang="en-GB" sz="2400" dirty="0">
                <a:latin typeface="+mn-lt"/>
              </a:rPr>
              <a:t> </a:t>
            </a:r>
            <a:r>
              <a:rPr lang="en-GB" sz="2400" dirty="0" err="1">
                <a:latin typeface="+mn-lt"/>
              </a:rPr>
              <a:t>tutup</a:t>
            </a:r>
            <a:r>
              <a:rPr lang="en-GB" sz="2400" dirty="0">
                <a:latin typeface="+mn-lt"/>
              </a:rPr>
              <a:t> </a:t>
            </a:r>
            <a:r>
              <a:rPr lang="en-GB" sz="2400" dirty="0" err="1">
                <a:latin typeface="+mn-lt"/>
              </a:rPr>
              <a:t>wadah</a:t>
            </a:r>
            <a:br>
              <a:rPr lang="en-GB" sz="2400" dirty="0">
                <a:latin typeface="+mn-lt"/>
              </a:rPr>
            </a:br>
            <a:r>
              <a:rPr lang="en-GB" sz="2400" dirty="0">
                <a:latin typeface="+mn-lt"/>
              </a:rPr>
              <a:t>SELALU </a:t>
            </a:r>
            <a:r>
              <a:rPr lang="en-GB" sz="2400" dirty="0" err="1">
                <a:latin typeface="+mn-lt"/>
              </a:rPr>
              <a:t>simpan</a:t>
            </a:r>
            <a:r>
              <a:rPr lang="en-GB" sz="2400" dirty="0">
                <a:latin typeface="+mn-lt"/>
              </a:rPr>
              <a:t> </a:t>
            </a:r>
            <a:r>
              <a:rPr lang="en-GB" sz="2400" dirty="0" err="1">
                <a:latin typeface="+mn-lt"/>
              </a:rPr>
              <a:t>bahan</a:t>
            </a:r>
            <a:r>
              <a:rPr lang="en-GB" sz="2400" dirty="0">
                <a:latin typeface="+mn-lt"/>
              </a:rPr>
              <a:t> </a:t>
            </a:r>
            <a:r>
              <a:rPr lang="en-GB" sz="2400" dirty="0" err="1">
                <a:latin typeface="+mn-lt"/>
              </a:rPr>
              <a:t>kimia</a:t>
            </a:r>
            <a:r>
              <a:rPr lang="en-GB" sz="2400" dirty="0">
                <a:latin typeface="+mn-lt"/>
              </a:rPr>
              <a:t> </a:t>
            </a:r>
            <a:r>
              <a:rPr lang="en-GB" sz="2400" dirty="0" err="1">
                <a:latin typeface="+mn-lt"/>
              </a:rPr>
              <a:t>dengan</a:t>
            </a:r>
            <a:r>
              <a:rPr lang="en-GB" sz="2400" dirty="0">
                <a:latin typeface="+mn-lt"/>
              </a:rPr>
              <a:t> </a:t>
            </a:r>
            <a:r>
              <a:rPr lang="en-GB" sz="2400" dirty="0" err="1">
                <a:latin typeface="+mn-lt"/>
              </a:rPr>
              <a:t>benar</a:t>
            </a:r>
            <a:r>
              <a:rPr lang="en-GB" sz="2400" dirty="0">
                <a:latin typeface="+mn-lt"/>
              </a:rPr>
              <a:t> dan </a:t>
            </a:r>
            <a:r>
              <a:rPr lang="en-GB" sz="2400" dirty="0" err="1">
                <a:latin typeface="+mn-lt"/>
              </a:rPr>
              <a:t>aman</a:t>
            </a:r>
            <a:br>
              <a:rPr lang="en-GB" sz="2400" dirty="0">
                <a:latin typeface="+mn-lt"/>
              </a:rPr>
            </a:br>
            <a:r>
              <a:rPr lang="en-GB" sz="2400" dirty="0">
                <a:latin typeface="+mn-lt"/>
              </a:rPr>
              <a:t>SELALU </a:t>
            </a:r>
            <a:r>
              <a:rPr lang="en-GB" sz="2400" dirty="0" err="1">
                <a:latin typeface="+mn-lt"/>
              </a:rPr>
              <a:t>ketahui</a:t>
            </a:r>
            <a:r>
              <a:rPr lang="en-GB" sz="2400" dirty="0">
                <a:latin typeface="+mn-lt"/>
              </a:rPr>
              <a:t> </a:t>
            </a:r>
            <a:r>
              <a:rPr lang="en-GB" sz="2400" dirty="0" err="1">
                <a:latin typeface="+mn-lt"/>
              </a:rPr>
              <a:t>prosedur</a:t>
            </a:r>
            <a:r>
              <a:rPr lang="en-GB" sz="2400" dirty="0">
                <a:latin typeface="+mn-lt"/>
              </a:rPr>
              <a:t> </a:t>
            </a:r>
            <a:r>
              <a:rPr lang="en-GB" sz="2400" dirty="0" err="1">
                <a:latin typeface="+mn-lt"/>
              </a:rPr>
              <a:t>pertolongan</a:t>
            </a:r>
            <a:r>
              <a:rPr lang="en-GB" sz="2400" dirty="0">
                <a:latin typeface="+mn-lt"/>
              </a:rPr>
              <a:t> </a:t>
            </a:r>
            <a:r>
              <a:rPr lang="en-GB" sz="2400" dirty="0" err="1">
                <a:latin typeface="+mn-lt"/>
              </a:rPr>
              <a:t>pertama</a:t>
            </a:r>
            <a:r>
              <a:rPr lang="en-GB" sz="2400" dirty="0">
                <a:latin typeface="+mn-lt"/>
              </a:rPr>
              <a:t> </a:t>
            </a:r>
            <a:r>
              <a:rPr lang="en-GB" sz="2400" dirty="0" err="1">
                <a:latin typeface="+mn-lt"/>
              </a:rPr>
              <a:t>darurat</a:t>
            </a:r>
            <a:br>
              <a:rPr lang="en-GB" sz="2400" dirty="0">
                <a:latin typeface="+mn-lt"/>
              </a:rPr>
            </a:br>
            <a:r>
              <a:rPr lang="en-GB" sz="2400" dirty="0">
                <a:latin typeface="+mn-lt"/>
              </a:rPr>
              <a:t>PERHATIKAN </a:t>
            </a:r>
            <a:r>
              <a:rPr lang="en-GB" sz="2400" dirty="0" err="1">
                <a:latin typeface="+mn-lt"/>
              </a:rPr>
              <a:t>bahaya</a:t>
            </a:r>
            <a:r>
              <a:rPr lang="en-GB" sz="2400" dirty="0">
                <a:latin typeface="+mn-lt"/>
              </a:rPr>
              <a:t> </a:t>
            </a:r>
            <a:r>
              <a:rPr lang="en-GB" sz="2400" dirty="0" err="1">
                <a:latin typeface="+mn-lt"/>
              </a:rPr>
              <a:t>tertentu</a:t>
            </a:r>
            <a:r>
              <a:rPr lang="en-GB" sz="2400" dirty="0">
                <a:latin typeface="+mn-lt"/>
              </a:rPr>
              <a:t> </a:t>
            </a:r>
            <a:r>
              <a:rPr lang="en-GB" sz="2400" dirty="0" err="1">
                <a:latin typeface="+mn-lt"/>
              </a:rPr>
              <a:t>dari</a:t>
            </a:r>
            <a:r>
              <a:rPr lang="en-GB" sz="2400" dirty="0">
                <a:latin typeface="+mn-lt"/>
              </a:rPr>
              <a:t> masing-masing </a:t>
            </a:r>
            <a:r>
              <a:rPr lang="en-GB" sz="2400" dirty="0" err="1">
                <a:latin typeface="+mn-lt"/>
              </a:rPr>
              <a:t>bahan</a:t>
            </a:r>
            <a:r>
              <a:rPr lang="en-GB" sz="2400" dirty="0">
                <a:latin typeface="+mn-lt"/>
              </a:rPr>
              <a:t> </a:t>
            </a:r>
            <a:r>
              <a:rPr lang="en-GB" sz="2400" dirty="0" err="1">
                <a:latin typeface="+mn-lt"/>
              </a:rPr>
              <a:t>kimia</a:t>
            </a:r>
            <a:r>
              <a:rPr lang="en-GB" sz="2400" dirty="0">
                <a:latin typeface="+mn-lt"/>
              </a:rPr>
              <a:t>.</a:t>
            </a:r>
            <a:br>
              <a:rPr lang="en-GB" sz="2400" dirty="0">
                <a:latin typeface="+mn-lt"/>
              </a:rPr>
            </a:br>
            <a:r>
              <a:rPr lang="en-GB" sz="2400" dirty="0">
                <a:latin typeface="+mn-lt"/>
              </a:rPr>
              <a:t>JANGAN PERNAH </a:t>
            </a:r>
            <a:r>
              <a:rPr lang="en-GB" sz="2400" dirty="0" err="1">
                <a:latin typeface="+mn-lt"/>
              </a:rPr>
              <a:t>merokok</a:t>
            </a:r>
            <a:r>
              <a:rPr lang="en-GB" sz="2400" dirty="0">
                <a:latin typeface="+mn-lt"/>
              </a:rPr>
              <a:t>, </a:t>
            </a:r>
            <a:r>
              <a:rPr lang="en-GB" sz="2400" dirty="0" err="1">
                <a:latin typeface="+mn-lt"/>
              </a:rPr>
              <a:t>makan</a:t>
            </a:r>
            <a:r>
              <a:rPr lang="en-GB" sz="2400" dirty="0">
                <a:latin typeface="+mn-lt"/>
              </a:rPr>
              <a:t> </a:t>
            </a:r>
            <a:r>
              <a:rPr lang="en-GB" sz="2400" dirty="0" err="1">
                <a:latin typeface="+mn-lt"/>
              </a:rPr>
              <a:t>atau</a:t>
            </a:r>
            <a:r>
              <a:rPr lang="en-GB" sz="2400" dirty="0">
                <a:latin typeface="+mn-lt"/>
              </a:rPr>
              <a:t> </a:t>
            </a:r>
            <a:r>
              <a:rPr lang="en-GB" sz="2400" dirty="0" err="1">
                <a:latin typeface="+mn-lt"/>
              </a:rPr>
              <a:t>minum</a:t>
            </a:r>
            <a:r>
              <a:rPr lang="en-GB" sz="2400" dirty="0">
                <a:latin typeface="+mn-lt"/>
              </a:rPr>
              <a:t> di </a:t>
            </a:r>
            <a:r>
              <a:rPr lang="en-GB" sz="2400" dirty="0" err="1">
                <a:latin typeface="+mn-lt"/>
              </a:rPr>
              <a:t>dekat</a:t>
            </a:r>
            <a:r>
              <a:rPr lang="en-GB" sz="2400" dirty="0">
                <a:latin typeface="+mn-lt"/>
              </a:rPr>
              <a:t> </a:t>
            </a:r>
            <a:r>
              <a:rPr lang="en-GB" sz="2400" dirty="0" err="1">
                <a:latin typeface="+mn-lt"/>
              </a:rPr>
              <a:t>bahan</a:t>
            </a:r>
            <a:r>
              <a:rPr lang="en-GB" sz="2400" dirty="0">
                <a:latin typeface="+mn-lt"/>
              </a:rPr>
              <a:t> </a:t>
            </a:r>
            <a:r>
              <a:rPr lang="en-GB" sz="2400" dirty="0" err="1">
                <a:latin typeface="+mn-lt"/>
              </a:rPr>
              <a:t>kimia</a:t>
            </a:r>
            <a:r>
              <a:rPr lang="en-GB" sz="2400" dirty="0">
                <a:latin typeface="+mn-lt"/>
              </a:rPr>
              <a:t>. </a:t>
            </a:r>
            <a:r>
              <a:rPr lang="en-GB" sz="2400" dirty="0" err="1">
                <a:latin typeface="+mn-lt"/>
              </a:rPr>
              <a:t>Gunakan</a:t>
            </a:r>
            <a:r>
              <a:rPr lang="en-GB" sz="2400" dirty="0">
                <a:latin typeface="+mn-lt"/>
              </a:rPr>
              <a:t> </a:t>
            </a:r>
            <a:r>
              <a:rPr lang="en-GB" sz="2400" dirty="0" err="1">
                <a:latin typeface="+mn-lt"/>
              </a:rPr>
              <a:t>hanya</a:t>
            </a:r>
            <a:r>
              <a:rPr lang="en-GB" sz="2400" dirty="0">
                <a:latin typeface="+mn-lt"/>
              </a:rPr>
              <a:t> area yang </a:t>
            </a:r>
            <a:r>
              <a:rPr lang="en-GB" sz="2400" dirty="0" err="1">
                <a:latin typeface="+mn-lt"/>
              </a:rPr>
              <a:t>ditentukan</a:t>
            </a:r>
            <a:br>
              <a:rPr lang="en-GB" sz="2400" dirty="0">
                <a:latin typeface="+mn-lt"/>
              </a:rPr>
            </a:br>
            <a:r>
              <a:rPr lang="en-GB" sz="2400" dirty="0">
                <a:latin typeface="+mn-lt"/>
              </a:rPr>
              <a:t>JANGAN PERNAH </a:t>
            </a:r>
            <a:r>
              <a:rPr lang="en-GB" sz="2400" dirty="0" err="1">
                <a:latin typeface="+mn-lt"/>
              </a:rPr>
              <a:t>mencampur</a:t>
            </a:r>
            <a:r>
              <a:rPr lang="en-GB" sz="2400" dirty="0">
                <a:latin typeface="+mn-lt"/>
              </a:rPr>
              <a:t> </a:t>
            </a:r>
            <a:r>
              <a:rPr lang="en-GB" sz="2400" dirty="0" err="1">
                <a:latin typeface="+mn-lt"/>
              </a:rPr>
              <a:t>bahan</a:t>
            </a:r>
            <a:r>
              <a:rPr lang="en-GB" sz="2400" dirty="0">
                <a:latin typeface="+mn-lt"/>
              </a:rPr>
              <a:t> </a:t>
            </a:r>
            <a:r>
              <a:rPr lang="en-GB" sz="2400" dirty="0" err="1">
                <a:latin typeface="+mn-lt"/>
              </a:rPr>
              <a:t>kimia</a:t>
            </a:r>
            <a:endParaRPr lang="en-US" altLang="en-US" sz="2400" dirty="0">
              <a:latin typeface="+mn-lt"/>
              <a:cs typeface="Arial" panose="020B0604020202020204" pitchFamily="34" charset="0"/>
            </a:endParaRPr>
          </a:p>
        </p:txBody>
      </p:sp>
      <p:sp>
        <p:nvSpPr>
          <p:cNvPr id="16396" name="Rectangle 3">
            <a:extLst>
              <a:ext uri="{FF2B5EF4-FFF2-40B4-BE49-F238E27FC236}">
                <a16:creationId xmlns:a16="http://schemas.microsoft.com/office/drawing/2014/main" id="{560FE818-A37B-B7DC-8AAB-E50C26539E30}"/>
              </a:ext>
            </a:extLst>
          </p:cNvPr>
          <p:cNvSpPr>
            <a:spLocks noChangeArrowheads="1"/>
          </p:cNvSpPr>
          <p:nvPr/>
        </p:nvSpPr>
        <p:spPr bwMode="auto">
          <a:xfrm>
            <a:off x="1611314" y="777083"/>
            <a:ext cx="8499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en-US" sz="2400" b="1" dirty="0" err="1"/>
              <a:t>Selalu</a:t>
            </a:r>
            <a:r>
              <a:rPr lang="en-GB" altLang="en-US" sz="2400" b="1" dirty="0"/>
              <a:t> </a:t>
            </a:r>
            <a:r>
              <a:rPr lang="en-GB" altLang="en-US" sz="2400" b="1" dirty="0" err="1"/>
              <a:t>perlakukan</a:t>
            </a:r>
            <a:r>
              <a:rPr lang="en-GB" altLang="en-US" sz="2400" b="1" dirty="0"/>
              <a:t> </a:t>
            </a:r>
            <a:r>
              <a:rPr lang="en-GB" altLang="en-US" sz="2400" b="1" dirty="0" err="1"/>
              <a:t>semua</a:t>
            </a:r>
            <a:r>
              <a:rPr lang="en-GB" altLang="en-US" sz="2400" b="1" dirty="0"/>
              <a:t> </a:t>
            </a:r>
            <a:r>
              <a:rPr lang="en-GB" altLang="en-US" sz="2400" b="1" dirty="0" err="1"/>
              <a:t>bahan</a:t>
            </a:r>
            <a:r>
              <a:rPr lang="en-GB" altLang="en-US" sz="2400" b="1" dirty="0"/>
              <a:t> </a:t>
            </a:r>
            <a:r>
              <a:rPr lang="en-GB" altLang="en-US" sz="2400" b="1" dirty="0" err="1"/>
              <a:t>kimia</a:t>
            </a:r>
            <a:r>
              <a:rPr lang="en-GB" altLang="en-US" sz="2400" b="1" dirty="0"/>
              <a:t> </a:t>
            </a:r>
            <a:r>
              <a:rPr lang="en-GB" altLang="en-US" sz="2400" b="1" dirty="0" err="1"/>
              <a:t>dengan</a:t>
            </a:r>
            <a:r>
              <a:rPr lang="en-GB" altLang="en-US" sz="2400" b="1" dirty="0"/>
              <a:t> rasa </a:t>
            </a:r>
            <a:r>
              <a:rPr lang="en-GB" altLang="en-US" sz="2400" b="1" dirty="0" err="1"/>
              <a:t>hormat</a:t>
            </a:r>
            <a:r>
              <a:rPr lang="en-GB" altLang="en-US" sz="2400" b="1" dirty="0"/>
              <a:t>, </a:t>
            </a:r>
            <a:r>
              <a:rPr lang="en-GB" altLang="en-US" sz="2400" b="1" dirty="0" err="1"/>
              <a:t>keakraban</a:t>
            </a:r>
            <a:r>
              <a:rPr lang="en-GB" altLang="en-US" sz="2400" b="1" dirty="0"/>
              <a:t> </a:t>
            </a:r>
            <a:r>
              <a:rPr lang="en-GB" altLang="en-US" sz="2400" b="1" dirty="0" err="1"/>
              <a:t>dapat</a:t>
            </a:r>
            <a:r>
              <a:rPr lang="en-GB" altLang="en-US" sz="2400" b="1" dirty="0"/>
              <a:t> </a:t>
            </a:r>
            <a:r>
              <a:rPr lang="en-GB" altLang="en-US" sz="2400" b="1" dirty="0" err="1"/>
              <a:t>menimbulkan</a:t>
            </a:r>
            <a:r>
              <a:rPr lang="en-GB" altLang="en-US" sz="2400" b="1" dirty="0"/>
              <a:t> rasa </a:t>
            </a:r>
            <a:r>
              <a:rPr lang="en-GB" altLang="en-US" sz="2400" b="1" dirty="0" err="1"/>
              <a:t>puas</a:t>
            </a:r>
            <a:r>
              <a:rPr lang="en-GB" altLang="en-US" sz="2400" b="1" dirty="0"/>
              <a:t> </a:t>
            </a:r>
            <a:r>
              <a:rPr lang="en-GB" altLang="en-US" sz="2400" b="1" dirty="0" err="1"/>
              <a:t>diri</a:t>
            </a:r>
            <a:endParaRPr lang="en-GB" altLang="en-US" sz="180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F58FCDB-3423-D903-70C2-6A050E7470A0}"/>
              </a:ext>
            </a:extLst>
          </p:cNvPr>
          <p:cNvSpPr txBox="1">
            <a:spLocks noChangeArrowheads="1"/>
          </p:cNvSpPr>
          <p:nvPr/>
        </p:nvSpPr>
        <p:spPr bwMode="auto">
          <a:xfrm>
            <a:off x="2945176" y="160655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18435" name="Rectangle 3">
            <a:extLst>
              <a:ext uri="{FF2B5EF4-FFF2-40B4-BE49-F238E27FC236}">
                <a16:creationId xmlns:a16="http://schemas.microsoft.com/office/drawing/2014/main" id="{37B5AA9D-5BEE-EB2B-1945-CB709B8E09C0}"/>
              </a:ext>
            </a:extLst>
          </p:cNvPr>
          <p:cNvSpPr>
            <a:spLocks noChangeArrowheads="1"/>
          </p:cNvSpPr>
          <p:nvPr/>
        </p:nvSpPr>
        <p:spPr bwMode="auto">
          <a:xfrm>
            <a:off x="1" y="0"/>
            <a:ext cx="12192000" cy="6858000"/>
          </a:xfrm>
          <a:prstGeom prst="rect">
            <a:avLst/>
          </a:prstGeom>
          <a:solidFill>
            <a:srgbClr val="45535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solidFill>
                <a:schemeClr val="folHlink"/>
              </a:solidFill>
            </a:endParaRPr>
          </a:p>
        </p:txBody>
      </p:sp>
      <p:sp>
        <p:nvSpPr>
          <p:cNvPr id="18437" name="Rectangle 5">
            <a:extLst>
              <a:ext uri="{FF2B5EF4-FFF2-40B4-BE49-F238E27FC236}">
                <a16:creationId xmlns:a16="http://schemas.microsoft.com/office/drawing/2014/main" id="{1F0CE158-C192-6249-546C-CA249800B654}"/>
              </a:ext>
            </a:extLst>
          </p:cNvPr>
          <p:cNvSpPr>
            <a:spLocks noChangeArrowheads="1"/>
          </p:cNvSpPr>
          <p:nvPr/>
        </p:nvSpPr>
        <p:spPr bwMode="auto">
          <a:xfrm>
            <a:off x="525826" y="893764"/>
            <a:ext cx="7772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4400">
              <a:solidFill>
                <a:srgbClr val="2D2E2C"/>
              </a:solidFill>
            </a:endParaRPr>
          </a:p>
        </p:txBody>
      </p:sp>
      <p:sp>
        <p:nvSpPr>
          <p:cNvPr id="18441" name="Text Box 10">
            <a:extLst>
              <a:ext uri="{FF2B5EF4-FFF2-40B4-BE49-F238E27FC236}">
                <a16:creationId xmlns:a16="http://schemas.microsoft.com/office/drawing/2014/main" id="{3388F5C5-00ED-EBCA-BC84-729CB880FCD8}"/>
              </a:ext>
            </a:extLst>
          </p:cNvPr>
          <p:cNvSpPr txBox="1">
            <a:spLocks noChangeArrowheads="1"/>
          </p:cNvSpPr>
          <p:nvPr/>
        </p:nvSpPr>
        <p:spPr bwMode="auto">
          <a:xfrm>
            <a:off x="2010139" y="5989638"/>
            <a:ext cx="10588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2" name="Title 1">
            <a:extLst>
              <a:ext uri="{FF2B5EF4-FFF2-40B4-BE49-F238E27FC236}">
                <a16:creationId xmlns:a16="http://schemas.microsoft.com/office/drawing/2014/main" id="{BF1D86DD-7BAB-4F44-FFD4-343E6C7488E4}"/>
              </a:ext>
            </a:extLst>
          </p:cNvPr>
          <p:cNvSpPr>
            <a:spLocks noGrp="1"/>
          </p:cNvSpPr>
          <p:nvPr>
            <p:ph type="title"/>
          </p:nvPr>
        </p:nvSpPr>
        <p:spPr>
          <a:xfrm>
            <a:off x="1577976" y="6575426"/>
            <a:ext cx="2278063" cy="2563813"/>
          </a:xfrm>
        </p:spPr>
        <p:txBody>
          <a:bodyPr/>
          <a:lstStyle/>
          <a:p>
            <a:br>
              <a:rPr lang="en-US" altLang="en-US" sz="5400">
                <a:solidFill>
                  <a:schemeClr val="bg1"/>
                </a:solidFill>
              </a:rPr>
            </a:br>
            <a:endParaRPr lang="en-US" altLang="en-US" sz="5400">
              <a:solidFill>
                <a:schemeClr val="bg1"/>
              </a:solidFill>
            </a:endParaRPr>
          </a:p>
        </p:txBody>
      </p:sp>
      <p:pic>
        <p:nvPicPr>
          <p:cNvPr id="18443" name="Picture 12" descr="https://encrypted-tbn3.gstatic.com/images?q=tbn:ANd9GcS51Kga470HJIJbA_rNNyGdmPc35WSQhi5haQRWrP-NbZtdwHc8Pi05ZA">
            <a:extLst>
              <a:ext uri="{FF2B5EF4-FFF2-40B4-BE49-F238E27FC236}">
                <a16:creationId xmlns:a16="http://schemas.microsoft.com/office/drawing/2014/main" id="{37836E1B-23C4-3CC1-209C-F769E2CC4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77" y="839788"/>
            <a:ext cx="771525"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https://encrypted-tbn2.gstatic.com/images?q=tbn:ANd9GcTHZVJYgQ8bVbFthuiYAQM2codR59an_ogWaE_ZQYRdTd_PzP5KADsN5hU">
            <a:extLst>
              <a:ext uri="{FF2B5EF4-FFF2-40B4-BE49-F238E27FC236}">
                <a16:creationId xmlns:a16="http://schemas.microsoft.com/office/drawing/2014/main" id="{6DF5D77C-EB91-8FFA-E790-E6DA3D3C27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522" r="20396"/>
          <a:stretch>
            <a:fillRect/>
          </a:stretch>
        </p:blipFill>
        <p:spPr bwMode="auto">
          <a:xfrm>
            <a:off x="1943465" y="858838"/>
            <a:ext cx="866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6" descr="https://encrypted-tbn3.gstatic.com/images?q=tbn:ANd9GcTSw0OyGS_1pwWxUABCl2-B6jV7gMtHNApZwpf97j5pyO3RQUPOiA">
            <a:extLst>
              <a:ext uri="{FF2B5EF4-FFF2-40B4-BE49-F238E27FC236}">
                <a16:creationId xmlns:a16="http://schemas.microsoft.com/office/drawing/2014/main" id="{C36CC546-34D1-10D8-71CC-C27354C699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952" y="1916114"/>
            <a:ext cx="86677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6" name="Picture 20" descr="https://encrypted-tbn1.gstatic.com/images?q=tbn:ANd9GcQN0ExCLjyoGHA4c7ZhFTjafCBW_-PAKEVXA1dFtmQDYhpDxerEAg">
            <a:extLst>
              <a:ext uri="{FF2B5EF4-FFF2-40B4-BE49-F238E27FC236}">
                <a16:creationId xmlns:a16="http://schemas.microsoft.com/office/drawing/2014/main" id="{447FC812-583A-2BC9-EECF-238974984A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38701" y="1890713"/>
            <a:ext cx="871538"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
            <a:extLst>
              <a:ext uri="{FF2B5EF4-FFF2-40B4-BE49-F238E27FC236}">
                <a16:creationId xmlns:a16="http://schemas.microsoft.com/office/drawing/2014/main" id="{359A3FEE-4D67-5663-D200-6B54DDDAD4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4577" y="2992438"/>
            <a:ext cx="828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E15A972-756F-F7B3-DFE2-066F3C4426E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67277" y="3035300"/>
            <a:ext cx="8429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4">
            <a:extLst>
              <a:ext uri="{FF2B5EF4-FFF2-40B4-BE49-F238E27FC236}">
                <a16:creationId xmlns:a16="http://schemas.microsoft.com/office/drawing/2014/main" id="{440B2697-5A38-4A66-47DD-20B593B0993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4252" y="5181601"/>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59C454E-9BFD-0F24-3459-0D38552C98D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967277" y="5181601"/>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7">
            <a:extLst>
              <a:ext uri="{FF2B5EF4-FFF2-40B4-BE49-F238E27FC236}">
                <a16:creationId xmlns:a16="http://schemas.microsoft.com/office/drawing/2014/main" id="{D5043E66-7B1F-4597-7668-553FA404DD82}"/>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7426" y="4049714"/>
            <a:ext cx="9334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CDCA70D-AE9B-87BD-91CF-2A628348D76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59340" y="4021138"/>
            <a:ext cx="88582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1112373-6CCD-B3C1-7E88-D10B3260AF35}"/>
              </a:ext>
            </a:extLst>
          </p:cNvPr>
          <p:cNvSpPr txBox="1"/>
          <p:nvPr/>
        </p:nvSpPr>
        <p:spPr>
          <a:xfrm>
            <a:off x="3189652" y="858838"/>
            <a:ext cx="5400675" cy="830262"/>
          </a:xfrm>
          <a:prstGeom prst="rect">
            <a:avLst/>
          </a:prstGeom>
          <a:noFill/>
        </p:spPr>
        <p:txBody>
          <a:bodyPr>
            <a:spAutoFit/>
          </a:bodyPr>
          <a:lstStyle/>
          <a:p>
            <a:pPr marL="285750" indent="-285750">
              <a:buFont typeface="Arial" panose="020B0604020202020204" pitchFamily="34" charset="0"/>
              <a:buChar char="•"/>
              <a:defRPr/>
            </a:pPr>
            <a:r>
              <a:rPr lang="en-GB" sz="1600" u="sng" dirty="0">
                <a:solidFill>
                  <a:schemeClr val="bg1"/>
                </a:solidFill>
              </a:rPr>
              <a:t>Skin </a:t>
            </a:r>
            <a:r>
              <a:rPr lang="en-GB" sz="1600" u="sng" dirty="0" err="1">
                <a:solidFill>
                  <a:schemeClr val="bg1"/>
                </a:solidFill>
              </a:rPr>
              <a:t>Irration</a:t>
            </a:r>
            <a:endParaRPr lang="en-GB" sz="1600" u="sng" dirty="0">
              <a:solidFill>
                <a:schemeClr val="bg1"/>
              </a:solidFill>
            </a:endParaRPr>
          </a:p>
          <a:p>
            <a:pPr eaLnBrk="1" hangingPunct="1">
              <a:defRPr/>
            </a:pPr>
            <a:r>
              <a:rPr lang="en-GB" sz="1600" dirty="0">
                <a:solidFill>
                  <a:schemeClr val="bg1"/>
                </a:solidFill>
              </a:rPr>
              <a:t>Chemicals that may cause damage to health</a:t>
            </a:r>
          </a:p>
          <a:p>
            <a:pPr eaLnBrk="1" hangingPunct="1">
              <a:defRPr/>
            </a:pPr>
            <a:r>
              <a:rPr lang="en-GB" sz="1600" dirty="0">
                <a:solidFill>
                  <a:schemeClr val="bg1"/>
                </a:solidFill>
              </a:rPr>
              <a:t>or inflammation to the skin or other mucous membranes.</a:t>
            </a:r>
          </a:p>
        </p:txBody>
      </p:sp>
      <p:sp>
        <p:nvSpPr>
          <p:cNvPr id="28" name="TextBox 27">
            <a:extLst>
              <a:ext uri="{FF2B5EF4-FFF2-40B4-BE49-F238E27FC236}">
                <a16:creationId xmlns:a16="http://schemas.microsoft.com/office/drawing/2014/main" id="{78AB25EA-3198-49F8-B480-C5513D45E9CD}"/>
              </a:ext>
            </a:extLst>
          </p:cNvPr>
          <p:cNvSpPr txBox="1"/>
          <p:nvPr/>
        </p:nvSpPr>
        <p:spPr>
          <a:xfrm>
            <a:off x="3303952" y="1890713"/>
            <a:ext cx="5400675" cy="584200"/>
          </a:xfrm>
          <a:prstGeom prst="rect">
            <a:avLst/>
          </a:prstGeom>
          <a:noFill/>
        </p:spPr>
        <p:txBody>
          <a:bodyPr>
            <a:spAutoFit/>
          </a:bodyPr>
          <a:lstStyle/>
          <a:p>
            <a:pPr marL="285750" indent="-285750">
              <a:buFont typeface="Arial" panose="020B0604020202020204" pitchFamily="34" charset="0"/>
              <a:buChar char="•"/>
              <a:defRPr/>
            </a:pPr>
            <a:r>
              <a:rPr lang="en-GB" sz="1600" u="sng" dirty="0">
                <a:solidFill>
                  <a:schemeClr val="bg1"/>
                </a:solidFill>
              </a:rPr>
              <a:t>Acute Toxicity</a:t>
            </a:r>
          </a:p>
          <a:p>
            <a:pPr eaLnBrk="1" hangingPunct="1">
              <a:defRPr/>
            </a:pPr>
            <a:r>
              <a:rPr lang="en-GB" sz="1600" dirty="0">
                <a:solidFill>
                  <a:schemeClr val="bg1"/>
                </a:solidFill>
              </a:rPr>
              <a:t>Chemicals that at low levels cause damage to health. </a:t>
            </a:r>
          </a:p>
        </p:txBody>
      </p:sp>
      <p:sp>
        <p:nvSpPr>
          <p:cNvPr id="29" name="TextBox 28">
            <a:extLst>
              <a:ext uri="{FF2B5EF4-FFF2-40B4-BE49-F238E27FC236}">
                <a16:creationId xmlns:a16="http://schemas.microsoft.com/office/drawing/2014/main" id="{513C6A45-9459-2431-019A-79A3F6674FFA}"/>
              </a:ext>
            </a:extLst>
          </p:cNvPr>
          <p:cNvSpPr txBox="1"/>
          <p:nvPr/>
        </p:nvSpPr>
        <p:spPr>
          <a:xfrm>
            <a:off x="3222990" y="3013075"/>
            <a:ext cx="5400675" cy="831850"/>
          </a:xfrm>
          <a:prstGeom prst="rect">
            <a:avLst/>
          </a:prstGeom>
          <a:noFill/>
        </p:spPr>
        <p:txBody>
          <a:bodyPr>
            <a:spAutoFit/>
          </a:bodyPr>
          <a:lstStyle/>
          <a:p>
            <a:pPr marL="285750" indent="-285750">
              <a:buFont typeface="Arial" panose="020B0604020202020204" pitchFamily="34" charset="0"/>
              <a:buChar char="•"/>
              <a:defRPr/>
            </a:pPr>
            <a:r>
              <a:rPr lang="en-GB" sz="1600" u="sng" dirty="0">
                <a:solidFill>
                  <a:schemeClr val="bg1"/>
                </a:solidFill>
              </a:rPr>
              <a:t>Flammable Liquids</a:t>
            </a:r>
          </a:p>
          <a:p>
            <a:pPr eaLnBrk="1" hangingPunct="1">
              <a:defRPr/>
            </a:pPr>
            <a:r>
              <a:rPr lang="en-GB" sz="1600" dirty="0">
                <a:solidFill>
                  <a:schemeClr val="bg1"/>
                </a:solidFill>
              </a:rPr>
              <a:t>Chemicals that have an extremely low flash point and boiling point, and gases that catch fire in contact with air.</a:t>
            </a:r>
            <a:endParaRPr lang="en-GB" sz="1600" u="sng" dirty="0">
              <a:solidFill>
                <a:schemeClr val="bg1"/>
              </a:solidFill>
            </a:endParaRPr>
          </a:p>
        </p:txBody>
      </p:sp>
      <p:sp>
        <p:nvSpPr>
          <p:cNvPr id="30" name="TextBox 29">
            <a:extLst>
              <a:ext uri="{FF2B5EF4-FFF2-40B4-BE49-F238E27FC236}">
                <a16:creationId xmlns:a16="http://schemas.microsoft.com/office/drawing/2014/main" id="{4E69BBE2-7106-0880-93B0-C4FA68F8FB7A}"/>
              </a:ext>
            </a:extLst>
          </p:cNvPr>
          <p:cNvSpPr txBox="1"/>
          <p:nvPr/>
        </p:nvSpPr>
        <p:spPr>
          <a:xfrm>
            <a:off x="3222990" y="4059238"/>
            <a:ext cx="5400675" cy="830262"/>
          </a:xfrm>
          <a:prstGeom prst="rect">
            <a:avLst/>
          </a:prstGeom>
          <a:noFill/>
        </p:spPr>
        <p:txBody>
          <a:bodyPr>
            <a:spAutoFit/>
          </a:bodyPr>
          <a:lstStyle/>
          <a:p>
            <a:pPr marL="285750" indent="-285750">
              <a:buFont typeface="Arial" panose="020B0604020202020204" pitchFamily="34" charset="0"/>
              <a:buChar char="•"/>
              <a:defRPr/>
            </a:pPr>
            <a:r>
              <a:rPr lang="en-GB" sz="1600" u="sng" dirty="0">
                <a:solidFill>
                  <a:schemeClr val="bg1"/>
                </a:solidFill>
              </a:rPr>
              <a:t>Skin Corrosion</a:t>
            </a:r>
          </a:p>
          <a:p>
            <a:pPr eaLnBrk="1" hangingPunct="1">
              <a:defRPr/>
            </a:pPr>
            <a:r>
              <a:rPr lang="en-GB" sz="1600" dirty="0">
                <a:solidFill>
                  <a:schemeClr val="bg1"/>
                </a:solidFill>
              </a:rPr>
              <a:t>Chemicals that may destroy living tissue on contact.</a:t>
            </a:r>
            <a:endParaRPr lang="en-GB" sz="1600" u="sng" dirty="0">
              <a:solidFill>
                <a:schemeClr val="bg1"/>
              </a:solidFill>
            </a:endParaRPr>
          </a:p>
          <a:p>
            <a:pPr eaLnBrk="1" hangingPunct="1">
              <a:defRPr/>
            </a:pPr>
            <a:endParaRPr lang="en-GB" sz="1600" u="sng" dirty="0">
              <a:solidFill>
                <a:schemeClr val="bg1"/>
              </a:solidFill>
            </a:endParaRPr>
          </a:p>
        </p:txBody>
      </p:sp>
      <p:sp>
        <p:nvSpPr>
          <p:cNvPr id="31" name="TextBox 30">
            <a:extLst>
              <a:ext uri="{FF2B5EF4-FFF2-40B4-BE49-F238E27FC236}">
                <a16:creationId xmlns:a16="http://schemas.microsoft.com/office/drawing/2014/main" id="{53D3F972-CB6E-C714-28F1-4C8AD0184DD2}"/>
              </a:ext>
            </a:extLst>
          </p:cNvPr>
          <p:cNvSpPr txBox="1"/>
          <p:nvPr/>
        </p:nvSpPr>
        <p:spPr>
          <a:xfrm>
            <a:off x="3234102" y="5219701"/>
            <a:ext cx="5400675" cy="830263"/>
          </a:xfrm>
          <a:prstGeom prst="rect">
            <a:avLst/>
          </a:prstGeom>
          <a:noFill/>
        </p:spPr>
        <p:txBody>
          <a:bodyPr>
            <a:spAutoFit/>
          </a:bodyPr>
          <a:lstStyle/>
          <a:p>
            <a:pPr marL="285750" indent="-285750">
              <a:buFont typeface="Arial" panose="020B0604020202020204" pitchFamily="34" charset="0"/>
              <a:buChar char="•"/>
              <a:defRPr/>
            </a:pPr>
            <a:r>
              <a:rPr lang="en-GB" sz="1600" u="sng" dirty="0">
                <a:solidFill>
                  <a:schemeClr val="bg1"/>
                </a:solidFill>
              </a:rPr>
              <a:t>Dangerous for the environment</a:t>
            </a:r>
          </a:p>
          <a:p>
            <a:pPr eaLnBrk="1" hangingPunct="1">
              <a:defRPr/>
            </a:pPr>
            <a:r>
              <a:rPr lang="en-GB" sz="1600" dirty="0">
                <a:solidFill>
                  <a:schemeClr val="bg1"/>
                </a:solidFill>
              </a:rPr>
              <a:t>Chemicals that may present an immediate or delayed danger to one or more components of the environment.</a:t>
            </a:r>
            <a:endParaRPr lang="en-GB" sz="1600"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14877F78-C172-D8A9-98C6-5FFD7E75F381}"/>
              </a:ext>
            </a:extLst>
          </p:cNvPr>
          <p:cNvSpPr txBox="1">
            <a:spLocks noChangeArrowheads="1"/>
          </p:cNvSpPr>
          <p:nvPr/>
        </p:nvSpPr>
        <p:spPr bwMode="auto">
          <a:xfrm>
            <a:off x="4267200" y="19812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20483" name="Rectangle 3">
            <a:extLst>
              <a:ext uri="{FF2B5EF4-FFF2-40B4-BE49-F238E27FC236}">
                <a16:creationId xmlns:a16="http://schemas.microsoft.com/office/drawing/2014/main" id="{FC302BCA-7363-87A6-95CB-DF209D400350}"/>
              </a:ext>
            </a:extLst>
          </p:cNvPr>
          <p:cNvSpPr>
            <a:spLocks noChangeArrowheads="1"/>
          </p:cNvSpPr>
          <p:nvPr/>
        </p:nvSpPr>
        <p:spPr bwMode="auto">
          <a:xfrm>
            <a:off x="1020763" y="0"/>
            <a:ext cx="9144001" cy="6858000"/>
          </a:xfrm>
          <a:prstGeom prst="rect">
            <a:avLst/>
          </a:prstGeom>
          <a:solidFill>
            <a:srgbClr val="45535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solidFill>
                <a:schemeClr val="folHlink"/>
              </a:solidFill>
            </a:endParaRPr>
          </a:p>
        </p:txBody>
      </p:sp>
      <p:pic>
        <p:nvPicPr>
          <p:cNvPr id="20484" name="Picture 4" descr="Logo white">
            <a:extLst>
              <a:ext uri="{FF2B5EF4-FFF2-40B4-BE49-F238E27FC236}">
                <a16:creationId xmlns:a16="http://schemas.microsoft.com/office/drawing/2014/main" id="{7D538005-FECF-E374-6F60-104FB23A5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388" y="349251"/>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E49566E4-834A-2127-88A9-FCE9A40AE6AD}"/>
              </a:ext>
            </a:extLst>
          </p:cNvPr>
          <p:cNvSpPr>
            <a:spLocks noChangeArrowheads="1"/>
          </p:cNvSpPr>
          <p:nvPr/>
        </p:nvSpPr>
        <p:spPr bwMode="auto">
          <a:xfrm>
            <a:off x="1847850" y="1268414"/>
            <a:ext cx="7772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4400">
              <a:solidFill>
                <a:srgbClr val="2D2E2C"/>
              </a:solidFill>
            </a:endParaRPr>
          </a:p>
        </p:txBody>
      </p:sp>
      <p:sp>
        <p:nvSpPr>
          <p:cNvPr id="20486" name="Rectangle 6">
            <a:extLst>
              <a:ext uri="{FF2B5EF4-FFF2-40B4-BE49-F238E27FC236}">
                <a16:creationId xmlns:a16="http://schemas.microsoft.com/office/drawing/2014/main" id="{D02C7591-82DB-380B-46B7-800CCB74A594}"/>
              </a:ext>
            </a:extLst>
          </p:cNvPr>
          <p:cNvSpPr>
            <a:spLocks noChangeArrowheads="1"/>
          </p:cNvSpPr>
          <p:nvPr/>
        </p:nvSpPr>
        <p:spPr bwMode="auto">
          <a:xfrm>
            <a:off x="10164764" y="0"/>
            <a:ext cx="503237" cy="6858000"/>
          </a:xfrm>
          <a:prstGeom prst="rect">
            <a:avLst/>
          </a:prstGeom>
          <a:solidFill>
            <a:srgbClr val="75A142"/>
          </a:solidFill>
          <a:ln w="0">
            <a:solidFill>
              <a:schemeClr val="tx1">
                <a:alpha val="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487" name="Picture 7" descr="Top green">
            <a:extLst>
              <a:ext uri="{FF2B5EF4-FFF2-40B4-BE49-F238E27FC236}">
                <a16:creationId xmlns:a16="http://schemas.microsoft.com/office/drawing/2014/main" id="{3BA90EF8-C80C-FE93-DC12-11CD123834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a:extLst>
              <a:ext uri="{FF2B5EF4-FFF2-40B4-BE49-F238E27FC236}">
                <a16:creationId xmlns:a16="http://schemas.microsoft.com/office/drawing/2014/main" id="{0AD57F8B-8F49-51F5-675D-81F265989E09}"/>
              </a:ext>
            </a:extLst>
          </p:cNvPr>
          <p:cNvSpPr txBox="1">
            <a:spLocks noChangeArrowheads="1"/>
          </p:cNvSpPr>
          <p:nvPr/>
        </p:nvSpPr>
        <p:spPr bwMode="auto">
          <a:xfrm>
            <a:off x="1882775" y="557213"/>
            <a:ext cx="41148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1600">
                <a:solidFill>
                  <a:schemeClr val="bg1"/>
                </a:solidFill>
              </a:rPr>
              <a:t>Accommodation &amp; Hospitality Services</a:t>
            </a:r>
          </a:p>
          <a:p>
            <a:pPr>
              <a:lnSpc>
                <a:spcPct val="80000"/>
              </a:lnSpc>
              <a:spcBef>
                <a:spcPct val="50000"/>
              </a:spcBef>
              <a:buFontTx/>
              <a:buNone/>
            </a:pPr>
            <a:endParaRPr lang="en-US" altLang="en-US" sz="1800">
              <a:solidFill>
                <a:schemeClr val="bg1"/>
              </a:solidFill>
              <a:ea typeface="Geneva" pitchFamily="34" charset="0"/>
              <a:cs typeface="Geneva" pitchFamily="34" charset="0"/>
            </a:endParaRPr>
          </a:p>
        </p:txBody>
      </p:sp>
      <p:sp>
        <p:nvSpPr>
          <p:cNvPr id="20489" name="Text Box 10">
            <a:extLst>
              <a:ext uri="{FF2B5EF4-FFF2-40B4-BE49-F238E27FC236}">
                <a16:creationId xmlns:a16="http://schemas.microsoft.com/office/drawing/2014/main" id="{E4EE862A-1FDF-44CD-6911-BEF6E68FE8DC}"/>
              </a:ext>
            </a:extLst>
          </p:cNvPr>
          <p:cNvSpPr txBox="1">
            <a:spLocks noChangeArrowheads="1"/>
          </p:cNvSpPr>
          <p:nvPr/>
        </p:nvSpPr>
        <p:spPr bwMode="auto">
          <a:xfrm>
            <a:off x="2495550" y="2781301"/>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0490" name="Picture 1">
            <a:extLst>
              <a:ext uri="{FF2B5EF4-FFF2-40B4-BE49-F238E27FC236}">
                <a16:creationId xmlns:a16="http://schemas.microsoft.com/office/drawing/2014/main" id="{D4F1AE0F-AC6A-4B78-2282-778A6BDBB28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2188" y="-7938"/>
            <a:ext cx="9675813"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38798F7-3482-9F04-6BF4-75C9D6F39D40}"/>
              </a:ext>
            </a:extLst>
          </p:cNvPr>
          <p:cNvPicPr>
            <a:picLocks noChangeAspect="1"/>
          </p:cNvPicPr>
          <p:nvPr/>
        </p:nvPicPr>
        <p:blipFill>
          <a:blip r:embed="rId6">
            <a:extLst>
              <a:ext uri="{28A0092B-C50C-407E-A947-70E740481C1C}">
                <a14:useLocalDpi xmlns:a14="http://schemas.microsoft.com/office/drawing/2010/main" val="0"/>
              </a:ext>
            </a:extLst>
          </a:blip>
          <a:srcRect l="23541" r="34880"/>
          <a:stretch>
            <a:fillRect/>
          </a:stretch>
        </p:blipFill>
        <p:spPr bwMode="auto">
          <a:xfrm>
            <a:off x="1712913" y="3933826"/>
            <a:ext cx="63341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CD54861-4CCC-3314-C242-D51B94339E0C}"/>
              </a:ext>
            </a:extLst>
          </p:cNvPr>
          <p:cNvPicPr>
            <a:picLocks noChangeAspect="1"/>
          </p:cNvPicPr>
          <p:nvPr/>
        </p:nvPicPr>
        <p:blipFill>
          <a:blip r:embed="rId7">
            <a:extLst>
              <a:ext uri="{28A0092B-C50C-407E-A947-70E740481C1C}">
                <a14:useLocalDpi xmlns:a14="http://schemas.microsoft.com/office/drawing/2010/main" val="0"/>
              </a:ext>
            </a:extLst>
          </a:blip>
          <a:srcRect l="29840" r="29840"/>
          <a:stretch>
            <a:fillRect/>
          </a:stretch>
        </p:blipFill>
        <p:spPr bwMode="auto">
          <a:xfrm>
            <a:off x="7748589" y="3163889"/>
            <a:ext cx="630237"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a16="http://schemas.microsoft.com/office/drawing/2014/main" id="{24C249C2-0802-DEE6-D5E8-4E77DBC76092}"/>
              </a:ext>
            </a:extLst>
          </p:cNvPr>
          <p:cNvCxnSpPr/>
          <p:nvPr/>
        </p:nvCxnSpPr>
        <p:spPr>
          <a:xfrm flipH="1">
            <a:off x="7391400" y="3789364"/>
            <a:ext cx="357188" cy="287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C47C8AF-348D-F2BD-4E77-53BF4C2A8B8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41588" y="2781301"/>
            <a:ext cx="635000"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B5FBCD86-3F6B-ED44-0FEC-2AAFE645C79B}"/>
              </a:ext>
            </a:extLst>
          </p:cNvPr>
          <p:cNvPicPr>
            <a:picLocks noChangeAspect="1"/>
          </p:cNvPicPr>
          <p:nvPr/>
        </p:nvPicPr>
        <p:blipFill>
          <a:blip r:embed="rId9">
            <a:extLst>
              <a:ext uri="{28A0092B-C50C-407E-A947-70E740481C1C}">
                <a14:useLocalDpi xmlns:a14="http://schemas.microsoft.com/office/drawing/2010/main" val="0"/>
              </a:ext>
            </a:extLst>
          </a:blip>
          <a:srcRect l="24380" r="23647"/>
          <a:stretch>
            <a:fillRect/>
          </a:stretch>
        </p:blipFill>
        <p:spPr bwMode="auto">
          <a:xfrm>
            <a:off x="4814888" y="2378075"/>
            <a:ext cx="7921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8124DCD-209F-EBD0-EC29-9B8CD825B859}"/>
              </a:ext>
            </a:extLst>
          </p:cNvPr>
          <p:cNvPicPr>
            <a:picLocks noChangeAspect="1"/>
          </p:cNvPicPr>
          <p:nvPr/>
        </p:nvPicPr>
        <p:blipFill>
          <a:blip r:embed="rId10">
            <a:extLst>
              <a:ext uri="{28A0092B-C50C-407E-A947-70E740481C1C}">
                <a14:useLocalDpi xmlns:a14="http://schemas.microsoft.com/office/drawing/2010/main" val="0"/>
              </a:ext>
            </a:extLst>
          </a:blip>
          <a:srcRect l="28296" r="30125"/>
          <a:stretch>
            <a:fillRect/>
          </a:stretch>
        </p:blipFill>
        <p:spPr bwMode="auto">
          <a:xfrm>
            <a:off x="5351464" y="5157789"/>
            <a:ext cx="6556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E5F79F4-83A3-4C2F-7875-E4DCE3A5774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18325" y="2438401"/>
            <a:ext cx="56038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5A9475C4-0D15-7014-A19A-FC01E4355A7B}"/>
              </a:ext>
            </a:extLst>
          </p:cNvPr>
          <p:cNvSpPr txBox="1">
            <a:spLocks noChangeArrowheads="1"/>
          </p:cNvSpPr>
          <p:nvPr/>
        </p:nvSpPr>
        <p:spPr bwMode="auto">
          <a:xfrm>
            <a:off x="4267200" y="19812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22531" name="Rectangle 3">
            <a:extLst>
              <a:ext uri="{FF2B5EF4-FFF2-40B4-BE49-F238E27FC236}">
                <a16:creationId xmlns:a16="http://schemas.microsoft.com/office/drawing/2014/main" id="{BD67B9CB-9B8C-8904-3987-C410DAF2C239}"/>
              </a:ext>
            </a:extLst>
          </p:cNvPr>
          <p:cNvSpPr>
            <a:spLocks noChangeArrowheads="1"/>
          </p:cNvSpPr>
          <p:nvPr/>
        </p:nvSpPr>
        <p:spPr bwMode="auto">
          <a:xfrm>
            <a:off x="1882775" y="1258888"/>
            <a:ext cx="7772400"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4400">
              <a:solidFill>
                <a:srgbClr val="2D2E2C"/>
              </a:solidFill>
            </a:endParaRPr>
          </a:p>
        </p:txBody>
      </p:sp>
      <p:pic>
        <p:nvPicPr>
          <p:cNvPr id="22532" name="Picture 4" descr="Logo redrawn 432">
            <a:extLst>
              <a:ext uri="{FF2B5EF4-FFF2-40B4-BE49-F238E27FC236}">
                <a16:creationId xmlns:a16="http://schemas.microsoft.com/office/drawing/2014/main" id="{8A5D6573-4F09-6826-6B38-979B6FA995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0388" y="347664"/>
            <a:ext cx="18097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159707FE-3F5E-0FC1-F1F5-6C39F3479476}"/>
              </a:ext>
            </a:extLst>
          </p:cNvPr>
          <p:cNvSpPr>
            <a:spLocks noChangeArrowheads="1"/>
          </p:cNvSpPr>
          <p:nvPr/>
        </p:nvSpPr>
        <p:spPr bwMode="auto">
          <a:xfrm>
            <a:off x="10164764" y="0"/>
            <a:ext cx="503237" cy="6858000"/>
          </a:xfrm>
          <a:prstGeom prst="rect">
            <a:avLst/>
          </a:prstGeom>
          <a:solidFill>
            <a:srgbClr val="75A142"/>
          </a:solidFill>
          <a:ln w="0">
            <a:solidFill>
              <a:schemeClr val="tx1">
                <a:alpha val="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2534" name="Picture 6" descr="Top green">
            <a:extLst>
              <a:ext uri="{FF2B5EF4-FFF2-40B4-BE49-F238E27FC236}">
                <a16:creationId xmlns:a16="http://schemas.microsoft.com/office/drawing/2014/main" id="{82F1DB94-3C43-2440-A8A4-EE8C89058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7">
            <a:extLst>
              <a:ext uri="{FF2B5EF4-FFF2-40B4-BE49-F238E27FC236}">
                <a16:creationId xmlns:a16="http://schemas.microsoft.com/office/drawing/2014/main" id="{6542AB2B-C844-3043-B933-AB7D49882D4F}"/>
              </a:ext>
            </a:extLst>
          </p:cNvPr>
          <p:cNvSpPr txBox="1">
            <a:spLocks noChangeArrowheads="1"/>
          </p:cNvSpPr>
          <p:nvPr/>
        </p:nvSpPr>
        <p:spPr bwMode="auto">
          <a:xfrm>
            <a:off x="1882775" y="557213"/>
            <a:ext cx="5181600" cy="19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1600">
                <a:solidFill>
                  <a:schemeClr val="bg1"/>
                </a:solidFill>
              </a:rPr>
              <a:t>Accommodation &amp; Hospitality Services</a:t>
            </a:r>
          </a:p>
        </p:txBody>
      </p:sp>
      <p:sp>
        <p:nvSpPr>
          <p:cNvPr id="22536" name="Text Box 9">
            <a:extLst>
              <a:ext uri="{FF2B5EF4-FFF2-40B4-BE49-F238E27FC236}">
                <a16:creationId xmlns:a16="http://schemas.microsoft.com/office/drawing/2014/main" id="{B9665226-00A7-6345-FD8B-D3326A345054}"/>
              </a:ext>
            </a:extLst>
          </p:cNvPr>
          <p:cNvSpPr txBox="1">
            <a:spLocks noChangeArrowheads="1"/>
          </p:cNvSpPr>
          <p:nvPr/>
        </p:nvSpPr>
        <p:spPr bwMode="auto">
          <a:xfrm>
            <a:off x="2279651" y="3860801"/>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2537" name="Text Box 11">
            <a:extLst>
              <a:ext uri="{FF2B5EF4-FFF2-40B4-BE49-F238E27FC236}">
                <a16:creationId xmlns:a16="http://schemas.microsoft.com/office/drawing/2014/main" id="{3FA7D878-EAAF-8700-28A7-6A47462CDA55}"/>
              </a:ext>
            </a:extLst>
          </p:cNvPr>
          <p:cNvSpPr txBox="1">
            <a:spLocks noChangeArrowheads="1"/>
          </p:cNvSpPr>
          <p:nvPr/>
        </p:nvSpPr>
        <p:spPr bwMode="auto">
          <a:xfrm>
            <a:off x="4491039" y="3160713"/>
            <a:ext cx="4052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8" name="Text Box 12">
            <a:extLst>
              <a:ext uri="{FF2B5EF4-FFF2-40B4-BE49-F238E27FC236}">
                <a16:creationId xmlns:a16="http://schemas.microsoft.com/office/drawing/2014/main" id="{E9FE7161-0201-4F58-8CED-DFB5C4929508}"/>
              </a:ext>
            </a:extLst>
          </p:cNvPr>
          <p:cNvSpPr txBox="1">
            <a:spLocks noChangeArrowheads="1"/>
          </p:cNvSpPr>
          <p:nvPr/>
        </p:nvSpPr>
        <p:spPr bwMode="auto">
          <a:xfrm>
            <a:off x="1847850" y="2565401"/>
            <a:ext cx="27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2000">
              <a:solidFill>
                <a:srgbClr val="99CC00"/>
              </a:solidFill>
            </a:endParaRPr>
          </a:p>
        </p:txBody>
      </p:sp>
      <p:pic>
        <p:nvPicPr>
          <p:cNvPr id="22539" name="Picture 1">
            <a:extLst>
              <a:ext uri="{FF2B5EF4-FFF2-40B4-BE49-F238E27FC236}">
                <a16:creationId xmlns:a16="http://schemas.microsoft.com/office/drawing/2014/main" id="{46FBDEA9-9A95-B4D7-E46A-0C3E4292E859}"/>
              </a:ext>
            </a:extLst>
          </p:cNvPr>
          <p:cNvPicPr>
            <a:picLocks noChangeAspect="1"/>
          </p:cNvPicPr>
          <p:nvPr/>
        </p:nvPicPr>
        <p:blipFill>
          <a:blip r:embed="rId5" cstate="print">
            <a:extLst>
              <a:ext uri="{28A0092B-C50C-407E-A947-70E740481C1C}">
                <a14:useLocalDpi xmlns:a14="http://schemas.microsoft.com/office/drawing/2010/main" val="0"/>
              </a:ext>
            </a:extLst>
          </a:blip>
          <a:srcRect l="7272" t="-655" r="37006" b="655"/>
          <a:stretch>
            <a:fillRect/>
          </a:stretch>
        </p:blipFill>
        <p:spPr bwMode="auto">
          <a:xfrm>
            <a:off x="1492251" y="0"/>
            <a:ext cx="9109075"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2BA4EC0-B31E-3D32-8C81-006A6F28ADB5}"/>
              </a:ext>
            </a:extLst>
          </p:cNvPr>
          <p:cNvPicPr>
            <a:picLocks noChangeAspect="1"/>
          </p:cNvPicPr>
          <p:nvPr/>
        </p:nvPicPr>
        <p:blipFill>
          <a:blip r:embed="rId6">
            <a:extLst>
              <a:ext uri="{28A0092B-C50C-407E-A947-70E740481C1C}">
                <a14:useLocalDpi xmlns:a14="http://schemas.microsoft.com/office/drawing/2010/main" val="0"/>
              </a:ext>
            </a:extLst>
          </a:blip>
          <a:srcRect l="15298" r="19234"/>
          <a:stretch>
            <a:fillRect/>
          </a:stretch>
        </p:blipFill>
        <p:spPr bwMode="auto">
          <a:xfrm>
            <a:off x="3949700" y="1427163"/>
            <a:ext cx="8016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481C7ECB-C73D-CB11-C204-F9C2C7EC2EB3}"/>
              </a:ext>
            </a:extLst>
          </p:cNvPr>
          <p:cNvSpPr txBox="1">
            <a:spLocks noChangeArrowheads="1"/>
          </p:cNvSpPr>
          <p:nvPr/>
        </p:nvSpPr>
        <p:spPr bwMode="auto">
          <a:xfrm>
            <a:off x="4267200" y="19812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24579" name="Rectangle 3">
            <a:extLst>
              <a:ext uri="{FF2B5EF4-FFF2-40B4-BE49-F238E27FC236}">
                <a16:creationId xmlns:a16="http://schemas.microsoft.com/office/drawing/2014/main" id="{7AAC8204-40DE-9D55-C289-3869973C3A5E}"/>
              </a:ext>
            </a:extLst>
          </p:cNvPr>
          <p:cNvSpPr>
            <a:spLocks noChangeArrowheads="1"/>
          </p:cNvSpPr>
          <p:nvPr/>
        </p:nvSpPr>
        <p:spPr bwMode="auto">
          <a:xfrm>
            <a:off x="1524001" y="0"/>
            <a:ext cx="8640763" cy="6858000"/>
          </a:xfrm>
          <a:prstGeom prst="rect">
            <a:avLst/>
          </a:prstGeom>
          <a:solidFill>
            <a:srgbClr val="45535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a:solidFill>
                <a:schemeClr val="folHlink"/>
              </a:solidFill>
            </a:endParaRPr>
          </a:p>
        </p:txBody>
      </p:sp>
      <p:pic>
        <p:nvPicPr>
          <p:cNvPr id="24580" name="Picture 4" descr="Logo white">
            <a:extLst>
              <a:ext uri="{FF2B5EF4-FFF2-40B4-BE49-F238E27FC236}">
                <a16:creationId xmlns:a16="http://schemas.microsoft.com/office/drawing/2014/main" id="{3030E72E-28B2-EA2D-5ACF-3FA0CF8A5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0388" y="349251"/>
            <a:ext cx="18097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a:extLst>
              <a:ext uri="{FF2B5EF4-FFF2-40B4-BE49-F238E27FC236}">
                <a16:creationId xmlns:a16="http://schemas.microsoft.com/office/drawing/2014/main" id="{0C1620B2-5264-ACDF-5341-669780378C97}"/>
              </a:ext>
            </a:extLst>
          </p:cNvPr>
          <p:cNvSpPr>
            <a:spLocks noChangeArrowheads="1"/>
          </p:cNvSpPr>
          <p:nvPr/>
        </p:nvSpPr>
        <p:spPr bwMode="auto">
          <a:xfrm>
            <a:off x="1847850" y="1268414"/>
            <a:ext cx="77724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4400">
              <a:solidFill>
                <a:srgbClr val="2D2E2C"/>
              </a:solidFill>
            </a:endParaRPr>
          </a:p>
        </p:txBody>
      </p:sp>
      <p:sp>
        <p:nvSpPr>
          <p:cNvPr id="24582" name="Rectangle 6">
            <a:extLst>
              <a:ext uri="{FF2B5EF4-FFF2-40B4-BE49-F238E27FC236}">
                <a16:creationId xmlns:a16="http://schemas.microsoft.com/office/drawing/2014/main" id="{D1CE5550-AA32-8F4B-222E-3396245D8F18}"/>
              </a:ext>
            </a:extLst>
          </p:cNvPr>
          <p:cNvSpPr>
            <a:spLocks noChangeArrowheads="1"/>
          </p:cNvSpPr>
          <p:nvPr/>
        </p:nvSpPr>
        <p:spPr bwMode="auto">
          <a:xfrm>
            <a:off x="10164764" y="0"/>
            <a:ext cx="503237" cy="6858000"/>
          </a:xfrm>
          <a:prstGeom prst="rect">
            <a:avLst/>
          </a:prstGeom>
          <a:solidFill>
            <a:srgbClr val="75A142"/>
          </a:solidFill>
          <a:ln w="0">
            <a:solidFill>
              <a:schemeClr val="tx1">
                <a:alpha val="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4583" name="Picture 7" descr="Top green">
            <a:extLst>
              <a:ext uri="{FF2B5EF4-FFF2-40B4-BE49-F238E27FC236}">
                <a16:creationId xmlns:a16="http://schemas.microsoft.com/office/drawing/2014/main" id="{C1CCD6C4-1404-806C-9A82-DC8692286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358775"/>
            <a:ext cx="6481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a:extLst>
              <a:ext uri="{FF2B5EF4-FFF2-40B4-BE49-F238E27FC236}">
                <a16:creationId xmlns:a16="http://schemas.microsoft.com/office/drawing/2014/main" id="{D0A3F7E0-D2D9-7A66-D94B-01D5CD9B169E}"/>
              </a:ext>
            </a:extLst>
          </p:cNvPr>
          <p:cNvSpPr txBox="1">
            <a:spLocks noChangeArrowheads="1"/>
          </p:cNvSpPr>
          <p:nvPr/>
        </p:nvSpPr>
        <p:spPr bwMode="auto">
          <a:xfrm>
            <a:off x="1882775" y="557213"/>
            <a:ext cx="4114800" cy="19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1600">
                <a:solidFill>
                  <a:schemeClr val="bg1"/>
                </a:solidFill>
              </a:rPr>
              <a:t>AHS</a:t>
            </a:r>
            <a:endParaRPr lang="en-US" altLang="en-US" sz="1800">
              <a:solidFill>
                <a:schemeClr val="bg1"/>
              </a:solidFill>
              <a:ea typeface="Geneva" pitchFamily="34" charset="0"/>
              <a:cs typeface="Geneva" pitchFamily="34" charset="0"/>
            </a:endParaRPr>
          </a:p>
        </p:txBody>
      </p:sp>
      <p:sp>
        <p:nvSpPr>
          <p:cNvPr id="24585" name="Text Box 10">
            <a:extLst>
              <a:ext uri="{FF2B5EF4-FFF2-40B4-BE49-F238E27FC236}">
                <a16:creationId xmlns:a16="http://schemas.microsoft.com/office/drawing/2014/main" id="{EAF3F33F-4F54-64B2-9B37-3D405DE43478}"/>
              </a:ext>
            </a:extLst>
          </p:cNvPr>
          <p:cNvSpPr txBox="1">
            <a:spLocks noChangeArrowheads="1"/>
          </p:cNvSpPr>
          <p:nvPr/>
        </p:nvSpPr>
        <p:spPr bwMode="auto">
          <a:xfrm>
            <a:off x="2495550" y="2781301"/>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4586" name="Title 1">
            <a:extLst>
              <a:ext uri="{FF2B5EF4-FFF2-40B4-BE49-F238E27FC236}">
                <a16:creationId xmlns:a16="http://schemas.microsoft.com/office/drawing/2014/main" id="{482D90A6-6C50-219D-1E8F-FFE5D341DB1C}"/>
              </a:ext>
            </a:extLst>
          </p:cNvPr>
          <p:cNvSpPr>
            <a:spLocks noGrp="1"/>
          </p:cNvSpPr>
          <p:nvPr>
            <p:ph type="title"/>
          </p:nvPr>
        </p:nvSpPr>
        <p:spPr>
          <a:xfrm>
            <a:off x="1524001" y="957264"/>
            <a:ext cx="8640763" cy="5900737"/>
          </a:xfrm>
        </p:spPr>
        <p:txBody>
          <a:bodyPr/>
          <a:lstStyle/>
          <a:p>
            <a:endParaRPr lang="en-US" altLang="en-US" sz="5400">
              <a:solidFill>
                <a:schemeClr val="bg1"/>
              </a:solidFill>
            </a:endParaRPr>
          </a:p>
        </p:txBody>
      </p:sp>
      <p:pic>
        <p:nvPicPr>
          <p:cNvPr id="24587" name="Picture 1">
            <a:extLst>
              <a:ext uri="{FF2B5EF4-FFF2-40B4-BE49-F238E27FC236}">
                <a16:creationId xmlns:a16="http://schemas.microsoft.com/office/drawing/2014/main" id="{3D078BD1-F0C4-1A72-7817-41E53E042E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58926" y="0"/>
            <a:ext cx="910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4634D60-16BA-E4B1-CB36-27A8ECCC218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5613" y="1403350"/>
            <a:ext cx="6778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D36B4C2-9177-6348-5FDA-CE2AD88C42B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23771">
            <a:off x="1582739" y="682625"/>
            <a:ext cx="6762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7C34BEB-3F62-CBD6-6C10-BAD97877AB8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90826" y="3198814"/>
            <a:ext cx="7985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00E0433-01AD-347E-6BF0-DF2A6D64608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940176" y="5278438"/>
            <a:ext cx="652463"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1A707BF-3994-FF2D-642F-FAF051ADA54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1421833">
            <a:off x="1582738" y="4297364"/>
            <a:ext cx="7921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5603101-65E1-EA2D-5151-A0F402603A92}"/>
              </a:ext>
            </a:extLst>
          </p:cNvPr>
          <p:cNvPicPr>
            <a:picLocks noChangeAspect="1"/>
          </p:cNvPicPr>
          <p:nvPr/>
        </p:nvPicPr>
        <p:blipFill>
          <a:blip r:embed="rId11">
            <a:extLst>
              <a:ext uri="{28A0092B-C50C-407E-A947-70E740481C1C}">
                <a14:useLocalDpi xmlns:a14="http://schemas.microsoft.com/office/drawing/2010/main" val="0"/>
              </a:ext>
            </a:extLst>
          </a:blip>
          <a:srcRect l="30785" r="27971" b="2943"/>
          <a:stretch>
            <a:fillRect/>
          </a:stretch>
        </p:blipFill>
        <p:spPr bwMode="auto">
          <a:xfrm>
            <a:off x="9840913" y="3436939"/>
            <a:ext cx="7921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7CFD89A-3D37-36A1-B160-E10E10897D0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885239" y="2438400"/>
            <a:ext cx="6762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9">
            <a:extLst>
              <a:ext uri="{FF2B5EF4-FFF2-40B4-BE49-F238E27FC236}">
                <a16:creationId xmlns:a16="http://schemas.microsoft.com/office/drawing/2014/main" id="{66E146B1-6827-F500-A990-F3AB5313D44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32801" y="5265739"/>
            <a:ext cx="6524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10">
            <a:extLst>
              <a:ext uri="{FF2B5EF4-FFF2-40B4-BE49-F238E27FC236}">
                <a16:creationId xmlns:a16="http://schemas.microsoft.com/office/drawing/2014/main" id="{21652478-48B4-5E5F-C6D0-9DD219A7A08B}"/>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981825" y="2092326"/>
            <a:ext cx="79375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B60977A7-A68C-0BE9-28ED-F573CEEA8F56}"/>
              </a:ext>
            </a:extLst>
          </p:cNvPr>
          <p:cNvSpPr txBox="1">
            <a:spLocks noChangeArrowheads="1"/>
          </p:cNvSpPr>
          <p:nvPr/>
        </p:nvSpPr>
        <p:spPr bwMode="auto">
          <a:xfrm>
            <a:off x="4267200" y="19812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Lucida Grande" pitchFamily="1" charset="0"/>
              <a:ea typeface="Geneva" pitchFamily="34" charset="0"/>
              <a:cs typeface="Geneva" pitchFamily="34" charset="0"/>
            </a:endParaRPr>
          </a:p>
        </p:txBody>
      </p:sp>
      <p:sp>
        <p:nvSpPr>
          <p:cNvPr id="26627" name="Rectangle 3">
            <a:extLst>
              <a:ext uri="{FF2B5EF4-FFF2-40B4-BE49-F238E27FC236}">
                <a16:creationId xmlns:a16="http://schemas.microsoft.com/office/drawing/2014/main" id="{FFD6B189-FEA8-856B-3120-9FD2C028A98C}"/>
              </a:ext>
            </a:extLst>
          </p:cNvPr>
          <p:cNvSpPr>
            <a:spLocks noChangeArrowheads="1"/>
          </p:cNvSpPr>
          <p:nvPr/>
        </p:nvSpPr>
        <p:spPr bwMode="auto">
          <a:xfrm>
            <a:off x="1882775" y="1258888"/>
            <a:ext cx="7772400" cy="836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ct val="0"/>
              </a:spcBef>
              <a:buFontTx/>
              <a:buNone/>
            </a:pPr>
            <a:endParaRPr lang="en-US" altLang="en-US" sz="4400">
              <a:solidFill>
                <a:srgbClr val="2D2E2C"/>
              </a:solidFill>
            </a:endParaRPr>
          </a:p>
        </p:txBody>
      </p:sp>
      <p:sp>
        <p:nvSpPr>
          <p:cNvPr id="26629" name="Rectangle 5">
            <a:extLst>
              <a:ext uri="{FF2B5EF4-FFF2-40B4-BE49-F238E27FC236}">
                <a16:creationId xmlns:a16="http://schemas.microsoft.com/office/drawing/2014/main" id="{D85363E2-EBE2-D8EA-7E31-8BDCD3F49DD1}"/>
              </a:ext>
            </a:extLst>
          </p:cNvPr>
          <p:cNvSpPr>
            <a:spLocks noChangeArrowheads="1"/>
          </p:cNvSpPr>
          <p:nvPr/>
        </p:nvSpPr>
        <p:spPr bwMode="auto">
          <a:xfrm>
            <a:off x="11424493" y="27944"/>
            <a:ext cx="767508" cy="6858000"/>
          </a:xfrm>
          <a:prstGeom prst="rect">
            <a:avLst/>
          </a:prstGeom>
          <a:solidFill>
            <a:schemeClr val="accent1">
              <a:lumMod val="50000"/>
            </a:schemeClr>
          </a:solidFill>
          <a:ln w="0">
            <a:solidFill>
              <a:schemeClr val="tx1">
                <a:alpha val="0"/>
              </a:schemeClr>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1" name="Text Box 7">
            <a:extLst>
              <a:ext uri="{FF2B5EF4-FFF2-40B4-BE49-F238E27FC236}">
                <a16:creationId xmlns:a16="http://schemas.microsoft.com/office/drawing/2014/main" id="{1EAA4C65-34BB-E13B-D100-2D91B3045D03}"/>
              </a:ext>
            </a:extLst>
          </p:cNvPr>
          <p:cNvSpPr txBox="1">
            <a:spLocks noChangeArrowheads="1"/>
          </p:cNvSpPr>
          <p:nvPr/>
        </p:nvSpPr>
        <p:spPr bwMode="auto">
          <a:xfrm>
            <a:off x="1882775" y="557213"/>
            <a:ext cx="5181600" cy="19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50000"/>
              </a:spcBef>
              <a:buFontTx/>
              <a:buNone/>
            </a:pPr>
            <a:r>
              <a:rPr lang="en-US" altLang="en-US" sz="1600">
                <a:solidFill>
                  <a:schemeClr val="bg1"/>
                </a:solidFill>
              </a:rPr>
              <a:t>AHS</a:t>
            </a:r>
          </a:p>
        </p:txBody>
      </p:sp>
      <p:sp>
        <p:nvSpPr>
          <p:cNvPr id="26632" name="Text Box 9">
            <a:extLst>
              <a:ext uri="{FF2B5EF4-FFF2-40B4-BE49-F238E27FC236}">
                <a16:creationId xmlns:a16="http://schemas.microsoft.com/office/drawing/2014/main" id="{B91B1A0B-4FD2-F5DB-8386-4580BF37B43A}"/>
              </a:ext>
            </a:extLst>
          </p:cNvPr>
          <p:cNvSpPr txBox="1">
            <a:spLocks noChangeArrowheads="1"/>
          </p:cNvSpPr>
          <p:nvPr/>
        </p:nvSpPr>
        <p:spPr bwMode="auto">
          <a:xfrm>
            <a:off x="2279651" y="3860801"/>
            <a:ext cx="453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6633" name="Text Box 11">
            <a:extLst>
              <a:ext uri="{FF2B5EF4-FFF2-40B4-BE49-F238E27FC236}">
                <a16:creationId xmlns:a16="http://schemas.microsoft.com/office/drawing/2014/main" id="{009EB4AD-73D0-250A-5C5F-083B72882508}"/>
              </a:ext>
            </a:extLst>
          </p:cNvPr>
          <p:cNvSpPr txBox="1">
            <a:spLocks noChangeArrowheads="1"/>
          </p:cNvSpPr>
          <p:nvPr/>
        </p:nvSpPr>
        <p:spPr bwMode="auto">
          <a:xfrm>
            <a:off x="4491039" y="3160713"/>
            <a:ext cx="4052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6634" name="Text Box 12">
            <a:extLst>
              <a:ext uri="{FF2B5EF4-FFF2-40B4-BE49-F238E27FC236}">
                <a16:creationId xmlns:a16="http://schemas.microsoft.com/office/drawing/2014/main" id="{98FB9A68-4759-32C0-0C47-B7022FCF4F52}"/>
              </a:ext>
            </a:extLst>
          </p:cNvPr>
          <p:cNvSpPr txBox="1">
            <a:spLocks noChangeArrowheads="1"/>
          </p:cNvSpPr>
          <p:nvPr/>
        </p:nvSpPr>
        <p:spPr bwMode="auto">
          <a:xfrm>
            <a:off x="1847850" y="2565401"/>
            <a:ext cx="273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endParaRPr lang="en-US" altLang="en-US" sz="2000">
              <a:solidFill>
                <a:srgbClr val="99CC00"/>
              </a:solidFill>
            </a:endParaRPr>
          </a:p>
        </p:txBody>
      </p:sp>
      <p:pic>
        <p:nvPicPr>
          <p:cNvPr id="26635" name="Picture 1">
            <a:extLst>
              <a:ext uri="{FF2B5EF4-FFF2-40B4-BE49-F238E27FC236}">
                <a16:creationId xmlns:a16="http://schemas.microsoft.com/office/drawing/2014/main" id="{A8FC7AD7-173F-B9FD-90BE-FD58F900EF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087" y="752475"/>
            <a:ext cx="4413268" cy="59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14">
            <a:extLst>
              <a:ext uri="{FF2B5EF4-FFF2-40B4-BE49-F238E27FC236}">
                <a16:creationId xmlns:a16="http://schemas.microsoft.com/office/drawing/2014/main" id="{2F3011AB-975F-20DA-1766-B4A185711CAF}"/>
              </a:ext>
            </a:extLst>
          </p:cNvPr>
          <p:cNvSpPr>
            <a:spLocks noGrp="1" noChangeArrowheads="1"/>
          </p:cNvSpPr>
          <p:nvPr>
            <p:ph type="title"/>
          </p:nvPr>
        </p:nvSpPr>
        <p:spPr>
          <a:xfrm>
            <a:off x="3393694" y="1162051"/>
            <a:ext cx="8628063" cy="5397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ormAutofit/>
          </a:bodyPr>
          <a:lstStyle/>
          <a:p>
            <a:pPr marL="342900" indent="-342900">
              <a:tabLst>
                <a:tab pos="457200" algn="l"/>
              </a:tabLst>
            </a:pPr>
            <a:r>
              <a:rPr lang="en-GB" altLang="en-US" sz="3600" b="1" dirty="0">
                <a:solidFill>
                  <a:srgbClr val="FF0000"/>
                </a:solidFill>
                <a:cs typeface="Times New Roman" panose="02020603050405020304" pitchFamily="18" charset="0"/>
              </a:rPr>
              <a:t>                              Red </a:t>
            </a:r>
            <a:r>
              <a:rPr lang="en-GB" altLang="en-US" sz="3600" b="1" dirty="0">
                <a:cs typeface="Times New Roman" panose="02020603050405020304" pitchFamily="18" charset="0"/>
              </a:rPr>
              <a:t>-</a:t>
            </a:r>
            <a:r>
              <a:rPr lang="en-GB" altLang="en-US" sz="3600" b="1" dirty="0">
                <a:solidFill>
                  <a:srgbClr val="FF0000"/>
                </a:solidFill>
                <a:cs typeface="Times New Roman" panose="02020603050405020304" pitchFamily="18" charset="0"/>
              </a:rPr>
              <a:t> </a:t>
            </a:r>
            <a:r>
              <a:rPr lang="en-GB" altLang="en-US" sz="3600" dirty="0">
                <a:cs typeface="Times New Roman" panose="02020603050405020304" pitchFamily="18" charset="0"/>
              </a:rPr>
              <a:t>Bathrooms</a:t>
            </a:r>
            <a:r>
              <a:rPr lang="en-GB" altLang="en-US" sz="3600" b="1" dirty="0">
                <a:cs typeface="Times New Roman" panose="02020603050405020304" pitchFamily="18" charset="0"/>
              </a:rPr>
              <a:t> </a:t>
            </a:r>
            <a:br>
              <a:rPr lang="en-GB" altLang="en-US" sz="2800" dirty="0">
                <a:latin typeface="Times New Roman" panose="02020603050405020304" pitchFamily="18" charset="0"/>
                <a:cs typeface="Times New Roman" panose="02020603050405020304" pitchFamily="18" charset="0"/>
              </a:rPr>
            </a:br>
            <a:r>
              <a:rPr lang="en-GB" altLang="en-US" sz="2800" dirty="0">
                <a:latin typeface="Times New Roman" panose="02020603050405020304" pitchFamily="18" charset="0"/>
                <a:cs typeface="Times New Roman" panose="02020603050405020304" pitchFamily="18" charset="0"/>
              </a:rPr>
              <a:t>                                       </a:t>
            </a:r>
            <a:r>
              <a:rPr lang="en-GB" altLang="en-US" sz="3600" b="1" dirty="0">
                <a:solidFill>
                  <a:srgbClr val="FFFF00"/>
                </a:solidFill>
                <a:cs typeface="Times New Roman" panose="02020603050405020304" pitchFamily="18" charset="0"/>
              </a:rPr>
              <a:t>Yellow  </a:t>
            </a:r>
            <a:r>
              <a:rPr lang="en-GB" altLang="en-US" sz="3600" b="1" dirty="0">
                <a:cs typeface="Times New Roman" panose="02020603050405020304" pitchFamily="18" charset="0"/>
              </a:rPr>
              <a:t>- </a:t>
            </a:r>
            <a:r>
              <a:rPr lang="en-GB" altLang="en-US" sz="3600" dirty="0">
                <a:cs typeface="Times New Roman" panose="02020603050405020304" pitchFamily="18" charset="0"/>
              </a:rPr>
              <a:t>Kitchens </a:t>
            </a:r>
            <a:br>
              <a:rPr lang="en-GB" altLang="en-US" sz="2800" dirty="0">
                <a:latin typeface="Times New Roman" panose="02020603050405020304" pitchFamily="18" charset="0"/>
                <a:cs typeface="Times New Roman" panose="02020603050405020304" pitchFamily="18" charset="0"/>
              </a:rPr>
            </a:br>
            <a:r>
              <a:rPr lang="en-GB" altLang="en-US" sz="2800" dirty="0">
                <a:latin typeface="Times New Roman" panose="02020603050405020304" pitchFamily="18" charset="0"/>
                <a:cs typeface="Times New Roman" panose="02020603050405020304" pitchFamily="18" charset="0"/>
              </a:rPr>
              <a:t>                                          </a:t>
            </a:r>
            <a:r>
              <a:rPr lang="en-GB" altLang="en-US" sz="3600" b="1" dirty="0">
                <a:solidFill>
                  <a:srgbClr val="92D050"/>
                </a:solidFill>
                <a:cs typeface="Times New Roman" panose="02020603050405020304" pitchFamily="18" charset="0"/>
              </a:rPr>
              <a:t>Green </a:t>
            </a:r>
            <a:r>
              <a:rPr lang="en-GB" altLang="en-US" sz="3600" b="1" dirty="0">
                <a:cs typeface="Times New Roman" panose="02020603050405020304" pitchFamily="18" charset="0"/>
              </a:rPr>
              <a:t>- </a:t>
            </a:r>
            <a:r>
              <a:rPr lang="en-GB" altLang="en-US" sz="3600" dirty="0">
                <a:cs typeface="Times New Roman" panose="02020603050405020304" pitchFamily="18" charset="0"/>
              </a:rPr>
              <a:t>Bedrooms</a:t>
            </a:r>
            <a:br>
              <a:rPr lang="en-GB" altLang="en-US" sz="2800" dirty="0">
                <a:latin typeface="Times New Roman" panose="02020603050405020304" pitchFamily="18" charset="0"/>
                <a:cs typeface="Times New Roman" panose="02020603050405020304" pitchFamily="18" charset="0"/>
              </a:rPr>
            </a:br>
            <a:r>
              <a:rPr lang="en-GB" altLang="en-US" sz="2800" dirty="0">
                <a:latin typeface="Times New Roman" panose="02020603050405020304" pitchFamily="18" charset="0"/>
                <a:cs typeface="Times New Roman" panose="02020603050405020304" pitchFamily="18" charset="0"/>
              </a:rPr>
              <a:t>                                </a:t>
            </a:r>
            <a:r>
              <a:rPr lang="en-GB" altLang="en-US" sz="3600" b="1" dirty="0">
                <a:solidFill>
                  <a:srgbClr val="3366FF"/>
                </a:solidFill>
                <a:cs typeface="Times New Roman" panose="02020603050405020304" pitchFamily="18" charset="0"/>
              </a:rPr>
              <a:t>Blue </a:t>
            </a:r>
            <a:r>
              <a:rPr lang="en-GB" altLang="en-US" sz="3600" b="1" dirty="0">
                <a:cs typeface="Times New Roman" panose="02020603050405020304" pitchFamily="18" charset="0"/>
              </a:rPr>
              <a:t>-</a:t>
            </a:r>
            <a:r>
              <a:rPr lang="en-GB" altLang="en-US" sz="3600" b="1" dirty="0">
                <a:solidFill>
                  <a:srgbClr val="3366FF"/>
                </a:solidFill>
                <a:cs typeface="Times New Roman" panose="02020603050405020304" pitchFamily="18" charset="0"/>
              </a:rPr>
              <a:t>  </a:t>
            </a:r>
            <a:r>
              <a:rPr lang="en-GB" altLang="en-US" sz="3600" dirty="0">
                <a:cs typeface="Times New Roman" panose="02020603050405020304" pitchFamily="18" charset="0"/>
              </a:rPr>
              <a:t>Stairs &amp; Corridors</a:t>
            </a:r>
            <a:br>
              <a:rPr lang="en-GB" altLang="en-US" sz="2800" dirty="0">
                <a:latin typeface="Times New Roman" panose="02020603050405020304" pitchFamily="18" charset="0"/>
                <a:cs typeface="Times New Roman" panose="02020603050405020304" pitchFamily="18" charset="0"/>
              </a:rPr>
            </a:br>
            <a:r>
              <a:rPr lang="en-GB" altLang="en-US" sz="2800" dirty="0">
                <a:latin typeface="Times New Roman" panose="02020603050405020304" pitchFamily="18" charset="0"/>
                <a:cs typeface="Times New Roman" panose="02020603050405020304" pitchFamily="18" charset="0"/>
              </a:rPr>
              <a:t>                                  </a:t>
            </a:r>
            <a:r>
              <a:rPr lang="en-GB" altLang="en-US" sz="3600" b="1" dirty="0">
                <a:solidFill>
                  <a:srgbClr val="3366FF"/>
                </a:solidFill>
                <a:cs typeface="Times New Roman" panose="02020603050405020304" pitchFamily="18" charset="0"/>
              </a:rPr>
              <a:t>Blue </a:t>
            </a:r>
            <a:r>
              <a:rPr lang="en-GB" altLang="en-US" sz="3600" b="1" dirty="0">
                <a:cs typeface="Times New Roman" panose="02020603050405020304" pitchFamily="18" charset="0"/>
              </a:rPr>
              <a:t>-</a:t>
            </a:r>
            <a:r>
              <a:rPr lang="en-GB" altLang="en-US" sz="3600" b="1" dirty="0">
                <a:solidFill>
                  <a:srgbClr val="3366FF"/>
                </a:solidFill>
                <a:cs typeface="Times New Roman" panose="02020603050405020304" pitchFamily="18" charset="0"/>
              </a:rPr>
              <a:t> </a:t>
            </a:r>
            <a:r>
              <a:rPr lang="en-GB" altLang="en-US" sz="3600" dirty="0">
                <a:cs typeface="Times New Roman" panose="02020603050405020304" pitchFamily="18" charset="0"/>
              </a:rPr>
              <a:t>Porters</a:t>
            </a:r>
            <a:br>
              <a:rPr lang="en-GB" altLang="en-US" sz="2800" dirty="0">
                <a:latin typeface="Times New Roman" panose="02020603050405020304" pitchFamily="18" charset="0"/>
                <a:cs typeface="Times New Roman" panose="02020603050405020304" pitchFamily="18" charset="0"/>
              </a:rPr>
            </a:br>
            <a:endParaRPr lang="en-US" altLang="en-US" sz="3600" dirty="0">
              <a:cs typeface="Arial" panose="020B0604020202020204" pitchFamily="34" charset="0"/>
            </a:endParaRPr>
          </a:p>
        </p:txBody>
      </p:sp>
      <p:sp>
        <p:nvSpPr>
          <p:cNvPr id="26637" name="TextBox 2">
            <a:extLst>
              <a:ext uri="{FF2B5EF4-FFF2-40B4-BE49-F238E27FC236}">
                <a16:creationId xmlns:a16="http://schemas.microsoft.com/office/drawing/2014/main" id="{AC216C26-736D-EC60-0610-AEFE63F4F066}"/>
              </a:ext>
            </a:extLst>
          </p:cNvPr>
          <p:cNvSpPr txBox="1">
            <a:spLocks noChangeArrowheads="1"/>
          </p:cNvSpPr>
          <p:nvPr/>
        </p:nvSpPr>
        <p:spPr bwMode="auto">
          <a:xfrm>
            <a:off x="5263751" y="517156"/>
            <a:ext cx="4756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b="1" dirty="0"/>
              <a:t>Cleaning Cloths &amp; Cross Contamination </a:t>
            </a:r>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1057276" y="1057274"/>
            <a:ext cx="6858002" cy="4743455"/>
          </a:xfrm>
          <a:prstGeom prst="rect">
            <a:avLst/>
          </a:prstGeom>
        </p:spPr>
      </p:pic>
      <p:sp>
        <p:nvSpPr>
          <p:cNvPr id="2" name="Rectangle 1"/>
          <p:cNvSpPr/>
          <p:nvPr/>
        </p:nvSpPr>
        <p:spPr>
          <a:xfrm>
            <a:off x="94592" y="2374920"/>
            <a:ext cx="5076497" cy="707886"/>
          </a:xfrm>
          <a:prstGeom prst="rect">
            <a:avLst/>
          </a:prstGeom>
        </p:spPr>
        <p:txBody>
          <a:bodyPr wrap="square">
            <a:spAutoFit/>
          </a:bodyPr>
          <a:lstStyle/>
          <a:p>
            <a:r>
              <a:rPr lang="en-GB" sz="4000" b="1" dirty="0" err="1">
                <a:solidFill>
                  <a:schemeClr val="bg1"/>
                </a:solidFill>
              </a:rPr>
              <a:t>CoSHH</a:t>
            </a:r>
            <a:r>
              <a:rPr lang="en-GB" sz="4000" b="1" dirty="0">
                <a:solidFill>
                  <a:schemeClr val="bg1"/>
                </a:solidFill>
              </a:rPr>
              <a:t> Symbols?</a:t>
            </a:r>
            <a:endParaRPr lang="en-GB" sz="4000" dirty="0"/>
          </a:p>
        </p:txBody>
      </p:sp>
      <p:pic>
        <p:nvPicPr>
          <p:cNvPr id="2052" name="Picture 4" descr="Corrosive">
            <a:hlinkClick r:id="rId4" action="ppaction://hlinksldjump" tooltip="Explosive (Symbol: exploding bomb)"/>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9083" y="4478258"/>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lammable">
            <a:hlinkClick r:id="rId4" action="ppaction://hlinksldjump" tooltip="Flammable (Symbol: flam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3009" y="4478258"/>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xidising">
            <a:hlinkClick r:id="rId4" action="ppaction://hlinksldjump" tooltip="Oxidising (Symbol: flame over circ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935" y="4478258"/>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rrosive">
            <a:hlinkClick r:id="rId4" action="ppaction://hlinksldjump" tooltip="Corrosive (Symbol: corrosion)"/>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083" y="2374920"/>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nvironmentally damaging">
            <a:hlinkClick r:id="rId4" action="ppaction://hlinksldjump" tooltip="Hazardous to the environment (Symbol: environmen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93009" y="2374920"/>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www.hse.gov.uk/chemical-classification/assets/images/pictogram-gallery/irritant.gif">
            <a:hlinkClick r:id="rId4" action="ppaction://hlinksldjump" tooltip="Health hazard/Hazardous to the ozone layer (Symbol: exclamation mark)"/>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86935" y="2374920"/>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ealth hazard">
            <a:hlinkClick r:id="rId4" action="ppaction://hlinksldjump" tooltip="Serious health hazard (Symbol: health hazard)"/>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99083" y="175585"/>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ompressed gas">
            <a:hlinkClick r:id="rId4" action="ppaction://hlinksldjump" tooltip="Gas under pressure (Symbol: gas cylinder)"/>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3009" y="176212"/>
            <a:ext cx="1662592" cy="1662594"/>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Toxic">
            <a:hlinkClick r:id="rId4" action="ppaction://hlinksldjump" tooltip="Acute toxicity (Symbol: skull and crossbone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6935" y="176212"/>
            <a:ext cx="1662592" cy="166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259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err="1">
                <a:solidFill>
                  <a:schemeClr val="bg1"/>
                </a:solidFill>
                <a:latin typeface="+mj-lt"/>
              </a:rPr>
              <a:t>Mengatasi</a:t>
            </a:r>
            <a:r>
              <a:rPr lang="en-GB" sz="4400" b="1" dirty="0">
                <a:solidFill>
                  <a:schemeClr val="bg1"/>
                </a:solidFill>
                <a:latin typeface="+mj-lt"/>
              </a:rPr>
              <a:t> </a:t>
            </a:r>
            <a:r>
              <a:rPr lang="en-GB" sz="4400" b="1" dirty="0" err="1">
                <a:solidFill>
                  <a:schemeClr val="bg1"/>
                </a:solidFill>
                <a:latin typeface="+mj-lt"/>
              </a:rPr>
              <a:t>Tumpahan</a:t>
            </a:r>
            <a:r>
              <a:rPr lang="en-GB" sz="4400" b="1" dirty="0">
                <a:solidFill>
                  <a:schemeClr val="bg1"/>
                </a:solidFill>
                <a:latin typeface="+mj-lt"/>
              </a:rPr>
              <a:t>…</a:t>
            </a:r>
          </a:p>
        </p:txBody>
      </p:sp>
      <p:sp>
        <p:nvSpPr>
          <p:cNvPr id="10" name="Content Placeholder 2"/>
          <p:cNvSpPr>
            <a:spLocks noGrp="1"/>
          </p:cNvSpPr>
          <p:nvPr>
            <p:ph sz="half" idx="1"/>
          </p:nvPr>
        </p:nvSpPr>
        <p:spPr>
          <a:xfrm>
            <a:off x="779079" y="1818167"/>
            <a:ext cx="10633841" cy="4396153"/>
          </a:xfrm>
        </p:spPr>
        <p:txBody>
          <a:bodyPr>
            <a:normAutofit/>
          </a:bodyPr>
          <a:lstStyle/>
          <a:p>
            <a:pPr marL="0" indent="0">
              <a:lnSpc>
                <a:spcPct val="110000"/>
              </a:lnSpc>
              <a:buNone/>
            </a:pPr>
            <a:r>
              <a:rPr lang="en-GB" dirty="0" err="1"/>
              <a:t>Semua</a:t>
            </a:r>
            <a:r>
              <a:rPr lang="en-GB" dirty="0"/>
              <a:t> </a:t>
            </a:r>
            <a:r>
              <a:rPr lang="en-GB" dirty="0" err="1"/>
              <a:t>tumpahan</a:t>
            </a:r>
            <a:r>
              <a:rPr lang="en-GB" dirty="0"/>
              <a:t> </a:t>
            </a:r>
            <a:r>
              <a:rPr lang="en-GB" dirty="0" err="1"/>
              <a:t>harus</a:t>
            </a:r>
            <a:r>
              <a:rPr lang="en-GB" dirty="0"/>
              <a:t> </a:t>
            </a:r>
            <a:r>
              <a:rPr lang="en-GB" dirty="0" err="1"/>
              <a:t>dibersihkan</a:t>
            </a:r>
            <a:r>
              <a:rPr lang="en-GB" dirty="0"/>
              <a:t> </a:t>
            </a:r>
            <a:r>
              <a:rPr lang="en-GB" dirty="0" err="1"/>
              <a:t>menggunakan</a:t>
            </a:r>
            <a:r>
              <a:rPr lang="en-GB" dirty="0"/>
              <a:t> </a:t>
            </a:r>
            <a:r>
              <a:rPr lang="en-GB" dirty="0" err="1"/>
              <a:t>metode</a:t>
            </a:r>
            <a:r>
              <a:rPr lang="en-GB" dirty="0"/>
              <a:t> yang </a:t>
            </a:r>
            <a:r>
              <a:rPr lang="en-GB" dirty="0" err="1"/>
              <a:t>aman</a:t>
            </a:r>
            <a:r>
              <a:rPr lang="en-GB" dirty="0"/>
              <a:t> </a:t>
            </a:r>
            <a:r>
              <a:rPr lang="en-GB" dirty="0" err="1"/>
              <a:t>sebagaimana</a:t>
            </a:r>
            <a:r>
              <a:rPr lang="en-GB" dirty="0"/>
              <a:t> </a:t>
            </a:r>
            <a:r>
              <a:rPr lang="en-GB" dirty="0" err="1"/>
              <a:t>diuraikan</a:t>
            </a:r>
            <a:r>
              <a:rPr lang="en-GB" dirty="0"/>
              <a:t> </a:t>
            </a:r>
            <a:r>
              <a:rPr lang="en-GB" dirty="0" err="1"/>
              <a:t>dalam</a:t>
            </a:r>
            <a:r>
              <a:rPr lang="en-GB" dirty="0"/>
              <a:t> </a:t>
            </a:r>
            <a:r>
              <a:rPr lang="en-GB" dirty="0" err="1"/>
              <a:t>Penilaian</a:t>
            </a:r>
            <a:r>
              <a:rPr lang="en-GB" dirty="0"/>
              <a:t> </a:t>
            </a:r>
            <a:r>
              <a:rPr lang="en-GB" dirty="0" err="1"/>
              <a:t>CoSHH</a:t>
            </a:r>
            <a:r>
              <a:rPr lang="en-GB" dirty="0"/>
              <a:t> </a:t>
            </a:r>
            <a:r>
              <a:rPr lang="en-GB" dirty="0" err="1"/>
              <a:t>untuk</a:t>
            </a:r>
            <a:r>
              <a:rPr lang="en-GB" dirty="0"/>
              <a:t> </a:t>
            </a:r>
            <a:r>
              <a:rPr lang="en-GB" dirty="0" err="1"/>
              <a:t>bahan</a:t>
            </a:r>
            <a:r>
              <a:rPr lang="en-GB" dirty="0"/>
              <a:t> </a:t>
            </a:r>
            <a:r>
              <a:rPr lang="en-GB" dirty="0" err="1"/>
              <a:t>kimia</a:t>
            </a:r>
            <a:r>
              <a:rPr lang="en-GB" dirty="0"/>
              <a:t> </a:t>
            </a:r>
            <a:r>
              <a:rPr lang="en-GB" dirty="0" err="1"/>
              <a:t>tertentu</a:t>
            </a:r>
            <a:endParaRPr lang="en-GB" dirty="0"/>
          </a:p>
          <a:p>
            <a:pPr marL="0" indent="0">
              <a:lnSpc>
                <a:spcPct val="110000"/>
              </a:lnSpc>
              <a:buNone/>
            </a:pPr>
            <a:endParaRPr lang="en-GB" dirty="0"/>
          </a:p>
          <a:p>
            <a:pPr marL="0" indent="0">
              <a:lnSpc>
                <a:spcPct val="110000"/>
              </a:lnSpc>
              <a:buNone/>
            </a:pPr>
            <a:r>
              <a:rPr lang="en-GB" dirty="0" err="1"/>
              <a:t>Untuk</a:t>
            </a:r>
            <a:r>
              <a:rPr lang="en-GB" dirty="0"/>
              <a:t> </a:t>
            </a:r>
            <a:r>
              <a:rPr lang="en-GB" dirty="0" err="1"/>
              <a:t>tumpahan</a:t>
            </a:r>
            <a:r>
              <a:rPr lang="en-GB" dirty="0"/>
              <a:t> di </a:t>
            </a:r>
            <a:r>
              <a:rPr lang="en-GB" dirty="0" err="1"/>
              <a:t>bawah</a:t>
            </a:r>
            <a:r>
              <a:rPr lang="en-GB" dirty="0"/>
              <a:t> 45 </a:t>
            </a:r>
            <a:r>
              <a:rPr lang="en-GB" dirty="0" err="1"/>
              <a:t>liter</a:t>
            </a:r>
            <a:r>
              <a:rPr lang="en-GB" dirty="0"/>
              <a:t>, </a:t>
            </a:r>
            <a:r>
              <a:rPr lang="en-GB" dirty="0" err="1"/>
              <a:t>protokol</a:t>
            </a:r>
            <a:r>
              <a:rPr lang="en-GB" dirty="0"/>
              <a:t> </a:t>
            </a:r>
            <a:r>
              <a:rPr lang="en-GB" dirty="0" err="1"/>
              <a:t>umumnya</a:t>
            </a:r>
            <a:r>
              <a:rPr lang="en-GB" dirty="0"/>
              <a:t> </a:t>
            </a:r>
            <a:r>
              <a:rPr lang="en-GB" dirty="0" err="1"/>
              <a:t>adalah</a:t>
            </a:r>
            <a:r>
              <a:rPr lang="en-GB" dirty="0"/>
              <a:t> </a:t>
            </a:r>
            <a:r>
              <a:rPr lang="en-GB" dirty="0" err="1"/>
              <a:t>mengencerkan</a:t>
            </a:r>
            <a:r>
              <a:rPr lang="en-GB" dirty="0"/>
              <a:t> </a:t>
            </a:r>
            <a:r>
              <a:rPr lang="en-GB" dirty="0" err="1"/>
              <a:t>dengan</a:t>
            </a:r>
            <a:r>
              <a:rPr lang="en-GB" dirty="0"/>
              <a:t> air </a:t>
            </a:r>
            <a:r>
              <a:rPr lang="en-GB" dirty="0" err="1"/>
              <a:t>dalam</a:t>
            </a:r>
            <a:r>
              <a:rPr lang="en-GB" dirty="0"/>
              <a:t> </a:t>
            </a:r>
            <a:r>
              <a:rPr lang="en-GB" dirty="0" err="1"/>
              <a:t>jumlah</a:t>
            </a:r>
            <a:r>
              <a:rPr lang="en-GB" dirty="0"/>
              <a:t> </a:t>
            </a:r>
            <a:r>
              <a:rPr lang="en-GB" dirty="0" err="1"/>
              <a:t>besar</a:t>
            </a:r>
            <a:r>
              <a:rPr lang="en-GB" dirty="0"/>
              <a:t> dan </a:t>
            </a:r>
            <a:r>
              <a:rPr lang="en-GB" dirty="0" err="1"/>
              <a:t>kemudian</a:t>
            </a:r>
            <a:r>
              <a:rPr lang="en-GB" dirty="0"/>
              <a:t> </a:t>
            </a:r>
            <a:r>
              <a:rPr lang="en-GB" dirty="0" err="1"/>
              <a:t>jika</a:t>
            </a:r>
            <a:r>
              <a:rPr lang="en-GB" dirty="0"/>
              <a:t> </a:t>
            </a:r>
            <a:r>
              <a:rPr lang="en-GB" dirty="0" err="1"/>
              <a:t>peraturan</a:t>
            </a:r>
            <a:r>
              <a:rPr lang="en-GB" dirty="0"/>
              <a:t> </a:t>
            </a:r>
            <a:r>
              <a:rPr lang="en-GB" dirty="0" err="1"/>
              <a:t>setempat</a:t>
            </a:r>
            <a:r>
              <a:rPr lang="en-GB" dirty="0"/>
              <a:t> </a:t>
            </a:r>
            <a:r>
              <a:rPr lang="en-GB" dirty="0" err="1"/>
              <a:t>mengizinkan</a:t>
            </a:r>
            <a:r>
              <a:rPr lang="en-GB" dirty="0"/>
              <a:t>, </a:t>
            </a:r>
            <a:r>
              <a:rPr lang="en-GB" dirty="0" err="1"/>
              <a:t>mengalirkan</a:t>
            </a:r>
            <a:r>
              <a:rPr lang="en-GB" dirty="0"/>
              <a:t> air </a:t>
            </a:r>
            <a:r>
              <a:rPr lang="en-GB" dirty="0" err="1"/>
              <a:t>dengan</a:t>
            </a:r>
            <a:r>
              <a:rPr lang="en-GB" dirty="0"/>
              <a:t> </a:t>
            </a:r>
            <a:r>
              <a:rPr lang="en-GB" dirty="0" err="1"/>
              <a:t>jumlah</a:t>
            </a:r>
            <a:r>
              <a:rPr lang="en-GB" dirty="0"/>
              <a:t> yang </a:t>
            </a:r>
            <a:r>
              <a:rPr lang="en-GB" dirty="0" err="1"/>
              <a:t>banyak</a:t>
            </a:r>
            <a:r>
              <a:rPr lang="en-GB" dirty="0"/>
              <a:t> </a:t>
            </a:r>
            <a:r>
              <a:rPr lang="en-GB" dirty="0" err="1"/>
              <a:t>atau</a:t>
            </a:r>
            <a:r>
              <a:rPr lang="en-GB" dirty="0"/>
              <a:t> </a:t>
            </a:r>
            <a:r>
              <a:rPr lang="en-GB" dirty="0" err="1"/>
              <a:t>menyerap</a:t>
            </a:r>
            <a:r>
              <a:rPr lang="en-GB" dirty="0"/>
              <a:t> dan </a:t>
            </a:r>
            <a:r>
              <a:rPr lang="en-GB" dirty="0" err="1"/>
              <a:t>membuang</a:t>
            </a:r>
            <a:r>
              <a:rPr lang="en-GB" dirty="0"/>
              <a:t> </a:t>
            </a:r>
            <a:r>
              <a:rPr lang="en-GB" dirty="0" err="1"/>
              <a:t>menggunakan</a:t>
            </a:r>
            <a:r>
              <a:rPr lang="en-GB" dirty="0"/>
              <a:t> kit </a:t>
            </a:r>
            <a:r>
              <a:rPr lang="en-GB" dirty="0" err="1"/>
              <a:t>tumpahan</a:t>
            </a:r>
            <a:r>
              <a:rPr lang="en-GB" dirty="0"/>
              <a:t>.</a:t>
            </a:r>
          </a:p>
        </p:txBody>
      </p:sp>
      <p:pic>
        <p:nvPicPr>
          <p:cNvPr id="9" name="Picture 8">
            <a:hlinkClick r:id="" action="ppaction://hlinkshowjump?jump=nextslide"/>
            <a:extLst>
              <a:ext uri="{FF2B5EF4-FFF2-40B4-BE49-F238E27FC236}">
                <a16:creationId xmlns:a16="http://schemas.microsoft.com/office/drawing/2014/main" id="{7BCDFD5C-066C-4A03-A138-D56F89115D55}"/>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flipH="1">
            <a:off x="11478015" y="6214320"/>
            <a:ext cx="468000" cy="468000"/>
          </a:xfrm>
          <a:prstGeom prst="rect">
            <a:avLst/>
          </a:prstGeom>
        </p:spPr>
      </p:pic>
      <p:pic>
        <p:nvPicPr>
          <p:cNvPr id="11" name="Picture 10">
            <a:hlinkClick r:id="" action="ppaction://hlinkshowjump?jump=previousslide"/>
            <a:extLst>
              <a:ext uri="{FF2B5EF4-FFF2-40B4-BE49-F238E27FC236}">
                <a16:creationId xmlns:a16="http://schemas.microsoft.com/office/drawing/2014/main" id="{6FDE8C8D-2233-4471-AA08-9504CBA533C8}"/>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1010015" y="6214320"/>
            <a:ext cx="468000" cy="467999"/>
          </a:xfrm>
          <a:prstGeom prst="rect">
            <a:avLst/>
          </a:prstGeom>
        </p:spPr>
      </p:pic>
    </p:spTree>
    <p:extLst>
      <p:ext uri="{BB962C8B-B14F-4D97-AF65-F5344CB8AC3E}">
        <p14:creationId xmlns:p14="http://schemas.microsoft.com/office/powerpoint/2010/main" val="496654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t="19344"/>
          <a:stretch/>
        </p:blipFill>
        <p:spPr bwMode="auto">
          <a:xfrm>
            <a:off x="1115487" y="-27484"/>
            <a:ext cx="7351180" cy="1811068"/>
          </a:xfrm>
          <a:prstGeom prst="rect">
            <a:avLst/>
          </a:prstGeom>
          <a:ln>
            <a:solidFill>
              <a:schemeClr val="accent1">
                <a:alpha val="37000"/>
              </a:schemeClr>
            </a:solidFill>
          </a:ln>
          <a:effectLst>
            <a:outerShdw blurRad="50800" dist="38100" dir="13500000" algn="br" rotWithShape="0">
              <a:prstClr val="black">
                <a:alpha val="40000"/>
              </a:prstClr>
            </a:outerShdw>
          </a:effectLst>
          <a:extLst>
            <a:ext uri="{53640926-AAD7-44D8-BBD7-CCE9431645EC}">
              <a14:shadowObscured xmlns:a14="http://schemas.microsoft.com/office/drawing/2010/main"/>
            </a:ext>
          </a:extLst>
        </p:spPr>
      </p:pic>
      <p:pic>
        <p:nvPicPr>
          <p:cNvPr id="8" name="Picture 7" descr="A close up of a logo&#10;&#10;Description automatically generated">
            <a:extLst>
              <a:ext uri="{FF2B5EF4-FFF2-40B4-BE49-F238E27FC236}">
                <a16:creationId xmlns:a16="http://schemas.microsoft.com/office/drawing/2014/main" id="{A50F1753-4F9B-460B-8C58-4BB31E25B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772"/>
            <a:ext cx="12192000" cy="6687921"/>
          </a:xfrm>
          <a:prstGeom prst="rect">
            <a:avLst/>
          </a:prstGeom>
        </p:spPr>
      </p:pic>
      <p:sp>
        <p:nvSpPr>
          <p:cNvPr id="2" name="Title 1"/>
          <p:cNvSpPr>
            <a:spLocks noGrp="1"/>
          </p:cNvSpPr>
          <p:nvPr>
            <p:ph type="title"/>
          </p:nvPr>
        </p:nvSpPr>
        <p:spPr>
          <a:xfrm>
            <a:off x="838200" y="2635406"/>
            <a:ext cx="10515600" cy="1325563"/>
          </a:xfrm>
        </p:spPr>
        <p:txBody>
          <a:bodyPr>
            <a:normAutofit/>
          </a:bodyPr>
          <a:lstStyle/>
          <a:p>
            <a:pPr algn="ctr"/>
            <a:r>
              <a:rPr lang="en-GB" sz="5400" b="1" dirty="0" err="1">
                <a:solidFill>
                  <a:schemeClr val="bg1"/>
                </a:solidFill>
                <a:latin typeface="+mn-lt"/>
              </a:rPr>
              <a:t>Terimakasih</a:t>
            </a:r>
            <a:endParaRPr lang="en-GB" sz="9600" b="1" cap="all"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96779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a:solidFill>
                  <a:schemeClr val="bg1"/>
                </a:solidFill>
                <a:latin typeface="+mj-lt"/>
              </a:rPr>
              <a:t>Effect of Hazardous Substances</a:t>
            </a:r>
          </a:p>
        </p:txBody>
      </p:sp>
      <p:sp>
        <p:nvSpPr>
          <p:cNvPr id="10" name="Content Placeholder 2"/>
          <p:cNvSpPr>
            <a:spLocks noGrp="1"/>
          </p:cNvSpPr>
          <p:nvPr>
            <p:ph sz="half" idx="1"/>
          </p:nvPr>
        </p:nvSpPr>
        <p:spPr>
          <a:xfrm>
            <a:off x="575441" y="1839433"/>
            <a:ext cx="11056578" cy="4842887"/>
          </a:xfrm>
        </p:spPr>
        <p:txBody>
          <a:bodyPr>
            <a:normAutofit/>
          </a:bodyPr>
          <a:lstStyle/>
          <a:p>
            <a:pPr marL="542925" indent="-542925">
              <a:lnSpc>
                <a:spcPct val="110000"/>
              </a:lnSpc>
              <a:spcBef>
                <a:spcPts val="600"/>
              </a:spcBef>
              <a:spcAft>
                <a:spcPts val="1800"/>
              </a:spcAft>
              <a:buFont typeface="Courier New" panose="02070309020205020404" pitchFamily="49" charset="0"/>
              <a:buChar char="o"/>
            </a:pPr>
            <a:r>
              <a:rPr lang="en-US" altLang="en-US" dirty="0" err="1"/>
              <a:t>Iritasi</a:t>
            </a:r>
            <a:r>
              <a:rPr lang="en-US" altLang="en-US" dirty="0"/>
              <a:t> </a:t>
            </a:r>
            <a:r>
              <a:rPr lang="en-US" altLang="en-US" dirty="0" err="1"/>
              <a:t>kulit</a:t>
            </a:r>
            <a:r>
              <a:rPr lang="en-US" altLang="en-US" dirty="0"/>
              <a:t> </a:t>
            </a:r>
            <a:r>
              <a:rPr lang="en-US" altLang="en-US" dirty="0" err="1"/>
              <a:t>atau</a:t>
            </a:r>
            <a:r>
              <a:rPr lang="en-US" altLang="en-US" dirty="0"/>
              <a:t> dermatitis </a:t>
            </a:r>
            <a:r>
              <a:rPr lang="en-US" altLang="en-US" dirty="0" err="1"/>
              <a:t>akibat</a:t>
            </a:r>
            <a:r>
              <a:rPr lang="en-US" altLang="en-US" dirty="0"/>
              <a:t> </a:t>
            </a:r>
            <a:r>
              <a:rPr lang="en-US" altLang="en-US" dirty="0" err="1"/>
              <a:t>kontak</a:t>
            </a:r>
            <a:r>
              <a:rPr lang="en-US" altLang="en-US" dirty="0"/>
              <a:t> </a:t>
            </a:r>
            <a:r>
              <a:rPr lang="en-US" altLang="en-US" dirty="0" err="1"/>
              <a:t>kulit</a:t>
            </a:r>
            <a:endParaRPr lang="en-US" altLang="en-US" dirty="0"/>
          </a:p>
          <a:p>
            <a:pPr marL="542925" indent="-542925">
              <a:lnSpc>
                <a:spcPct val="110000"/>
              </a:lnSpc>
              <a:spcBef>
                <a:spcPts val="600"/>
              </a:spcBef>
              <a:spcAft>
                <a:spcPts val="1800"/>
              </a:spcAft>
              <a:buFont typeface="Courier New" panose="02070309020205020404" pitchFamily="49" charset="0"/>
              <a:buChar char="o"/>
            </a:pPr>
            <a:r>
              <a:rPr lang="en-US" altLang="en-US" dirty="0"/>
              <a:t>Asma </a:t>
            </a:r>
            <a:r>
              <a:rPr lang="en-US" altLang="en-US" dirty="0" err="1"/>
              <a:t>akibat</a:t>
            </a:r>
            <a:r>
              <a:rPr lang="en-US" altLang="en-US" dirty="0"/>
              <a:t> </a:t>
            </a:r>
            <a:r>
              <a:rPr lang="en-US" altLang="en-US" dirty="0" err="1"/>
              <a:t>alergi</a:t>
            </a:r>
            <a:r>
              <a:rPr lang="en-US" altLang="en-US" dirty="0"/>
              <a:t> </a:t>
            </a:r>
            <a:r>
              <a:rPr lang="en-US" altLang="en-US" dirty="0" err="1"/>
              <a:t>terhadap</a:t>
            </a:r>
            <a:r>
              <a:rPr lang="en-US" altLang="en-US" dirty="0"/>
              <a:t> </a:t>
            </a:r>
            <a:r>
              <a:rPr lang="en-US" altLang="en-US" dirty="0" err="1"/>
              <a:t>zat</a:t>
            </a:r>
            <a:r>
              <a:rPr lang="en-US" altLang="en-US" dirty="0"/>
              <a:t> yang </a:t>
            </a:r>
            <a:r>
              <a:rPr lang="en-US" altLang="en-US" dirty="0" err="1"/>
              <a:t>digunakan</a:t>
            </a:r>
            <a:r>
              <a:rPr lang="en-US" altLang="en-US" dirty="0"/>
              <a:t> di </a:t>
            </a:r>
            <a:r>
              <a:rPr lang="en-US" altLang="en-US" dirty="0" err="1"/>
              <a:t>tempat</a:t>
            </a:r>
            <a:r>
              <a:rPr lang="en-US" altLang="en-US" dirty="0"/>
              <a:t> </a:t>
            </a:r>
            <a:r>
              <a:rPr lang="en-US" altLang="en-US" dirty="0" err="1"/>
              <a:t>kerja</a:t>
            </a:r>
            <a:endParaRPr lang="en-US" altLang="en-US" dirty="0"/>
          </a:p>
          <a:p>
            <a:pPr marL="542925" indent="-542925">
              <a:lnSpc>
                <a:spcPct val="110000"/>
              </a:lnSpc>
              <a:spcBef>
                <a:spcPts val="600"/>
              </a:spcBef>
              <a:spcAft>
                <a:spcPts val="1800"/>
              </a:spcAft>
              <a:buFont typeface="Courier New" panose="02070309020205020404" pitchFamily="49" charset="0"/>
              <a:buChar char="o"/>
            </a:pPr>
            <a:r>
              <a:rPr lang="en-US" altLang="en-US" dirty="0" err="1"/>
              <a:t>Kehilangan</a:t>
            </a:r>
            <a:r>
              <a:rPr lang="en-US" altLang="en-US" dirty="0"/>
              <a:t> </a:t>
            </a:r>
            <a:r>
              <a:rPr lang="en-US" altLang="en-US" dirty="0" err="1"/>
              <a:t>kesadaran</a:t>
            </a:r>
            <a:r>
              <a:rPr lang="en-US" altLang="en-US" dirty="0"/>
              <a:t> </a:t>
            </a:r>
            <a:r>
              <a:rPr lang="en-US" altLang="en-US" dirty="0" err="1"/>
              <a:t>akibat</a:t>
            </a:r>
            <a:r>
              <a:rPr lang="en-US" altLang="en-US" dirty="0"/>
              <a:t> </a:t>
            </a:r>
            <a:r>
              <a:rPr lang="en-US" altLang="en-US" dirty="0" err="1"/>
              <a:t>menghirup</a:t>
            </a:r>
            <a:r>
              <a:rPr lang="en-US" altLang="en-US" dirty="0"/>
              <a:t> asap </a:t>
            </a:r>
            <a:r>
              <a:rPr lang="en-US" altLang="en-US" dirty="0" err="1"/>
              <a:t>beracun</a:t>
            </a:r>
            <a:endParaRPr lang="en-US" altLang="en-US" dirty="0"/>
          </a:p>
          <a:p>
            <a:pPr marL="542925" indent="-542925">
              <a:lnSpc>
                <a:spcPct val="110000"/>
              </a:lnSpc>
              <a:spcBef>
                <a:spcPts val="600"/>
              </a:spcBef>
              <a:spcAft>
                <a:spcPts val="1800"/>
              </a:spcAft>
              <a:buFont typeface="Courier New" panose="02070309020205020404" pitchFamily="49" charset="0"/>
              <a:buChar char="o"/>
            </a:pPr>
            <a:r>
              <a:rPr lang="en-US" altLang="en-US" dirty="0" err="1"/>
              <a:t>Kanker</a:t>
            </a:r>
            <a:r>
              <a:rPr lang="en-US" altLang="en-US" dirty="0"/>
              <a:t>, yang </a:t>
            </a:r>
            <a:r>
              <a:rPr lang="en-US" altLang="en-US" dirty="0" err="1"/>
              <a:t>mungkin</a:t>
            </a:r>
            <a:r>
              <a:rPr lang="en-US" altLang="en-US" dirty="0"/>
              <a:t> </a:t>
            </a:r>
            <a:r>
              <a:rPr lang="en-US" altLang="en-US" dirty="0" err="1"/>
              <a:t>muncul</a:t>
            </a:r>
            <a:r>
              <a:rPr lang="en-US" altLang="en-US" dirty="0"/>
              <a:t> lama </a:t>
            </a:r>
            <a:r>
              <a:rPr lang="en-US" altLang="en-US" dirty="0" err="1"/>
              <a:t>setelah</a:t>
            </a:r>
            <a:r>
              <a:rPr lang="en-US" altLang="en-US" dirty="0"/>
              <a:t> </a:t>
            </a:r>
            <a:r>
              <a:rPr lang="en-US" altLang="en-US" dirty="0" err="1"/>
              <a:t>terpapar</a:t>
            </a:r>
            <a:r>
              <a:rPr lang="en-US" altLang="en-US" dirty="0"/>
              <a:t> </a:t>
            </a:r>
            <a:r>
              <a:rPr lang="en-US" altLang="en-US" dirty="0" err="1"/>
              <a:t>bahan</a:t>
            </a:r>
            <a:r>
              <a:rPr lang="en-US" altLang="en-US" dirty="0"/>
              <a:t> </a:t>
            </a:r>
            <a:r>
              <a:rPr lang="en-US" altLang="en-US" dirty="0" err="1"/>
              <a:t>kimia</a:t>
            </a:r>
            <a:r>
              <a:rPr lang="en-US" altLang="en-US" dirty="0"/>
              <a:t> yang </a:t>
            </a:r>
            <a:r>
              <a:rPr lang="en-US" altLang="en-US" dirty="0" err="1"/>
              <a:t>menyebabkannya</a:t>
            </a:r>
            <a:endParaRPr lang="en-US" altLang="en-US" dirty="0"/>
          </a:p>
          <a:p>
            <a:pPr marL="542925" indent="-542925">
              <a:lnSpc>
                <a:spcPct val="110000"/>
              </a:lnSpc>
              <a:spcBef>
                <a:spcPts val="600"/>
              </a:spcBef>
              <a:spcAft>
                <a:spcPts val="1800"/>
              </a:spcAft>
              <a:buFont typeface="Courier New" panose="02070309020205020404" pitchFamily="49" charset="0"/>
              <a:buChar char="o"/>
            </a:pPr>
            <a:r>
              <a:rPr lang="en-US" altLang="en-US" dirty="0" err="1"/>
              <a:t>Infeksi</a:t>
            </a:r>
            <a:r>
              <a:rPr lang="en-US" altLang="en-US" dirty="0"/>
              <a:t> </a:t>
            </a:r>
            <a:r>
              <a:rPr lang="en-US" altLang="en-US" dirty="0" err="1"/>
              <a:t>dari</a:t>
            </a:r>
            <a:r>
              <a:rPr lang="en-US" altLang="en-US" dirty="0"/>
              <a:t> </a:t>
            </a:r>
            <a:r>
              <a:rPr lang="en-US" altLang="en-US" dirty="0" err="1"/>
              <a:t>bakteri</a:t>
            </a:r>
            <a:r>
              <a:rPr lang="en-US" altLang="en-US" dirty="0"/>
              <a:t> dan </a:t>
            </a:r>
            <a:r>
              <a:rPr lang="en-US" altLang="en-US" dirty="0" err="1"/>
              <a:t>mikroorganisme</a:t>
            </a:r>
            <a:r>
              <a:rPr lang="en-US" altLang="en-US" dirty="0"/>
              <a:t> </a:t>
            </a:r>
            <a:r>
              <a:rPr lang="en-US" altLang="en-US" dirty="0" err="1"/>
              <a:t>lainnya</a:t>
            </a:r>
            <a:r>
              <a:rPr lang="en-US" altLang="en-US" dirty="0"/>
              <a:t> [</a:t>
            </a:r>
            <a:r>
              <a:rPr lang="en-US" altLang="en-US" dirty="0" err="1"/>
              <a:t>Agen</a:t>
            </a:r>
            <a:r>
              <a:rPr lang="en-US" altLang="en-US" dirty="0"/>
              <a:t> </a:t>
            </a:r>
            <a:r>
              <a:rPr lang="en-US" altLang="en-US" dirty="0" err="1"/>
              <a:t>biologis</a:t>
            </a:r>
            <a:r>
              <a:rPr lang="en-US" altLang="en-US" dirty="0"/>
              <a:t>]</a:t>
            </a:r>
          </a:p>
        </p:txBody>
      </p:sp>
    </p:spTree>
    <p:extLst>
      <p:ext uri="{BB962C8B-B14F-4D97-AF65-F5344CB8AC3E}">
        <p14:creationId xmlns:p14="http://schemas.microsoft.com/office/powerpoint/2010/main" val="3097789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lose up of a logo&#10;&#10;Description automatically generated">
            <a:extLst>
              <a:ext uri="{FF2B5EF4-FFF2-40B4-BE49-F238E27FC236}">
                <a16:creationId xmlns:a16="http://schemas.microsoft.com/office/drawing/2014/main" id="{5B964A11-929D-485C-AFAF-DB63840BD1E3}"/>
              </a:ext>
            </a:extLst>
          </p:cNvPr>
          <p:cNvPicPr>
            <a:picLocks noChangeAspect="1"/>
          </p:cNvPicPr>
          <p:nvPr/>
        </p:nvPicPr>
        <p:blipFill rotWithShape="1">
          <a:blip r:embed="rId3">
            <a:extLst>
              <a:ext uri="{28A0092B-C50C-407E-A947-70E740481C1C}">
                <a14:useLocalDpi xmlns:a14="http://schemas.microsoft.com/office/drawing/2010/main" val="0"/>
              </a:ext>
            </a:extLst>
          </a:blip>
          <a:srcRect t="30063" b="26073"/>
          <a:stretch/>
        </p:blipFill>
        <p:spPr>
          <a:xfrm rot="5400000">
            <a:off x="-2741757" y="2741755"/>
            <a:ext cx="6858002" cy="1374493"/>
          </a:xfrm>
          <a:prstGeom prst="rect">
            <a:avLst/>
          </a:prstGeom>
        </p:spPr>
      </p:pic>
      <p:sp>
        <p:nvSpPr>
          <p:cNvPr id="2" name="Title 1"/>
          <p:cNvSpPr>
            <a:spLocks noGrp="1"/>
          </p:cNvSpPr>
          <p:nvPr>
            <p:ph type="title"/>
          </p:nvPr>
        </p:nvSpPr>
        <p:spPr>
          <a:xfrm rot="16200000">
            <a:off x="-2717290" y="2766218"/>
            <a:ext cx="6857998" cy="1325563"/>
          </a:xfrm>
        </p:spPr>
        <p:txBody>
          <a:bodyPr/>
          <a:lstStyle/>
          <a:p>
            <a:pPr algn="ctr"/>
            <a:r>
              <a:rPr lang="en-GB" b="1" dirty="0" err="1">
                <a:solidFill>
                  <a:schemeClr val="bg1"/>
                </a:solidFill>
              </a:rPr>
              <a:t>Tujuan</a:t>
            </a:r>
            <a:r>
              <a:rPr lang="en-GB" b="1" dirty="0">
                <a:solidFill>
                  <a:schemeClr val="bg1"/>
                </a:solidFill>
              </a:rPr>
              <a:t> </a:t>
            </a:r>
            <a:r>
              <a:rPr lang="en-GB" b="1" dirty="0" err="1">
                <a:solidFill>
                  <a:schemeClr val="bg1"/>
                </a:solidFill>
              </a:rPr>
              <a:t>CoSHH</a:t>
            </a:r>
            <a:endParaRPr lang="en-GB" b="1" dirty="0">
              <a:solidFill>
                <a:schemeClr val="bg1"/>
              </a:solidFill>
            </a:endParaRPr>
          </a:p>
        </p:txBody>
      </p:sp>
      <p:sp>
        <p:nvSpPr>
          <p:cNvPr id="10" name="Rectangle 9">
            <a:hlinkClick r:id="rId4" action="ppaction://hlinksldjump" tooltip="Heating Plant"/>
            <a:extLst>
              <a:ext uri="{FF2B5EF4-FFF2-40B4-BE49-F238E27FC236}">
                <a16:creationId xmlns:a16="http://schemas.microsoft.com/office/drawing/2014/main" id="{71BC2B96-B2CF-4C55-A74A-72AC6E4643C6}"/>
              </a:ext>
            </a:extLst>
          </p:cNvPr>
          <p:cNvSpPr/>
          <p:nvPr/>
        </p:nvSpPr>
        <p:spPr>
          <a:xfrm>
            <a:off x="2743200" y="3291840"/>
            <a:ext cx="1316736" cy="969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4" action="ppaction://hlinksldjump" tooltip="Water Tanks"/>
            <a:extLst>
              <a:ext uri="{FF2B5EF4-FFF2-40B4-BE49-F238E27FC236}">
                <a16:creationId xmlns:a16="http://schemas.microsoft.com/office/drawing/2014/main" id="{87FE363D-91D3-4623-8698-B93B85F223EC}"/>
              </a:ext>
            </a:extLst>
          </p:cNvPr>
          <p:cNvSpPr/>
          <p:nvPr/>
        </p:nvSpPr>
        <p:spPr>
          <a:xfrm>
            <a:off x="4037154" y="3614739"/>
            <a:ext cx="549134" cy="64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4" action="ppaction://hlinksldjump" tooltip="Swimming Pool Plant"/>
            <a:extLst>
              <a:ext uri="{FF2B5EF4-FFF2-40B4-BE49-F238E27FC236}">
                <a16:creationId xmlns:a16="http://schemas.microsoft.com/office/drawing/2014/main" id="{BAC70AF3-547D-4125-A1D2-F1E63EB4DE6D}"/>
              </a:ext>
            </a:extLst>
          </p:cNvPr>
          <p:cNvSpPr/>
          <p:nvPr/>
        </p:nvSpPr>
        <p:spPr>
          <a:xfrm>
            <a:off x="4526438" y="3035806"/>
            <a:ext cx="2221834" cy="263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hlinkClick r:id="rId4" action="ppaction://hlinksldjump" tooltip="Balance Tanks for Leaner &amp; Leisure Pool"/>
            <a:extLst>
              <a:ext uri="{FF2B5EF4-FFF2-40B4-BE49-F238E27FC236}">
                <a16:creationId xmlns:a16="http://schemas.microsoft.com/office/drawing/2014/main" id="{023C7092-B7DB-4367-B9A2-A2F46A89C597}"/>
              </a:ext>
            </a:extLst>
          </p:cNvPr>
          <p:cNvSpPr/>
          <p:nvPr/>
        </p:nvSpPr>
        <p:spPr>
          <a:xfrm>
            <a:off x="4272645" y="4710113"/>
            <a:ext cx="389843" cy="8402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4" action="ppaction://hlinksldjump" tooltip="Electrical Room"/>
            <a:extLst>
              <a:ext uri="{FF2B5EF4-FFF2-40B4-BE49-F238E27FC236}">
                <a16:creationId xmlns:a16="http://schemas.microsoft.com/office/drawing/2014/main" id="{F792146F-06AE-4D73-A676-EDA033068AED}"/>
              </a:ext>
            </a:extLst>
          </p:cNvPr>
          <p:cNvSpPr/>
          <p:nvPr/>
        </p:nvSpPr>
        <p:spPr>
          <a:xfrm>
            <a:off x="4037154" y="3291839"/>
            <a:ext cx="512066" cy="32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6"/>
          <p:cNvSpPr>
            <a:spLocks noGrp="1"/>
          </p:cNvSpPr>
          <p:nvPr>
            <p:ph sz="half" idx="1"/>
          </p:nvPr>
        </p:nvSpPr>
        <p:spPr>
          <a:xfrm>
            <a:off x="2183287" y="409082"/>
            <a:ext cx="9188905" cy="5260197"/>
          </a:xfrm>
        </p:spPr>
        <p:txBody>
          <a:bodyPr>
            <a:normAutofit/>
          </a:bodyPr>
          <a:lstStyle/>
          <a:p>
            <a:pPr marL="365760" indent="-256032" fontAlgn="auto">
              <a:spcAft>
                <a:spcPts val="0"/>
              </a:spcAft>
              <a:buFont typeface="Wingdings 3"/>
              <a:buChar char=""/>
              <a:defRPr/>
            </a:pPr>
            <a:endParaRPr lang="en-GB" dirty="0">
              <a:solidFill>
                <a:srgbClr val="92D050"/>
              </a:solidFill>
              <a:effectLst>
                <a:outerShdw blurRad="38100" dist="38100" dir="2700000" algn="tl">
                  <a:srgbClr val="000000">
                    <a:alpha val="43137"/>
                  </a:srgbClr>
                </a:outerShdw>
              </a:effectLst>
            </a:endParaRPr>
          </a:p>
          <a:p>
            <a:pPr marL="84138" indent="0" fontAlgn="auto">
              <a:spcAft>
                <a:spcPts val="0"/>
              </a:spcAft>
              <a:buFont typeface="Wingdings 3"/>
              <a:buNone/>
              <a:defRPr/>
            </a:pPr>
            <a:r>
              <a:rPr lang="en-GB" sz="3600" dirty="0" err="1"/>
              <a:t>Apa</a:t>
            </a:r>
            <a:r>
              <a:rPr lang="en-GB" sz="3600" dirty="0"/>
              <a:t> </a:t>
            </a:r>
            <a:r>
              <a:rPr lang="en-GB" sz="3600" dirty="0" err="1"/>
              <a:t>tujuan</a:t>
            </a:r>
            <a:r>
              <a:rPr lang="en-GB" sz="3600" dirty="0"/>
              <a:t> </a:t>
            </a:r>
            <a:r>
              <a:rPr lang="en-GB" sz="3600" dirty="0" err="1"/>
              <a:t>CoSHH</a:t>
            </a:r>
            <a:r>
              <a:rPr lang="en-GB" sz="3600" dirty="0"/>
              <a:t>?</a:t>
            </a:r>
          </a:p>
          <a:p>
            <a:pPr marL="365760" indent="-256032" fontAlgn="auto">
              <a:spcAft>
                <a:spcPts val="0"/>
              </a:spcAft>
              <a:buFont typeface="Wingdings 3"/>
              <a:buNone/>
              <a:defRPr/>
            </a:pPr>
            <a:endParaRPr lang="en-GB" dirty="0"/>
          </a:p>
          <a:p>
            <a:pPr marL="621792" lvl="1" fontAlgn="auto">
              <a:lnSpc>
                <a:spcPct val="100000"/>
              </a:lnSpc>
              <a:spcBef>
                <a:spcPts val="600"/>
              </a:spcBef>
              <a:spcAft>
                <a:spcPts val="1200"/>
              </a:spcAft>
              <a:buFont typeface="Verdana"/>
              <a:buChar char="◦"/>
              <a:defRPr/>
            </a:pPr>
            <a:r>
              <a:rPr lang="en-GB" dirty="0" err="1"/>
              <a:t>Untuk</a:t>
            </a:r>
            <a:r>
              <a:rPr lang="en-GB" dirty="0"/>
              <a:t> </a:t>
            </a:r>
            <a:r>
              <a:rPr lang="en-GB" dirty="0" err="1"/>
              <a:t>menegakkan</a:t>
            </a:r>
            <a:r>
              <a:rPr lang="en-GB" dirty="0"/>
              <a:t> dan </a:t>
            </a:r>
            <a:r>
              <a:rPr lang="en-GB" dirty="0" err="1"/>
              <a:t>meningkatkan</a:t>
            </a:r>
            <a:r>
              <a:rPr lang="en-GB" dirty="0"/>
              <a:t> </a:t>
            </a:r>
            <a:r>
              <a:rPr lang="en-GB" dirty="0" err="1"/>
              <a:t>standar</a:t>
            </a:r>
            <a:r>
              <a:rPr lang="en-GB" dirty="0"/>
              <a:t> </a:t>
            </a:r>
            <a:r>
              <a:rPr lang="en-GB" dirty="0" err="1"/>
              <a:t>keselamatan</a:t>
            </a:r>
            <a:r>
              <a:rPr lang="en-GB" dirty="0"/>
              <a:t> di </a:t>
            </a:r>
            <a:r>
              <a:rPr lang="en-GB" dirty="0" err="1"/>
              <a:t>tempat</a:t>
            </a:r>
            <a:r>
              <a:rPr lang="en-GB" dirty="0"/>
              <a:t> </a:t>
            </a:r>
            <a:r>
              <a:rPr lang="en-GB" dirty="0" err="1"/>
              <a:t>kerja</a:t>
            </a:r>
            <a:r>
              <a:rPr lang="en-GB" dirty="0"/>
              <a:t> </a:t>
            </a:r>
            <a:r>
              <a:rPr lang="en-GB" dirty="0" err="1"/>
              <a:t>dengan</a:t>
            </a:r>
            <a:r>
              <a:rPr lang="en-GB" dirty="0"/>
              <a:t> </a:t>
            </a:r>
            <a:r>
              <a:rPr lang="en-GB" dirty="0" err="1"/>
              <a:t>mengurangi</a:t>
            </a:r>
            <a:r>
              <a:rPr lang="en-GB" dirty="0"/>
              <a:t> </a:t>
            </a:r>
            <a:r>
              <a:rPr lang="en-GB" dirty="0" err="1"/>
              <a:t>kecelakaan</a:t>
            </a:r>
            <a:r>
              <a:rPr lang="en-GB" dirty="0"/>
              <a:t> yang </a:t>
            </a:r>
            <a:r>
              <a:rPr lang="en-GB" dirty="0" err="1"/>
              <a:t>melibatkan</a:t>
            </a:r>
            <a:r>
              <a:rPr lang="en-GB" dirty="0"/>
              <a:t> </a:t>
            </a:r>
            <a:r>
              <a:rPr lang="en-GB" dirty="0" err="1"/>
              <a:t>bahan</a:t>
            </a:r>
            <a:r>
              <a:rPr lang="en-GB" dirty="0"/>
              <a:t> </a:t>
            </a:r>
            <a:r>
              <a:rPr lang="en-GB" dirty="0" err="1"/>
              <a:t>kimia</a:t>
            </a:r>
            <a:r>
              <a:rPr lang="en-GB" dirty="0"/>
              <a:t> </a:t>
            </a:r>
            <a:r>
              <a:rPr lang="en-GB" dirty="0" err="1"/>
              <a:t>atau</a:t>
            </a:r>
            <a:r>
              <a:rPr lang="en-GB" dirty="0"/>
              <a:t> </a:t>
            </a:r>
            <a:r>
              <a:rPr lang="en-GB" dirty="0" err="1"/>
              <a:t>zat</a:t>
            </a:r>
            <a:r>
              <a:rPr lang="en-GB" dirty="0"/>
              <a:t> </a:t>
            </a:r>
            <a:r>
              <a:rPr lang="en-GB" dirty="0" err="1"/>
              <a:t>berbahaya</a:t>
            </a:r>
            <a:endParaRPr lang="en-GB" dirty="0"/>
          </a:p>
          <a:p>
            <a:pPr marL="621792" lvl="1" fontAlgn="auto">
              <a:lnSpc>
                <a:spcPct val="100000"/>
              </a:lnSpc>
              <a:spcBef>
                <a:spcPts val="600"/>
              </a:spcBef>
              <a:spcAft>
                <a:spcPts val="1200"/>
              </a:spcAft>
              <a:buFont typeface="Verdana"/>
              <a:buChar char="◦"/>
              <a:defRPr/>
            </a:pPr>
            <a:endParaRPr lang="en-GB" dirty="0"/>
          </a:p>
          <a:p>
            <a:pPr marL="621792" lvl="1" fontAlgn="auto">
              <a:lnSpc>
                <a:spcPct val="100000"/>
              </a:lnSpc>
              <a:spcBef>
                <a:spcPts val="600"/>
              </a:spcBef>
              <a:spcAft>
                <a:spcPts val="1200"/>
              </a:spcAft>
              <a:buFont typeface="Verdana"/>
              <a:buChar char="◦"/>
              <a:defRPr/>
            </a:pPr>
            <a:r>
              <a:rPr lang="en-GB" dirty="0" err="1"/>
              <a:t>Mengidentifikasi</a:t>
            </a:r>
            <a:r>
              <a:rPr lang="en-GB" dirty="0"/>
              <a:t> </a:t>
            </a:r>
            <a:r>
              <a:rPr lang="en-GB" dirty="0" err="1"/>
              <a:t>Bahaya</a:t>
            </a:r>
            <a:r>
              <a:rPr lang="en-GB" dirty="0"/>
              <a:t> </a:t>
            </a:r>
            <a:r>
              <a:rPr lang="en-GB" dirty="0" err="1"/>
              <a:t>suatu</a:t>
            </a:r>
            <a:r>
              <a:rPr lang="en-GB" dirty="0"/>
              <a:t> </a:t>
            </a:r>
            <a:r>
              <a:rPr lang="en-GB" dirty="0" err="1"/>
              <a:t>Zat</a:t>
            </a:r>
            <a:r>
              <a:rPr lang="en-GB" dirty="0"/>
              <a:t> dan </a:t>
            </a:r>
            <a:r>
              <a:rPr lang="en-GB" dirty="0" err="1"/>
              <a:t>menentukan</a:t>
            </a:r>
            <a:r>
              <a:rPr lang="en-GB" dirty="0"/>
              <a:t> </a:t>
            </a:r>
            <a:r>
              <a:rPr lang="en-GB" dirty="0" err="1"/>
              <a:t>Risiko</a:t>
            </a:r>
            <a:r>
              <a:rPr lang="en-GB" dirty="0"/>
              <a:t> yang </a:t>
            </a:r>
            <a:r>
              <a:rPr lang="en-GB" dirty="0" err="1"/>
              <a:t>terkait</a:t>
            </a:r>
            <a:r>
              <a:rPr lang="en-GB" dirty="0"/>
              <a:t>.</a:t>
            </a:r>
          </a:p>
          <a:p>
            <a:pPr marL="621792" lvl="1" fontAlgn="auto">
              <a:spcBef>
                <a:spcPts val="324"/>
              </a:spcBef>
              <a:spcAft>
                <a:spcPts val="0"/>
              </a:spcAft>
              <a:buFont typeface="Verdana"/>
              <a:buChar char="◦"/>
              <a:defRPr/>
            </a:pPr>
            <a:endParaRPr lang="en-US" dirty="0"/>
          </a:p>
        </p:txBody>
      </p:sp>
    </p:spTree>
    <p:extLst>
      <p:ext uri="{BB962C8B-B14F-4D97-AF65-F5344CB8AC3E}">
        <p14:creationId xmlns:p14="http://schemas.microsoft.com/office/powerpoint/2010/main" val="2290847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err="1">
                <a:solidFill>
                  <a:schemeClr val="bg1"/>
                </a:solidFill>
                <a:latin typeface="+mj-lt"/>
              </a:rPr>
              <a:t>Siapa</a:t>
            </a:r>
            <a:r>
              <a:rPr lang="en-GB" sz="4400" b="1" dirty="0">
                <a:solidFill>
                  <a:schemeClr val="bg1"/>
                </a:solidFill>
                <a:latin typeface="+mj-lt"/>
              </a:rPr>
              <a:t> yang </a:t>
            </a:r>
            <a:r>
              <a:rPr lang="en-GB" sz="4400" b="1" dirty="0" err="1">
                <a:solidFill>
                  <a:schemeClr val="bg1"/>
                </a:solidFill>
                <a:latin typeface="+mj-lt"/>
              </a:rPr>
              <a:t>bertanggungjawab</a:t>
            </a:r>
            <a:r>
              <a:rPr lang="en-GB" sz="4400" b="1" dirty="0">
                <a:solidFill>
                  <a:schemeClr val="bg1"/>
                </a:solidFill>
                <a:latin typeface="+mj-lt"/>
              </a:rPr>
              <a:t>?</a:t>
            </a:r>
          </a:p>
        </p:txBody>
      </p:sp>
      <p:sp>
        <p:nvSpPr>
          <p:cNvPr id="10" name="Content Placeholder 2"/>
          <p:cNvSpPr>
            <a:spLocks noGrp="1"/>
          </p:cNvSpPr>
          <p:nvPr>
            <p:ph sz="half" idx="1"/>
          </p:nvPr>
        </p:nvSpPr>
        <p:spPr>
          <a:xfrm>
            <a:off x="779079" y="1996966"/>
            <a:ext cx="10633841" cy="4685354"/>
          </a:xfrm>
        </p:spPr>
        <p:txBody>
          <a:bodyPr>
            <a:normAutofit/>
          </a:bodyPr>
          <a:lstStyle/>
          <a:p>
            <a:pPr marL="536575" indent="-536575">
              <a:buFont typeface="Wingdings" panose="05000000000000000000" pitchFamily="2" charset="2"/>
              <a:buChar char="q"/>
            </a:pPr>
            <a:r>
              <a:rPr lang="en-GB" altLang="en-US" sz="2600" dirty="0" err="1"/>
              <a:t>Setiap</a:t>
            </a:r>
            <a:r>
              <a:rPr lang="en-GB" altLang="en-US" sz="2600" dirty="0"/>
              <a:t> orang </a:t>
            </a:r>
            <a:r>
              <a:rPr lang="en-GB" altLang="en-US" sz="2600" dirty="0" err="1"/>
              <a:t>bertanggung</a:t>
            </a:r>
            <a:r>
              <a:rPr lang="en-GB" altLang="en-US" sz="2600" dirty="0"/>
              <a:t> </a:t>
            </a:r>
            <a:r>
              <a:rPr lang="en-GB" altLang="en-US" sz="2600" dirty="0" err="1"/>
              <a:t>jawab</a:t>
            </a:r>
            <a:r>
              <a:rPr lang="en-GB" altLang="en-US" sz="2600" dirty="0"/>
              <a:t> dan </a:t>
            </a:r>
            <a:r>
              <a:rPr lang="en-GB" altLang="en-US" sz="2600" dirty="0" err="1"/>
              <a:t>dapat</a:t>
            </a:r>
            <a:r>
              <a:rPr lang="en-GB" altLang="en-US" sz="2600" dirty="0"/>
              <a:t> </a:t>
            </a:r>
            <a:r>
              <a:rPr lang="en-GB" altLang="en-US" sz="2600" dirty="0" err="1"/>
              <a:t>dimintai</a:t>
            </a:r>
            <a:r>
              <a:rPr lang="en-GB" altLang="en-US" sz="2600" dirty="0"/>
              <a:t> </a:t>
            </a:r>
            <a:r>
              <a:rPr lang="en-GB" altLang="en-US" sz="2600" dirty="0" err="1"/>
              <a:t>pertanggungjawaban</a:t>
            </a:r>
            <a:r>
              <a:rPr lang="en-GB" altLang="en-US" sz="2600" dirty="0"/>
              <a:t> </a:t>
            </a:r>
            <a:r>
              <a:rPr lang="en-GB" altLang="en-US" sz="2600" dirty="0" err="1"/>
              <a:t>atas</a:t>
            </a:r>
            <a:r>
              <a:rPr lang="en-GB" altLang="en-US" sz="2600" dirty="0"/>
              <a:t> </a:t>
            </a:r>
            <a:r>
              <a:rPr lang="en-GB" altLang="en-US" sz="2600" dirty="0" err="1"/>
              <a:t>tindakan</a:t>
            </a:r>
            <a:r>
              <a:rPr lang="en-GB" altLang="en-US" sz="2600" dirty="0"/>
              <a:t> </a:t>
            </a:r>
            <a:r>
              <a:rPr lang="en-GB" altLang="en-US" sz="2600" dirty="0" err="1"/>
              <a:t>mereka</a:t>
            </a:r>
            <a:endParaRPr lang="en-GB" altLang="en-US" sz="2600" dirty="0"/>
          </a:p>
          <a:p>
            <a:pPr marL="536575" indent="-536575">
              <a:buFont typeface="Wingdings" panose="05000000000000000000" pitchFamily="2" charset="2"/>
              <a:buChar char="q"/>
            </a:pPr>
            <a:endParaRPr lang="en-GB" altLang="en-US" sz="2600" dirty="0"/>
          </a:p>
          <a:p>
            <a:pPr marL="536575" indent="-536575">
              <a:buFont typeface="Wingdings" panose="05000000000000000000" pitchFamily="2" charset="2"/>
              <a:buChar char="q"/>
            </a:pPr>
            <a:r>
              <a:rPr lang="en-GB" altLang="en-US" sz="2600" dirty="0" err="1"/>
              <a:t>CoSHH</a:t>
            </a:r>
            <a:r>
              <a:rPr lang="en-GB" altLang="en-US" sz="2600" dirty="0"/>
              <a:t> </a:t>
            </a:r>
            <a:r>
              <a:rPr lang="en-GB" altLang="en-US" sz="2600" dirty="0" err="1"/>
              <a:t>termasuk</a:t>
            </a:r>
            <a:r>
              <a:rPr lang="en-GB" altLang="en-US" sz="2600" dirty="0"/>
              <a:t> </a:t>
            </a:r>
            <a:r>
              <a:rPr lang="en-GB" altLang="en-US" sz="2600" dirty="0" err="1"/>
              <a:t>dalam</a:t>
            </a:r>
            <a:r>
              <a:rPr lang="en-GB" altLang="en-US" sz="2600" dirty="0"/>
              <a:t> </a:t>
            </a:r>
            <a:r>
              <a:rPr lang="en-GB" altLang="en-US" sz="2600" dirty="0" err="1"/>
              <a:t>Undang-Undang</a:t>
            </a:r>
            <a:r>
              <a:rPr lang="en-GB" altLang="en-US" sz="2600" dirty="0"/>
              <a:t> Kesehatan &amp; </a:t>
            </a:r>
            <a:r>
              <a:rPr lang="en-GB" altLang="en-US" sz="2600" dirty="0" err="1"/>
              <a:t>Keselamatan</a:t>
            </a:r>
            <a:r>
              <a:rPr lang="en-GB" altLang="en-US" sz="2600" dirty="0"/>
              <a:t> </a:t>
            </a:r>
            <a:r>
              <a:rPr lang="en-GB" altLang="en-US" sz="2600" dirty="0" err="1"/>
              <a:t>Kerja</a:t>
            </a:r>
            <a:r>
              <a:rPr lang="en-GB" altLang="en-US" sz="2600" dirty="0"/>
              <a:t> </a:t>
            </a:r>
            <a:endParaRPr lang="en-US" altLang="en-US" dirty="0"/>
          </a:p>
        </p:txBody>
      </p:sp>
      <p:pic>
        <p:nvPicPr>
          <p:cNvPr id="3074" name="Picture 2" descr="1,000+ Free Law &amp; Justice Images - Pixab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29" y="4188122"/>
            <a:ext cx="4068356" cy="2260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29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a:solidFill>
                  <a:schemeClr val="bg1"/>
                </a:solidFill>
                <a:latin typeface="+mj-lt"/>
              </a:rPr>
              <a:t>Tindakan </a:t>
            </a:r>
            <a:r>
              <a:rPr lang="en-GB" sz="4400" b="1" dirty="0" err="1">
                <a:solidFill>
                  <a:schemeClr val="bg1"/>
                </a:solidFill>
                <a:latin typeface="+mj-lt"/>
              </a:rPr>
              <a:t>apa</a:t>
            </a:r>
            <a:r>
              <a:rPr lang="en-GB" sz="4400" b="1" dirty="0">
                <a:solidFill>
                  <a:schemeClr val="bg1"/>
                </a:solidFill>
                <a:latin typeface="+mj-lt"/>
              </a:rPr>
              <a:t> yang </a:t>
            </a:r>
            <a:r>
              <a:rPr lang="en-GB" sz="4400" b="1" dirty="0" err="1">
                <a:solidFill>
                  <a:schemeClr val="bg1"/>
                </a:solidFill>
                <a:latin typeface="+mj-lt"/>
              </a:rPr>
              <a:t>harus</a:t>
            </a:r>
            <a:r>
              <a:rPr lang="en-GB" sz="4400" b="1" dirty="0">
                <a:solidFill>
                  <a:schemeClr val="bg1"/>
                </a:solidFill>
                <a:latin typeface="+mj-lt"/>
              </a:rPr>
              <a:t> </a:t>
            </a:r>
            <a:r>
              <a:rPr lang="en-GB" sz="4400" b="1" dirty="0" err="1">
                <a:solidFill>
                  <a:schemeClr val="bg1"/>
                </a:solidFill>
                <a:latin typeface="+mj-lt"/>
              </a:rPr>
              <a:t>diambil</a:t>
            </a:r>
            <a:r>
              <a:rPr lang="en-GB" sz="4400" b="1" dirty="0">
                <a:solidFill>
                  <a:schemeClr val="bg1"/>
                </a:solidFill>
                <a:latin typeface="+mj-lt"/>
              </a:rPr>
              <a:t> </a:t>
            </a:r>
            <a:r>
              <a:rPr lang="en-GB" sz="4400" b="1" dirty="0" err="1">
                <a:solidFill>
                  <a:schemeClr val="bg1"/>
                </a:solidFill>
                <a:latin typeface="+mj-lt"/>
              </a:rPr>
              <a:t>pimpinan</a:t>
            </a:r>
            <a:r>
              <a:rPr lang="en-GB" sz="4400" b="1" dirty="0">
                <a:solidFill>
                  <a:schemeClr val="bg1"/>
                </a:solidFill>
                <a:latin typeface="+mj-lt"/>
              </a:rPr>
              <a:t> ...</a:t>
            </a:r>
          </a:p>
        </p:txBody>
      </p:sp>
      <p:sp>
        <p:nvSpPr>
          <p:cNvPr id="10" name="Content Placeholder 2"/>
          <p:cNvSpPr>
            <a:spLocks noGrp="1"/>
          </p:cNvSpPr>
          <p:nvPr>
            <p:ph sz="half" idx="1"/>
          </p:nvPr>
        </p:nvSpPr>
        <p:spPr>
          <a:xfrm>
            <a:off x="779079" y="1996966"/>
            <a:ext cx="10633841" cy="4685354"/>
          </a:xfrm>
        </p:spPr>
        <p:txBody>
          <a:bodyPr>
            <a:normAutofit/>
          </a:bodyPr>
          <a:lstStyle/>
          <a:p>
            <a:pPr marL="0" indent="0">
              <a:buNone/>
            </a:pPr>
            <a:r>
              <a:rPr lang="en-GB" altLang="en-US" sz="2600" dirty="0" err="1"/>
              <a:t>Pimpinan</a:t>
            </a:r>
            <a:r>
              <a:rPr lang="en-GB" altLang="en-US" sz="2600" dirty="0"/>
              <a:t> </a:t>
            </a:r>
            <a:r>
              <a:rPr lang="en-GB" altLang="en-US" sz="2600" dirty="0" err="1"/>
              <a:t>harus</a:t>
            </a:r>
            <a:r>
              <a:rPr lang="en-GB" altLang="en-US" sz="2600" dirty="0"/>
              <a:t> </a:t>
            </a:r>
            <a:r>
              <a:rPr lang="en-GB" altLang="en-US" sz="2600" dirty="0" err="1"/>
              <a:t>menghilangkan</a:t>
            </a:r>
            <a:r>
              <a:rPr lang="en-GB" altLang="en-US" sz="2600" dirty="0"/>
              <a:t> </a:t>
            </a:r>
            <a:r>
              <a:rPr lang="en-GB" altLang="en-US" sz="2600" dirty="0" err="1"/>
              <a:t>atau</a:t>
            </a:r>
            <a:r>
              <a:rPr lang="en-GB" altLang="en-US" sz="2600" dirty="0"/>
              <a:t> </a:t>
            </a:r>
            <a:r>
              <a:rPr lang="en-GB" altLang="en-US" sz="2600" dirty="0" err="1"/>
              <a:t>mencoba</a:t>
            </a:r>
            <a:r>
              <a:rPr lang="en-GB" altLang="en-US" sz="2600" dirty="0"/>
              <a:t> </a:t>
            </a:r>
            <a:r>
              <a:rPr lang="en-GB" altLang="en-US" sz="2600" dirty="0" err="1"/>
              <a:t>mengurangi</a:t>
            </a:r>
            <a:r>
              <a:rPr lang="en-GB" altLang="en-US" sz="2600" dirty="0"/>
              <a:t> </a:t>
            </a:r>
            <a:r>
              <a:rPr lang="en-GB" altLang="en-US" sz="2600" dirty="0" err="1"/>
              <a:t>risiko</a:t>
            </a:r>
            <a:r>
              <a:rPr lang="en-GB" altLang="en-US" sz="2600" dirty="0"/>
              <a:t> </a:t>
            </a:r>
            <a:r>
              <a:rPr lang="en-GB" altLang="en-US" sz="2600" dirty="0" err="1"/>
              <a:t>dari</a:t>
            </a:r>
            <a:r>
              <a:rPr lang="en-GB" altLang="en-US" sz="2600" dirty="0"/>
              <a:t> </a:t>
            </a:r>
            <a:r>
              <a:rPr lang="en-GB" altLang="en-US" sz="2600" dirty="0" err="1"/>
              <a:t>zat-zat</a:t>
            </a:r>
            <a:r>
              <a:rPr lang="en-GB" altLang="en-US" sz="2600" dirty="0"/>
              <a:t> </a:t>
            </a:r>
            <a:r>
              <a:rPr lang="en-GB" altLang="en-US" sz="2600" dirty="0" err="1"/>
              <a:t>berbahaya</a:t>
            </a:r>
            <a:r>
              <a:rPr lang="en-GB" altLang="en-US" sz="2600" dirty="0"/>
              <a:t> </a:t>
            </a:r>
            <a:r>
              <a:rPr lang="en-GB" altLang="en-US" sz="2600" dirty="0" err="1"/>
              <a:t>sejak</a:t>
            </a:r>
            <a:r>
              <a:rPr lang="en-GB" altLang="en-US" sz="2600" dirty="0"/>
              <a:t> </a:t>
            </a:r>
            <a:r>
              <a:rPr lang="en-GB" altLang="en-US" sz="2600" dirty="0" err="1"/>
              <a:t>awal</a:t>
            </a:r>
            <a:endParaRPr lang="en-GB" altLang="en-US" sz="2600" dirty="0"/>
          </a:p>
          <a:p>
            <a:pPr marL="0" indent="0">
              <a:buNone/>
            </a:pPr>
            <a:endParaRPr lang="en-GB" altLang="en-US" sz="2600" dirty="0"/>
          </a:p>
          <a:p>
            <a:pPr marL="0" indent="0">
              <a:buNone/>
            </a:pPr>
            <a:r>
              <a:rPr lang="en-GB" altLang="en-US" sz="2600" dirty="0"/>
              <a:t>Jika </a:t>
            </a:r>
            <a:r>
              <a:rPr lang="en-GB" altLang="en-US" sz="2600" dirty="0" err="1"/>
              <a:t>hal</a:t>
            </a:r>
            <a:r>
              <a:rPr lang="en-GB" altLang="en-US" sz="2600" dirty="0"/>
              <a:t> </a:t>
            </a:r>
            <a:r>
              <a:rPr lang="en-GB" altLang="en-US" sz="2600" dirty="0" err="1"/>
              <a:t>ini</a:t>
            </a:r>
            <a:r>
              <a:rPr lang="en-GB" altLang="en-US" sz="2600" dirty="0"/>
              <a:t> </a:t>
            </a:r>
            <a:r>
              <a:rPr lang="en-GB" altLang="en-US" sz="2600" dirty="0" err="1"/>
              <a:t>tidak</a:t>
            </a:r>
            <a:r>
              <a:rPr lang="en-GB" altLang="en-US" sz="2600" dirty="0"/>
              <a:t> </a:t>
            </a:r>
            <a:r>
              <a:rPr lang="en-GB" altLang="en-US" sz="2600" dirty="0" err="1"/>
              <a:t>memungkinkan</a:t>
            </a:r>
            <a:r>
              <a:rPr lang="en-GB" altLang="en-US" sz="2600" dirty="0"/>
              <a:t>, </a:t>
            </a:r>
            <a:r>
              <a:rPr lang="en-GB" altLang="en-US" sz="2600" dirty="0" err="1"/>
              <a:t>pimpinan</a:t>
            </a:r>
            <a:r>
              <a:rPr lang="en-GB" altLang="en-US" sz="2600" dirty="0"/>
              <a:t> </a:t>
            </a:r>
            <a:r>
              <a:rPr lang="en-GB" altLang="en-US" sz="2600" dirty="0" err="1"/>
              <a:t>harus</a:t>
            </a:r>
            <a:r>
              <a:rPr lang="en-GB" altLang="en-US" sz="2600" dirty="0"/>
              <a:t> </a:t>
            </a:r>
            <a:r>
              <a:rPr lang="en-GB" altLang="en-US" sz="2600" dirty="0" err="1"/>
              <a:t>menyediakan</a:t>
            </a:r>
            <a:r>
              <a:rPr lang="en-GB" altLang="en-US" sz="2600" dirty="0"/>
              <a:t> Alat </a:t>
            </a:r>
            <a:r>
              <a:rPr lang="en-GB" altLang="en-US" sz="2600" dirty="0" err="1"/>
              <a:t>Pelindung</a:t>
            </a:r>
            <a:r>
              <a:rPr lang="en-GB" altLang="en-US" sz="2600" dirty="0"/>
              <a:t> </a:t>
            </a:r>
            <a:r>
              <a:rPr lang="en-GB" altLang="en-US" sz="2600" dirty="0" err="1"/>
              <a:t>Diri</a:t>
            </a:r>
            <a:r>
              <a:rPr lang="en-GB" altLang="en-US" sz="2600" dirty="0"/>
              <a:t> yang </a:t>
            </a:r>
            <a:r>
              <a:rPr lang="en-GB" altLang="en-US" sz="2600" dirty="0" err="1"/>
              <a:t>diperlukan</a:t>
            </a:r>
            <a:r>
              <a:rPr lang="en-GB" altLang="en-US" sz="2600" dirty="0"/>
              <a:t> </a:t>
            </a:r>
            <a:r>
              <a:rPr lang="en-GB" altLang="en-US" sz="2600" dirty="0" err="1"/>
              <a:t>untuk</a:t>
            </a:r>
            <a:r>
              <a:rPr lang="en-GB" altLang="en-US" sz="2600" dirty="0"/>
              <a:t> </a:t>
            </a:r>
            <a:r>
              <a:rPr lang="en-GB" altLang="en-US" sz="2600" dirty="0" err="1"/>
              <a:t>melakukan</a:t>
            </a:r>
            <a:r>
              <a:rPr lang="en-GB" altLang="en-US" sz="2600" dirty="0"/>
              <a:t> </a:t>
            </a:r>
            <a:r>
              <a:rPr lang="en-GB" altLang="en-US" sz="2600" dirty="0" err="1"/>
              <a:t>tugas</a:t>
            </a:r>
            <a:r>
              <a:rPr lang="en-GB" altLang="en-US" sz="2600" dirty="0"/>
              <a:t> </a:t>
            </a:r>
            <a:r>
              <a:rPr lang="en-GB" altLang="en-US" sz="2600" dirty="0" err="1"/>
              <a:t>tersebut</a:t>
            </a:r>
            <a:endParaRPr lang="en-GB" altLang="en-US" dirty="0"/>
          </a:p>
          <a:p>
            <a:pPr marL="712788" indent="-266700">
              <a:buNone/>
            </a:pPr>
            <a:r>
              <a:rPr lang="en-GB" altLang="en-US" sz="2600" dirty="0"/>
              <a:t>Hal </a:t>
            </a:r>
            <a:r>
              <a:rPr lang="en-GB" altLang="en-US" sz="2600" dirty="0" err="1"/>
              <a:t>ini</a:t>
            </a:r>
            <a:r>
              <a:rPr lang="en-GB" altLang="en-US" sz="2600" dirty="0"/>
              <a:t> </a:t>
            </a:r>
            <a:r>
              <a:rPr lang="en-GB" altLang="en-US" sz="2600" dirty="0" err="1"/>
              <a:t>dipastikan</a:t>
            </a:r>
            <a:r>
              <a:rPr lang="en-GB" altLang="en-US" sz="2600" dirty="0"/>
              <a:t> </a:t>
            </a:r>
            <a:r>
              <a:rPr lang="en-GB" altLang="en-US" sz="2600" dirty="0" err="1"/>
              <a:t>melalui</a:t>
            </a:r>
            <a:r>
              <a:rPr lang="en-GB" altLang="en-US" sz="2600" dirty="0"/>
              <a:t>:</a:t>
            </a:r>
          </a:p>
          <a:p>
            <a:pPr marL="712788" lvl="2" indent="-266700"/>
            <a:r>
              <a:rPr lang="en-GB" altLang="en-US" dirty="0" err="1"/>
              <a:t>Penilaian</a:t>
            </a:r>
            <a:r>
              <a:rPr lang="en-GB" altLang="en-US" dirty="0"/>
              <a:t> </a:t>
            </a:r>
            <a:r>
              <a:rPr lang="en-GB" altLang="en-US" dirty="0" err="1"/>
              <a:t>CoSHH</a:t>
            </a:r>
            <a:endParaRPr lang="en-GB" altLang="en-US" dirty="0"/>
          </a:p>
          <a:p>
            <a:pPr marL="712788" lvl="2" indent="-266700"/>
            <a:r>
              <a:rPr lang="en-GB" altLang="en-US" dirty="0" err="1"/>
              <a:t>Penilaian</a:t>
            </a:r>
            <a:r>
              <a:rPr lang="en-GB" altLang="en-US" dirty="0"/>
              <a:t> </a:t>
            </a:r>
            <a:r>
              <a:rPr lang="en-GB" altLang="en-US" dirty="0" err="1"/>
              <a:t>risiko</a:t>
            </a:r>
            <a:r>
              <a:rPr lang="en-GB" altLang="en-US" dirty="0"/>
              <a:t> </a:t>
            </a:r>
            <a:r>
              <a:rPr lang="en-GB" altLang="en-US" dirty="0" err="1"/>
              <a:t>Tugas</a:t>
            </a:r>
            <a:endParaRPr lang="en-GB" altLang="en-US" dirty="0"/>
          </a:p>
          <a:p>
            <a:pPr marL="712788" lvl="2" indent="-266700"/>
            <a:r>
              <a:rPr lang="en-GB" altLang="en-US" dirty="0"/>
              <a:t>Tindakan </a:t>
            </a:r>
            <a:r>
              <a:rPr lang="en-GB" altLang="en-US" dirty="0" err="1"/>
              <a:t>pengendalian</a:t>
            </a:r>
            <a:endParaRPr lang="en-GB" altLang="en-US" dirty="0"/>
          </a:p>
          <a:p>
            <a:pPr marL="712788" lvl="2" indent="-266700"/>
            <a:r>
              <a:rPr lang="en-GB" altLang="en-US" dirty="0" err="1"/>
              <a:t>Pemantauan</a:t>
            </a:r>
            <a:r>
              <a:rPr lang="en-GB" altLang="en-US" dirty="0"/>
              <a:t> </a:t>
            </a:r>
            <a:r>
              <a:rPr lang="en-GB" altLang="en-US" dirty="0" err="1"/>
              <a:t>kesehatan</a:t>
            </a:r>
            <a:r>
              <a:rPr lang="en-GB" altLang="en-US" dirty="0"/>
              <a:t> &amp; </a:t>
            </a:r>
            <a:r>
              <a:rPr lang="en-GB" altLang="en-US" dirty="0" err="1"/>
              <a:t>paparan</a:t>
            </a:r>
            <a:r>
              <a:rPr lang="en-GB" altLang="en-US" dirty="0"/>
              <a:t> [</a:t>
            </a:r>
            <a:r>
              <a:rPr lang="en-GB" altLang="en-US" dirty="0" err="1"/>
              <a:t>jika</a:t>
            </a:r>
            <a:r>
              <a:rPr lang="en-GB" altLang="en-US" dirty="0"/>
              <a:t> </a:t>
            </a:r>
            <a:r>
              <a:rPr lang="en-GB" altLang="en-US" dirty="0" err="1"/>
              <a:t>perlu</a:t>
            </a:r>
            <a:r>
              <a:rPr lang="en-GB" altLang="en-US" dirty="0"/>
              <a:t>]</a:t>
            </a:r>
          </a:p>
          <a:p>
            <a:pPr marL="712788" lvl="2" indent="-266700"/>
            <a:r>
              <a:rPr lang="en-GB" altLang="en-US" dirty="0" err="1"/>
              <a:t>Informasi</a:t>
            </a:r>
            <a:r>
              <a:rPr lang="en-GB" altLang="en-US" dirty="0"/>
              <a:t>, </a:t>
            </a:r>
            <a:r>
              <a:rPr lang="en-GB" altLang="en-US" dirty="0" err="1"/>
              <a:t>pelatihan</a:t>
            </a:r>
            <a:r>
              <a:rPr lang="en-GB" altLang="en-US" dirty="0"/>
              <a:t> dan </a:t>
            </a:r>
            <a:r>
              <a:rPr lang="en-GB" altLang="en-US" dirty="0" err="1"/>
              <a:t>supervisi</a:t>
            </a:r>
            <a:endParaRPr lang="en-GB" altLang="en-US" dirty="0"/>
          </a:p>
          <a:p>
            <a:endParaRPr lang="en-US" altLang="en-US" dirty="0"/>
          </a:p>
        </p:txBody>
      </p:sp>
    </p:spTree>
    <p:extLst>
      <p:ext uri="{BB962C8B-B14F-4D97-AF65-F5344CB8AC3E}">
        <p14:creationId xmlns:p14="http://schemas.microsoft.com/office/powerpoint/2010/main" val="2832301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2358E2B0-A7D4-4CB7-B8C7-0FDA2D60586D}"/>
              </a:ext>
            </a:extLst>
          </p:cNvPr>
          <p:cNvPicPr>
            <a:picLocks noChangeAspect="1"/>
          </p:cNvPicPr>
          <p:nvPr/>
        </p:nvPicPr>
        <p:blipFill rotWithShape="1">
          <a:blip r:embed="rId3">
            <a:extLst>
              <a:ext uri="{28A0092B-C50C-407E-A947-70E740481C1C}">
                <a14:useLocalDpi xmlns:a14="http://schemas.microsoft.com/office/drawing/2010/main" val="0"/>
              </a:ext>
            </a:extLst>
          </a:blip>
          <a:srcRect t="53830"/>
          <a:stretch/>
        </p:blipFill>
        <p:spPr>
          <a:xfrm>
            <a:off x="0" y="0"/>
            <a:ext cx="12192000" cy="1560947"/>
          </a:xfrm>
          <a:prstGeom prst="rect">
            <a:avLst/>
          </a:prstGeom>
        </p:spPr>
      </p:pic>
      <p:sp>
        <p:nvSpPr>
          <p:cNvPr id="2" name="Title 1"/>
          <p:cNvSpPr>
            <a:spLocks noGrp="1"/>
          </p:cNvSpPr>
          <p:nvPr>
            <p:ph type="title"/>
          </p:nvPr>
        </p:nvSpPr>
        <p:spPr>
          <a:xfrm>
            <a:off x="575441" y="117691"/>
            <a:ext cx="10515600" cy="1325563"/>
          </a:xfrm>
        </p:spPr>
        <p:txBody>
          <a:bodyPr>
            <a:normAutofit/>
          </a:bodyPr>
          <a:lstStyle/>
          <a:p>
            <a:pPr lvl="1" algn="l" rtl="0">
              <a:lnSpc>
                <a:spcPct val="90000"/>
              </a:lnSpc>
              <a:spcBef>
                <a:spcPct val="0"/>
              </a:spcBef>
            </a:pPr>
            <a:r>
              <a:rPr lang="en-GB" sz="4400" b="1" dirty="0">
                <a:solidFill>
                  <a:schemeClr val="bg1"/>
                </a:solidFill>
                <a:latin typeface="+mj-lt"/>
              </a:rPr>
              <a:t>Tindakan </a:t>
            </a:r>
            <a:r>
              <a:rPr lang="en-GB" sz="4400" b="1" dirty="0" err="1">
                <a:solidFill>
                  <a:schemeClr val="bg1"/>
                </a:solidFill>
                <a:latin typeface="+mj-lt"/>
              </a:rPr>
              <a:t>apa</a:t>
            </a:r>
            <a:r>
              <a:rPr lang="en-GB" sz="4400" b="1" dirty="0">
                <a:solidFill>
                  <a:schemeClr val="bg1"/>
                </a:solidFill>
                <a:latin typeface="+mj-lt"/>
              </a:rPr>
              <a:t> yang </a:t>
            </a:r>
            <a:r>
              <a:rPr lang="en-GB" sz="4400" b="1" dirty="0" err="1">
                <a:solidFill>
                  <a:schemeClr val="bg1"/>
                </a:solidFill>
                <a:latin typeface="+mj-lt"/>
              </a:rPr>
              <a:t>harus</a:t>
            </a:r>
            <a:r>
              <a:rPr lang="en-GB" sz="4400" b="1" dirty="0">
                <a:solidFill>
                  <a:schemeClr val="bg1"/>
                </a:solidFill>
                <a:latin typeface="+mj-lt"/>
              </a:rPr>
              <a:t> </a:t>
            </a:r>
            <a:r>
              <a:rPr lang="en-GB" sz="4400" b="1" dirty="0" err="1">
                <a:solidFill>
                  <a:schemeClr val="bg1"/>
                </a:solidFill>
                <a:latin typeface="+mj-lt"/>
              </a:rPr>
              <a:t>diambil</a:t>
            </a:r>
            <a:r>
              <a:rPr lang="en-GB" sz="4400" b="1" dirty="0">
                <a:solidFill>
                  <a:schemeClr val="bg1"/>
                </a:solidFill>
                <a:latin typeface="+mj-lt"/>
              </a:rPr>
              <a:t> </a:t>
            </a:r>
            <a:r>
              <a:rPr lang="en-GB" sz="4400" b="1" dirty="0" err="1">
                <a:solidFill>
                  <a:schemeClr val="bg1"/>
                </a:solidFill>
                <a:latin typeface="+mj-lt"/>
              </a:rPr>
              <a:t>pimpinan</a:t>
            </a:r>
            <a:r>
              <a:rPr lang="en-GB" sz="4400" b="1" dirty="0">
                <a:solidFill>
                  <a:schemeClr val="bg1"/>
                </a:solidFill>
                <a:latin typeface="+mj-lt"/>
              </a:rPr>
              <a:t> ...</a:t>
            </a:r>
          </a:p>
        </p:txBody>
      </p:sp>
      <p:sp>
        <p:nvSpPr>
          <p:cNvPr id="10" name="Content Placeholder 2"/>
          <p:cNvSpPr>
            <a:spLocks noGrp="1"/>
          </p:cNvSpPr>
          <p:nvPr>
            <p:ph sz="half" idx="1"/>
          </p:nvPr>
        </p:nvSpPr>
        <p:spPr>
          <a:xfrm>
            <a:off x="779079" y="1996966"/>
            <a:ext cx="10633841" cy="4685354"/>
          </a:xfrm>
        </p:spPr>
        <p:txBody>
          <a:bodyPr>
            <a:normAutofit/>
          </a:bodyPr>
          <a:lstStyle/>
          <a:p>
            <a:pPr marL="809625" indent="-700088" fontAlgn="auto">
              <a:spcAft>
                <a:spcPts val="0"/>
              </a:spcAft>
              <a:buFont typeface="Wingdings" panose="05000000000000000000" pitchFamily="2" charset="2"/>
              <a:buChar char="ü"/>
              <a:defRPr/>
            </a:pPr>
            <a:r>
              <a:rPr lang="en-GB" sz="2400" dirty="0" err="1"/>
              <a:t>Memelihara</a:t>
            </a:r>
            <a:r>
              <a:rPr lang="en-GB" sz="2400" dirty="0"/>
              <a:t> </a:t>
            </a:r>
            <a:r>
              <a:rPr lang="en-GB" sz="2400" dirty="0" err="1"/>
              <a:t>keselamatan</a:t>
            </a:r>
            <a:r>
              <a:rPr lang="en-GB" sz="2400" dirty="0"/>
              <a:t> </a:t>
            </a:r>
            <a:r>
              <a:rPr lang="en-GB" sz="2400" dirty="0" err="1"/>
              <a:t>kita</a:t>
            </a:r>
            <a:r>
              <a:rPr lang="en-GB" sz="2400" dirty="0"/>
              <a:t> </a:t>
            </a:r>
            <a:r>
              <a:rPr lang="en-GB" sz="2400" dirty="0" err="1"/>
              <a:t>sendiri</a:t>
            </a:r>
            <a:r>
              <a:rPr lang="en-GB" sz="2400" dirty="0"/>
              <a:t> </a:t>
            </a:r>
            <a:r>
              <a:rPr lang="en-GB" sz="2400" dirty="0" err="1"/>
              <a:t>secara</a:t>
            </a:r>
            <a:r>
              <a:rPr lang="en-GB" sz="2400" dirty="0"/>
              <a:t> </a:t>
            </a:r>
            <a:r>
              <a:rPr lang="en-GB" sz="2400" dirty="0" err="1"/>
              <a:t>wajar</a:t>
            </a:r>
            <a:r>
              <a:rPr lang="en-GB" sz="2400" dirty="0"/>
              <a:t> dan </a:t>
            </a:r>
            <a:r>
              <a:rPr lang="en-GB" sz="2400" dirty="0" err="1"/>
              <a:t>tidak</a:t>
            </a:r>
            <a:r>
              <a:rPr lang="en-GB" sz="2400" dirty="0"/>
              <a:t> </a:t>
            </a:r>
            <a:r>
              <a:rPr lang="en-GB" sz="2400" dirty="0" err="1"/>
              <a:t>melakukan</a:t>
            </a:r>
            <a:r>
              <a:rPr lang="en-GB" sz="2400" dirty="0"/>
              <a:t> </a:t>
            </a:r>
            <a:r>
              <a:rPr lang="en-GB" sz="2400" dirty="0" err="1"/>
              <a:t>apa</a:t>
            </a:r>
            <a:r>
              <a:rPr lang="en-GB" sz="2400" dirty="0"/>
              <a:t> pun yang </a:t>
            </a:r>
            <a:r>
              <a:rPr lang="en-GB" sz="2400" dirty="0" err="1"/>
              <a:t>akan</a:t>
            </a:r>
            <a:r>
              <a:rPr lang="en-GB" sz="2400" dirty="0"/>
              <a:t> </a:t>
            </a:r>
            <a:r>
              <a:rPr lang="en-GB" sz="2400" dirty="0" err="1"/>
              <a:t>membahayakan</a:t>
            </a:r>
            <a:r>
              <a:rPr lang="en-GB" sz="2400" dirty="0"/>
              <a:t> orang lain</a:t>
            </a:r>
          </a:p>
          <a:p>
            <a:pPr marL="809625" indent="-700088" fontAlgn="auto">
              <a:spcAft>
                <a:spcPts val="0"/>
              </a:spcAft>
              <a:buFont typeface="Wingdings" panose="05000000000000000000" pitchFamily="2" charset="2"/>
              <a:buChar char="ü"/>
              <a:defRPr/>
            </a:pPr>
            <a:endParaRPr lang="en-GB" sz="2400" dirty="0"/>
          </a:p>
          <a:p>
            <a:pPr marL="809625" indent="-700088" fontAlgn="auto">
              <a:spcAft>
                <a:spcPts val="0"/>
              </a:spcAft>
              <a:buFont typeface="Wingdings" panose="05000000000000000000" pitchFamily="2" charset="2"/>
              <a:buChar char="ü"/>
              <a:defRPr/>
            </a:pPr>
            <a:r>
              <a:rPr lang="en-GB" sz="2400" dirty="0" err="1"/>
              <a:t>Bekerja</a:t>
            </a:r>
            <a:r>
              <a:rPr lang="en-GB" sz="2400" dirty="0"/>
              <a:t> </a:t>
            </a:r>
            <a:r>
              <a:rPr lang="en-GB" sz="2400" dirty="0" err="1"/>
              <a:t>sama</a:t>
            </a:r>
            <a:r>
              <a:rPr lang="en-GB" sz="2400" dirty="0"/>
              <a:t> </a:t>
            </a:r>
            <a:r>
              <a:rPr lang="en-GB" sz="2400" dirty="0" err="1"/>
              <a:t>dengan</a:t>
            </a:r>
            <a:r>
              <a:rPr lang="en-GB" sz="2400" dirty="0"/>
              <a:t> </a:t>
            </a:r>
            <a:r>
              <a:rPr lang="en-GB" sz="2400" dirty="0" err="1"/>
              <a:t>pemberi</a:t>
            </a:r>
            <a:r>
              <a:rPr lang="en-GB" sz="2400" dirty="0"/>
              <a:t> </a:t>
            </a:r>
            <a:r>
              <a:rPr lang="en-GB" sz="2400" dirty="0" err="1"/>
              <a:t>kerja</a:t>
            </a:r>
            <a:r>
              <a:rPr lang="en-GB" sz="2400" dirty="0"/>
              <a:t> dan </a:t>
            </a:r>
            <a:r>
              <a:rPr lang="en-GB" sz="2400" dirty="0" err="1"/>
              <a:t>selesaikan</a:t>
            </a:r>
            <a:r>
              <a:rPr lang="en-GB" sz="2400" dirty="0"/>
              <a:t> </a:t>
            </a:r>
            <a:r>
              <a:rPr lang="en-GB" sz="2400" dirty="0" err="1"/>
              <a:t>semua</a:t>
            </a:r>
            <a:r>
              <a:rPr lang="en-GB" sz="2400" dirty="0"/>
              <a:t> </a:t>
            </a:r>
            <a:r>
              <a:rPr lang="en-GB" sz="2400" dirty="0" err="1"/>
              <a:t>pelatihan</a:t>
            </a:r>
            <a:r>
              <a:rPr lang="en-GB" sz="2400" dirty="0"/>
              <a:t> yang </a:t>
            </a:r>
            <a:r>
              <a:rPr lang="en-GB" sz="2400" dirty="0" err="1"/>
              <a:t>diperlukan</a:t>
            </a:r>
            <a:endParaRPr lang="en-GB" sz="2400" dirty="0"/>
          </a:p>
          <a:p>
            <a:pPr marL="452437" indent="-342900" fontAlgn="auto">
              <a:spcAft>
                <a:spcPts val="0"/>
              </a:spcAft>
              <a:buFont typeface="Wingdings" panose="05000000000000000000" pitchFamily="2" charset="2"/>
              <a:buChar char="ü"/>
              <a:defRPr/>
            </a:pPr>
            <a:endParaRPr lang="en-GB" sz="2400" dirty="0"/>
          </a:p>
          <a:p>
            <a:pPr marL="809625" indent="-700088" fontAlgn="auto">
              <a:spcAft>
                <a:spcPts val="0"/>
              </a:spcAft>
              <a:buFont typeface="Wingdings" panose="05000000000000000000" pitchFamily="2" charset="2"/>
              <a:buChar char="ü"/>
              <a:defRPr/>
            </a:pPr>
            <a:r>
              <a:rPr lang="sv-SE" sz="2400" dirty="0"/>
              <a:t>Menggunakan tindakan pengendalian secara penuh dan tepat, termasuk….</a:t>
            </a:r>
            <a:endParaRPr lang="en-GB" sz="2400" dirty="0"/>
          </a:p>
          <a:p>
            <a:pPr marL="1266825" lvl="1" indent="-277813">
              <a:buFont typeface="Wingdings" panose="05000000000000000000" pitchFamily="2" charset="2"/>
              <a:buChar char="§"/>
              <a:defRPr/>
            </a:pPr>
            <a:r>
              <a:rPr lang="en-GB" sz="2000" dirty="0" err="1"/>
              <a:t>pemakaian</a:t>
            </a:r>
            <a:r>
              <a:rPr lang="en-GB" sz="2000" dirty="0"/>
              <a:t> APD </a:t>
            </a:r>
            <a:r>
              <a:rPr lang="en-GB" sz="2000" dirty="0" err="1"/>
              <a:t>saat</a:t>
            </a:r>
            <a:r>
              <a:rPr lang="en-GB" sz="2000" dirty="0"/>
              <a:t> </a:t>
            </a:r>
            <a:r>
              <a:rPr lang="en-GB" sz="2000" dirty="0" err="1"/>
              <a:t>menangani</a:t>
            </a:r>
            <a:r>
              <a:rPr lang="en-GB" sz="2000" dirty="0"/>
              <a:t> </a:t>
            </a:r>
            <a:r>
              <a:rPr lang="en-GB" sz="2000" dirty="0" err="1"/>
              <a:t>bahan</a:t>
            </a:r>
            <a:r>
              <a:rPr lang="en-GB" sz="2000" dirty="0"/>
              <a:t> </a:t>
            </a:r>
            <a:r>
              <a:rPr lang="en-GB" sz="2000" dirty="0" err="1"/>
              <a:t>kimia</a:t>
            </a:r>
            <a:r>
              <a:rPr lang="en-GB" sz="2000" dirty="0"/>
              <a:t> </a:t>
            </a:r>
            <a:r>
              <a:rPr lang="en-GB" sz="2000" dirty="0" err="1"/>
              <a:t>sebagaimana</a:t>
            </a:r>
            <a:r>
              <a:rPr lang="en-GB" sz="2000" dirty="0"/>
              <a:t> </a:t>
            </a:r>
            <a:r>
              <a:rPr lang="en-GB" sz="2000" dirty="0" err="1"/>
              <a:t>ditentukan</a:t>
            </a:r>
            <a:r>
              <a:rPr lang="en-GB" sz="2000" dirty="0"/>
              <a:t> </a:t>
            </a:r>
            <a:r>
              <a:rPr lang="en-GB" sz="2000" dirty="0" err="1"/>
              <a:t>dalam</a:t>
            </a:r>
            <a:r>
              <a:rPr lang="en-GB" sz="2000" dirty="0"/>
              <a:t> </a:t>
            </a:r>
            <a:r>
              <a:rPr lang="en-GB" sz="2000" dirty="0" err="1"/>
              <a:t>Penilaian</a:t>
            </a:r>
            <a:r>
              <a:rPr lang="en-GB" sz="2000" dirty="0"/>
              <a:t> </a:t>
            </a:r>
            <a:r>
              <a:rPr lang="en-GB" sz="2000" dirty="0" err="1"/>
              <a:t>CoSHH</a:t>
            </a:r>
            <a:endParaRPr lang="en-GB" sz="2000" dirty="0"/>
          </a:p>
          <a:p>
            <a:pPr marL="1266825" lvl="1" indent="-277813">
              <a:buFont typeface="Wingdings" panose="05000000000000000000" pitchFamily="2" charset="2"/>
              <a:buChar char="§"/>
              <a:defRPr/>
            </a:pPr>
            <a:r>
              <a:rPr lang="en-GB" sz="2000" dirty="0" err="1"/>
              <a:t>mengembalikan</a:t>
            </a:r>
            <a:r>
              <a:rPr lang="en-GB" sz="2000" dirty="0"/>
              <a:t> </a:t>
            </a:r>
            <a:r>
              <a:rPr lang="en-GB" sz="2000" dirty="0" err="1"/>
              <a:t>bahan</a:t>
            </a:r>
            <a:r>
              <a:rPr lang="en-GB" sz="2000" dirty="0"/>
              <a:t> </a:t>
            </a:r>
            <a:r>
              <a:rPr lang="en-GB" sz="2000" dirty="0" err="1"/>
              <a:t>kimia</a:t>
            </a:r>
            <a:r>
              <a:rPr lang="en-GB" sz="2000" dirty="0"/>
              <a:t> </a:t>
            </a:r>
            <a:r>
              <a:rPr lang="en-GB" sz="2000" dirty="0" err="1"/>
              <a:t>ke</a:t>
            </a:r>
            <a:r>
              <a:rPr lang="en-GB" sz="2000" dirty="0"/>
              <a:t> </a:t>
            </a:r>
            <a:r>
              <a:rPr lang="en-GB" sz="2000" dirty="0" err="1"/>
              <a:t>penyimpanan</a:t>
            </a:r>
            <a:r>
              <a:rPr lang="en-GB" sz="2000" dirty="0"/>
              <a:t> </a:t>
            </a:r>
            <a:r>
              <a:rPr lang="en-GB" sz="2000" dirty="0" err="1"/>
              <a:t>terkunci</a:t>
            </a:r>
            <a:r>
              <a:rPr lang="en-GB" sz="2000" dirty="0"/>
              <a:t> </a:t>
            </a:r>
            <a:r>
              <a:rPr lang="en-GB" sz="2000" dirty="0" err="1"/>
              <a:t>setelah</a:t>
            </a:r>
            <a:r>
              <a:rPr lang="en-GB" sz="2000" dirty="0"/>
              <a:t> </a:t>
            </a:r>
            <a:r>
              <a:rPr lang="en-GB" sz="2000" dirty="0" err="1"/>
              <a:t>digunakan</a:t>
            </a:r>
            <a:endParaRPr lang="en-GB" sz="2000" dirty="0"/>
          </a:p>
          <a:p>
            <a:pPr marL="1266825" lvl="1" indent="-700088">
              <a:buFont typeface="Wingdings" panose="05000000000000000000" pitchFamily="2" charset="2"/>
              <a:buChar char="q"/>
              <a:defRPr/>
            </a:pPr>
            <a:endParaRPr lang="en-GB" sz="2000" dirty="0"/>
          </a:p>
          <a:p>
            <a:endParaRPr lang="en-US" altLang="en-US" dirty="0"/>
          </a:p>
        </p:txBody>
      </p:sp>
    </p:spTree>
    <p:extLst>
      <p:ext uri="{BB962C8B-B14F-4D97-AF65-F5344CB8AC3E}">
        <p14:creationId xmlns:p14="http://schemas.microsoft.com/office/powerpoint/2010/main" val="954321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65725</TotalTime>
  <Words>2372</Words>
  <Application>Microsoft Office PowerPoint</Application>
  <PresentationFormat>Widescreen</PresentationFormat>
  <Paragraphs>304</Paragraphs>
  <Slides>41</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Arial</vt:lpstr>
      <vt:lpstr>Calibri</vt:lpstr>
      <vt:lpstr>Calibri Light</vt:lpstr>
      <vt:lpstr>Courier New</vt:lpstr>
      <vt:lpstr>Franklin Gothic Medium</vt:lpstr>
      <vt:lpstr>Geneva</vt:lpstr>
      <vt:lpstr>Lucida Grande</vt:lpstr>
      <vt:lpstr>Tahoma</vt:lpstr>
      <vt:lpstr>Times New Roman</vt:lpstr>
      <vt:lpstr>Verdana</vt:lpstr>
      <vt:lpstr>Wingdings</vt:lpstr>
      <vt:lpstr>Wingdings 2</vt:lpstr>
      <vt:lpstr>Wingdings 3</vt:lpstr>
      <vt:lpstr>Office Theme</vt:lpstr>
      <vt:lpstr>PowerPoint Presentation</vt:lpstr>
      <vt:lpstr>PowerPoint Presentation</vt:lpstr>
      <vt:lpstr>What is a Hazardous Substance?</vt:lpstr>
      <vt:lpstr>PowerPoint Presentation</vt:lpstr>
      <vt:lpstr>Effect of Hazardous Substances</vt:lpstr>
      <vt:lpstr>Tujuan CoSHH</vt:lpstr>
      <vt:lpstr>Siapa yang bertanggungjawab?</vt:lpstr>
      <vt:lpstr>Tindakan apa yang harus diambil pimpinan ...</vt:lpstr>
      <vt:lpstr>Tindakan apa yang harus diambil pimpinan ...</vt:lpstr>
      <vt:lpstr>CoSHH Assessment</vt:lpstr>
      <vt:lpstr>CoSHH Assessment</vt:lpstr>
      <vt:lpstr>CoSHH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CoSHH Assessment</vt:lpstr>
      <vt:lpstr>CoSHH Assessment</vt:lpstr>
      <vt:lpstr>PPE                                                  Personal Protective Equipment</vt:lpstr>
      <vt:lpstr>PPE                                                  Personal Protective Equipment</vt:lpstr>
      <vt:lpstr>Sebagai seorang karyawan, Anda harus memastikan…</vt:lpstr>
      <vt:lpstr>CoSHH Assessment</vt:lpstr>
      <vt:lpstr>CoSHH Assessment</vt:lpstr>
      <vt:lpstr>Penanganan Bahan Kimia yang Aman…</vt:lpstr>
      <vt:lpstr>PowerPoint Presentation</vt:lpstr>
      <vt:lpstr>HINDARI kontak pribadi dengan bahan kimia. Lindungi kulit dan mata. HINDARI menelan / menghirup. SELALU memakai alat pelindung diri (APD). SELALU Ikuti instruksi, lihat label dan lembar data keselamatan SELALU ganti tutup wadah SELALU simpan bahan kimia dengan benar dan aman SELALU ketahui prosedur pertolongan pertama darurat PERHATIKAN bahaya tertentu dari masing-masing bahan kimia. JANGAN PERNAH merokok, makan atau minum di dekat bahan kimia. Gunakan hanya area yang ditentukan JANGAN PERNAH mencampur bahan kimia</vt:lpstr>
      <vt:lpstr> </vt:lpstr>
      <vt:lpstr>PowerPoint Presentation</vt:lpstr>
      <vt:lpstr>PowerPoint Presentation</vt:lpstr>
      <vt:lpstr>PowerPoint Presentation</vt:lpstr>
      <vt:lpstr>                              Red - Bathrooms                                         Yellow  - Kitchens                                            Green - Bedrooms                                 Blue -  Stairs &amp; Corridors                                   Blue - Porters </vt:lpstr>
      <vt:lpstr>Mengatasi Tumpahan…</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Wilson</dc:creator>
  <cp:lastModifiedBy>Rahmania Pamungkas</cp:lastModifiedBy>
  <cp:revision>431</cp:revision>
  <cp:lastPrinted>2020-03-13T09:44:45Z</cp:lastPrinted>
  <dcterms:created xsi:type="dcterms:W3CDTF">2019-12-18T13:05:46Z</dcterms:created>
  <dcterms:modified xsi:type="dcterms:W3CDTF">2024-05-22T12:54:49Z</dcterms:modified>
</cp:coreProperties>
</file>