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82.jpg" ContentType="image/jpg"/>
  <Override PartName="/ppt/media/image105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0" r:id="rId1"/>
  </p:sldMasterIdLst>
  <p:sldIdLst>
    <p:sldId id="256" r:id="rId2"/>
    <p:sldId id="280" r:id="rId3"/>
    <p:sldId id="258" r:id="rId4"/>
    <p:sldId id="259" r:id="rId5"/>
    <p:sldId id="260" r:id="rId6"/>
    <p:sldId id="261" r:id="rId7"/>
    <p:sldId id="288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66" r:id="rId16"/>
    <p:sldId id="297" r:id="rId17"/>
    <p:sldId id="307" r:id="rId18"/>
    <p:sldId id="267" r:id="rId19"/>
    <p:sldId id="262" r:id="rId20"/>
    <p:sldId id="281" r:id="rId21"/>
    <p:sldId id="263" r:id="rId22"/>
    <p:sldId id="282" r:id="rId23"/>
    <p:sldId id="283" r:id="rId24"/>
    <p:sldId id="284" r:id="rId25"/>
    <p:sldId id="285" r:id="rId26"/>
    <p:sldId id="286" r:id="rId27"/>
    <p:sldId id="287" r:id="rId28"/>
    <p:sldId id="268" r:id="rId29"/>
    <p:sldId id="269" r:id="rId30"/>
    <p:sldId id="270" r:id="rId31"/>
    <p:sldId id="272" r:id="rId32"/>
    <p:sldId id="273" r:id="rId33"/>
    <p:sldId id="275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276" r:id="rId44"/>
    <p:sldId id="277" r:id="rId45"/>
    <p:sldId id="279" r:id="rId46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337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75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097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53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746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185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725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21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81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441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103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7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42.png"/><Relationship Id="rId21" Type="http://schemas.openxmlformats.org/officeDocument/2006/relationships/image" Target="../media/image60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image" Target="../media/image41.png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Relationship Id="rId22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jpg"/><Relationship Id="rId4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5" Type="http://schemas.openxmlformats.org/officeDocument/2006/relationships/image" Target="../media/image24.png"/><Relationship Id="rId10" Type="http://schemas.openxmlformats.org/officeDocument/2006/relationships/image" Target="../media/image13.png"/><Relationship Id="rId4" Type="http://schemas.openxmlformats.org/officeDocument/2006/relationships/image" Target="../media/image20.png"/><Relationship Id="rId9" Type="http://schemas.openxmlformats.org/officeDocument/2006/relationships/image" Target="../media/image12.png"/><Relationship Id="rId14" Type="http://schemas.openxmlformats.org/officeDocument/2006/relationships/image" Target="../media/image2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jpg"/><Relationship Id="rId4" Type="http://schemas.openxmlformats.org/officeDocument/2006/relationships/image" Target="../media/image10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2514600"/>
            <a:ext cx="7192518" cy="13921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31911" y="2672080"/>
            <a:ext cx="58146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82545" marR="5080" indent="-2569845">
              <a:lnSpc>
                <a:spcPct val="100000"/>
              </a:lnSpc>
              <a:spcBef>
                <a:spcPts val="100"/>
              </a:spcBef>
            </a:pPr>
            <a:r>
              <a:rPr b="1" spc="-290" dirty="0">
                <a:latin typeface="Arial"/>
                <a:cs typeface="Arial"/>
              </a:rPr>
              <a:t>P</a:t>
            </a:r>
            <a:r>
              <a:rPr b="1" spc="-300" dirty="0">
                <a:latin typeface="Arial"/>
                <a:cs typeface="Arial"/>
              </a:rPr>
              <a:t>E</a:t>
            </a:r>
            <a:r>
              <a:rPr b="1" spc="-315" dirty="0">
                <a:latin typeface="Arial"/>
                <a:cs typeface="Arial"/>
              </a:rPr>
              <a:t>R</a:t>
            </a:r>
            <a:r>
              <a:rPr b="1" spc="-310" dirty="0">
                <a:latin typeface="Arial"/>
                <a:cs typeface="Arial"/>
              </a:rPr>
              <a:t>T</a:t>
            </a:r>
            <a:r>
              <a:rPr b="1" spc="-305" dirty="0">
                <a:latin typeface="Arial"/>
                <a:cs typeface="Arial"/>
              </a:rPr>
              <a:t>OL</a:t>
            </a:r>
            <a:r>
              <a:rPr b="1" spc="-340" dirty="0">
                <a:latin typeface="Arial"/>
                <a:cs typeface="Arial"/>
              </a:rPr>
              <a:t>O</a:t>
            </a:r>
            <a:r>
              <a:rPr b="1" spc="-320" dirty="0">
                <a:latin typeface="Arial"/>
                <a:cs typeface="Arial"/>
              </a:rPr>
              <a:t>NGAN</a:t>
            </a:r>
            <a:r>
              <a:rPr b="1" spc="-80" dirty="0">
                <a:latin typeface="Arial"/>
                <a:cs typeface="Arial"/>
              </a:rPr>
              <a:t> </a:t>
            </a:r>
            <a:r>
              <a:rPr b="1" spc="-290" dirty="0">
                <a:latin typeface="Arial"/>
                <a:cs typeface="Arial"/>
              </a:rPr>
              <a:t>P</a:t>
            </a:r>
            <a:r>
              <a:rPr b="1" spc="-300" dirty="0">
                <a:latin typeface="Arial"/>
                <a:cs typeface="Arial"/>
              </a:rPr>
              <a:t>E</a:t>
            </a:r>
            <a:r>
              <a:rPr b="1" spc="-315" dirty="0">
                <a:latin typeface="Arial"/>
                <a:cs typeface="Arial"/>
              </a:rPr>
              <a:t>R</a:t>
            </a:r>
            <a:r>
              <a:rPr b="1" spc="-420" dirty="0">
                <a:latin typeface="Arial"/>
                <a:cs typeface="Arial"/>
              </a:rPr>
              <a:t>T</a:t>
            </a:r>
            <a:r>
              <a:rPr b="1" spc="-330" dirty="0">
                <a:latin typeface="Arial"/>
                <a:cs typeface="Arial"/>
              </a:rPr>
              <a:t>AMA</a:t>
            </a:r>
            <a:r>
              <a:rPr b="1" spc="-170" dirty="0">
                <a:latin typeface="Arial"/>
                <a:cs typeface="Arial"/>
              </a:rPr>
              <a:t> </a:t>
            </a:r>
            <a:r>
              <a:rPr b="1" spc="-440" dirty="0">
                <a:latin typeface="Arial"/>
                <a:cs typeface="Arial"/>
              </a:rPr>
              <a:t>P</a:t>
            </a:r>
            <a:r>
              <a:rPr b="1" spc="-315" dirty="0">
                <a:latin typeface="Arial"/>
                <a:cs typeface="Arial"/>
              </a:rPr>
              <a:t>A</a:t>
            </a:r>
            <a:r>
              <a:rPr b="1" spc="-325" dirty="0">
                <a:latin typeface="Arial"/>
                <a:cs typeface="Arial"/>
              </a:rPr>
              <a:t>D</a:t>
            </a:r>
            <a:r>
              <a:rPr b="1" spc="-315" dirty="0">
                <a:latin typeface="Arial"/>
                <a:cs typeface="Arial"/>
              </a:rPr>
              <a:t>A</a:t>
            </a:r>
            <a:r>
              <a:rPr b="1" spc="-160" dirty="0">
                <a:latin typeface="Arial"/>
                <a:cs typeface="Arial"/>
              </a:rPr>
              <a:t> </a:t>
            </a:r>
            <a:r>
              <a:rPr b="1" spc="-315" dirty="0">
                <a:latin typeface="Arial"/>
                <a:cs typeface="Arial"/>
              </a:rPr>
              <a:t>K</a:t>
            </a:r>
            <a:r>
              <a:rPr b="1" spc="-300" dirty="0">
                <a:latin typeface="Arial"/>
                <a:cs typeface="Arial"/>
              </a:rPr>
              <a:t>E</a:t>
            </a:r>
            <a:r>
              <a:rPr b="1" spc="-315" dirty="0">
                <a:latin typeface="Arial"/>
                <a:cs typeface="Arial"/>
              </a:rPr>
              <a:t>C</a:t>
            </a:r>
            <a:r>
              <a:rPr b="1" spc="-300" dirty="0">
                <a:latin typeface="Arial"/>
                <a:cs typeface="Arial"/>
              </a:rPr>
              <a:t>E</a:t>
            </a:r>
            <a:r>
              <a:rPr b="1" spc="-290" dirty="0">
                <a:latin typeface="Arial"/>
                <a:cs typeface="Arial"/>
              </a:rPr>
              <a:t>LA</a:t>
            </a:r>
            <a:r>
              <a:rPr b="1" spc="-330" dirty="0">
                <a:latin typeface="Arial"/>
                <a:cs typeface="Arial"/>
              </a:rPr>
              <a:t>K</a:t>
            </a:r>
            <a:r>
              <a:rPr b="1" spc="-240" dirty="0">
                <a:latin typeface="Arial"/>
                <a:cs typeface="Arial"/>
              </a:rPr>
              <a:t>AAN  </a:t>
            </a:r>
            <a:r>
              <a:rPr b="1" spc="-229" dirty="0">
                <a:latin typeface="Arial"/>
                <a:cs typeface="Arial"/>
              </a:rPr>
              <a:t>(P3K)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604" y="373379"/>
            <a:ext cx="8343138" cy="78714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67969" y="465836"/>
            <a:ext cx="8074659" cy="600254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F.</a:t>
            </a:r>
            <a:r>
              <a:rPr sz="2800" b="1" spc="-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PERSETUJUAN</a:t>
            </a:r>
            <a:r>
              <a:rPr sz="2800" b="1" spc="5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TINDAKAN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PERTOLONGAN</a:t>
            </a:r>
            <a:endParaRPr sz="2800" dirty="0">
              <a:latin typeface="Arial"/>
              <a:cs typeface="Arial"/>
            </a:endParaRPr>
          </a:p>
          <a:p>
            <a:pPr marL="80645">
              <a:lnSpc>
                <a:spcPts val="3025"/>
              </a:lnSpc>
              <a:spcBef>
                <a:spcPts val="2690"/>
              </a:spcBef>
            </a:pPr>
            <a:endParaRPr lang="en-US" sz="2800" spc="-5" dirty="0">
              <a:latin typeface="Arial MT"/>
              <a:cs typeface="Arial MT"/>
            </a:endParaRPr>
          </a:p>
          <a:p>
            <a:pPr marL="80645">
              <a:lnSpc>
                <a:spcPts val="3025"/>
              </a:lnSpc>
              <a:spcBef>
                <a:spcPts val="2690"/>
              </a:spcBef>
            </a:pPr>
            <a:r>
              <a:rPr sz="2800" spc="-5" dirty="0">
                <a:latin typeface="Arial MT"/>
                <a:cs typeface="Arial MT"/>
              </a:rPr>
              <a:t>1. </a:t>
            </a:r>
            <a:r>
              <a:rPr sz="2800" spc="-5" dirty="0" err="1">
                <a:latin typeface="Arial MT"/>
                <a:cs typeface="Arial MT"/>
              </a:rPr>
              <a:t>Persetujuan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yang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dianggap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diberikan, tersirat</a:t>
            </a:r>
          </a:p>
          <a:p>
            <a:pPr marL="423545">
              <a:lnSpc>
                <a:spcPts val="3025"/>
              </a:lnSpc>
            </a:pPr>
            <a:r>
              <a:rPr sz="2800" spc="-5" dirty="0">
                <a:latin typeface="Arial MT"/>
                <a:cs typeface="Arial MT"/>
              </a:rPr>
              <a:t>&lt;Implied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consent&gt;</a:t>
            </a:r>
          </a:p>
          <a:p>
            <a:pPr marL="80645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Arial MT"/>
                <a:cs typeface="Arial MT"/>
              </a:rPr>
              <a:t>Persetujuan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yang dianggap</a:t>
            </a:r>
            <a:r>
              <a:rPr sz="2800" spc="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diberikan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adalah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:</a:t>
            </a:r>
            <a:endParaRPr sz="2800" dirty="0">
              <a:latin typeface="Arial MT"/>
              <a:cs typeface="Arial MT"/>
            </a:endParaRPr>
          </a:p>
          <a:p>
            <a:pPr marL="423545" marR="459105" indent="-343535">
              <a:lnSpc>
                <a:spcPct val="80000"/>
              </a:lnSpc>
              <a:spcBef>
                <a:spcPts val="670"/>
              </a:spcBef>
              <a:buClr>
                <a:srgbClr val="E2E2FF"/>
              </a:buClr>
              <a:buChar char="•"/>
              <a:tabLst>
                <a:tab pos="423545" algn="l"/>
                <a:tab pos="424180" algn="l"/>
              </a:tabLst>
            </a:pPr>
            <a:r>
              <a:rPr sz="2800" spc="-5" dirty="0">
                <a:latin typeface="Arial MT"/>
                <a:cs typeface="Arial MT"/>
              </a:rPr>
              <a:t>Persetujuan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yang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umumnya</a:t>
            </a:r>
            <a:r>
              <a:rPr sz="2800" spc="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diberikan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dalam </a:t>
            </a:r>
            <a:r>
              <a:rPr sz="2800" dirty="0">
                <a:latin typeface="Arial MT"/>
                <a:cs typeface="Arial MT"/>
              </a:rPr>
              <a:t> keadaan penderita sadar; yaitu penderita 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memberi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isyarat</a:t>
            </a:r>
            <a:r>
              <a:rPr sz="2800" spc="-5" dirty="0">
                <a:latin typeface="Arial MT"/>
                <a:cs typeface="Arial MT"/>
              </a:rPr>
              <a:t> yang</a:t>
            </a:r>
            <a:r>
              <a:rPr sz="2800" dirty="0">
                <a:latin typeface="Arial MT"/>
                <a:cs typeface="Arial MT"/>
              </a:rPr>
              <a:t> mengijinkan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tindakan 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pertolongan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diakukan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atas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dirinya,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dan</a:t>
            </a:r>
            <a:r>
              <a:rPr sz="2800" dirty="0">
                <a:latin typeface="Arial MT"/>
                <a:cs typeface="Arial MT"/>
              </a:rPr>
              <a:t> dalam </a:t>
            </a:r>
            <a:r>
              <a:rPr sz="2800" spc="-7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keadaan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gawat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darurat.</a:t>
            </a:r>
          </a:p>
          <a:p>
            <a:pPr marL="423545" marR="5080" indent="-343535">
              <a:lnSpc>
                <a:spcPct val="80000"/>
              </a:lnSpc>
              <a:spcBef>
                <a:spcPts val="670"/>
              </a:spcBef>
              <a:buClr>
                <a:srgbClr val="E2E2FF"/>
              </a:buClr>
              <a:buChar char="•"/>
              <a:tabLst>
                <a:tab pos="423545" algn="l"/>
                <a:tab pos="424180" algn="l"/>
              </a:tabLst>
            </a:pPr>
            <a:r>
              <a:rPr sz="2800" spc="-5" dirty="0">
                <a:latin typeface="Arial MT"/>
                <a:cs typeface="Arial MT"/>
              </a:rPr>
              <a:t>Penderita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dalam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keadaan</a:t>
            </a:r>
            <a:r>
              <a:rPr sz="2800" dirty="0">
                <a:latin typeface="Arial MT"/>
                <a:cs typeface="Arial MT"/>
              </a:rPr>
              <a:t> tidak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sadar</a:t>
            </a:r>
            <a:r>
              <a:rPr sz="2800" spc="6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dan</a:t>
            </a:r>
            <a:r>
              <a:rPr sz="2800" dirty="0">
                <a:latin typeface="Arial MT"/>
                <a:cs typeface="Arial MT"/>
              </a:rPr>
              <a:t> tidak 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didampingi</a:t>
            </a:r>
            <a:r>
              <a:rPr sz="2800" spc="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keluarga terdekat dan secara</a:t>
            </a:r>
            <a:r>
              <a:rPr sz="2800" spc="5" dirty="0">
                <a:latin typeface="Arial MT"/>
                <a:cs typeface="Arial MT"/>
              </a:rPr>
              <a:t> medik 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dalam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keadaan</a:t>
            </a:r>
            <a:r>
              <a:rPr sz="2800" spc="2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gawat</a:t>
            </a:r>
            <a:r>
              <a:rPr sz="2800" dirty="0">
                <a:latin typeface="Arial MT"/>
                <a:cs typeface="Arial MT"/>
              </a:rPr>
              <a:t> darurat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yang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memerlukan </a:t>
            </a:r>
            <a:r>
              <a:rPr sz="2800" spc="-76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tindakan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medis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dasar.</a:t>
            </a:r>
            <a:endParaRPr sz="2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459" y="1173480"/>
              <a:ext cx="3932682" cy="78714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17035" y="1173480"/>
              <a:ext cx="546353" cy="78714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96284" y="1173480"/>
              <a:ext cx="2012441" cy="78714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59740" y="1266190"/>
            <a:ext cx="50158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 MT"/>
                <a:cs typeface="Arial MT"/>
              </a:rPr>
              <a:t>2. Persetujuan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yang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dinyatakan</a:t>
            </a: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1459" y="1600200"/>
            <a:ext cx="3911346" cy="787146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9740" y="1692605"/>
            <a:ext cx="34683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&lt;Expressed</a:t>
            </a:r>
            <a:r>
              <a:rPr sz="2800" spc="-80" dirty="0"/>
              <a:t> </a:t>
            </a:r>
            <a:r>
              <a:rPr sz="2800" dirty="0"/>
              <a:t>consent&gt;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35940" y="2735554"/>
            <a:ext cx="7880984" cy="168465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3200" spc="-5" dirty="0">
                <a:latin typeface="Arial MT"/>
                <a:cs typeface="Arial MT"/>
              </a:rPr>
              <a:t>Persetujuan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yang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dinyatakan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adalah </a:t>
            </a:r>
            <a:r>
              <a:rPr sz="3200" dirty="0">
                <a:latin typeface="Arial MT"/>
                <a:cs typeface="Arial MT"/>
              </a:rPr>
              <a:t>:</a:t>
            </a:r>
          </a:p>
          <a:p>
            <a:pPr marL="355600" marR="5080" indent="-343535">
              <a:lnSpc>
                <a:spcPct val="100000"/>
              </a:lnSpc>
              <a:spcBef>
                <a:spcPts val="770"/>
              </a:spcBef>
              <a:buClr>
                <a:srgbClr val="E2E2FF"/>
              </a:buClr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Arial MT"/>
                <a:cs typeface="Arial MT"/>
              </a:rPr>
              <a:t>Persetujuan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yang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dinyatakan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secara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lisan </a:t>
            </a:r>
            <a:r>
              <a:rPr sz="3200" spc="-87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atau tertulis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oleh</a:t>
            </a:r>
            <a:r>
              <a:rPr sz="320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penderita.</a:t>
            </a:r>
            <a:endParaRPr sz="32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259079"/>
              <a:ext cx="7597902" cy="78714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63467" y="685800"/>
              <a:ext cx="2443734" cy="78714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72159" y="351790"/>
            <a:ext cx="7808595" cy="5370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11780" marR="490220" indent="-252603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H.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KEWAJIBAN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PELAKU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PERTOLONGAN </a:t>
            </a:r>
            <a:r>
              <a:rPr sz="2800" b="1" spc="-76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PERTAMA</a:t>
            </a:r>
            <a:r>
              <a:rPr sz="2800" b="1" spc="3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: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50" dirty="0">
              <a:latin typeface="Arial"/>
              <a:cs typeface="Arial"/>
            </a:endParaRPr>
          </a:p>
          <a:p>
            <a:pPr marL="294640" marR="324485" indent="-282575">
              <a:lnSpc>
                <a:spcPct val="100000"/>
              </a:lnSpc>
              <a:buClr>
                <a:srgbClr val="E2E2FF"/>
              </a:buClr>
              <a:buChar char="•"/>
              <a:tabLst>
                <a:tab pos="294640" algn="l"/>
                <a:tab pos="295275" algn="l"/>
              </a:tabLst>
            </a:pPr>
            <a:r>
              <a:rPr sz="2800" spc="-5" dirty="0">
                <a:latin typeface="Arial MT"/>
                <a:cs typeface="Arial MT"/>
              </a:rPr>
              <a:t>Menjaga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keselamatan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diri, anggota </a:t>
            </a:r>
            <a:r>
              <a:rPr sz="2800" spc="-5" dirty="0">
                <a:latin typeface="Arial MT"/>
                <a:cs typeface="Arial MT"/>
              </a:rPr>
              <a:t>tim 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penderita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dan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orang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sekitarnya.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Keselamatan </a:t>
            </a:r>
            <a:r>
              <a:rPr sz="2800" spc="-76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diri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dan tim harus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menjadi</a:t>
            </a:r>
            <a:r>
              <a:rPr sz="2800" spc="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prioritas.</a:t>
            </a:r>
          </a:p>
          <a:p>
            <a:pPr marL="294640" marR="5080" indent="-282575">
              <a:lnSpc>
                <a:spcPct val="100000"/>
              </a:lnSpc>
              <a:spcBef>
                <a:spcPts val="675"/>
              </a:spcBef>
              <a:buClr>
                <a:srgbClr val="E2E2FF"/>
              </a:buClr>
              <a:buChar char="•"/>
              <a:tabLst>
                <a:tab pos="294640" algn="l"/>
                <a:tab pos="295275" algn="l"/>
              </a:tabLst>
            </a:pPr>
            <a:r>
              <a:rPr sz="2800" spc="-5" dirty="0">
                <a:latin typeface="Arial MT"/>
                <a:cs typeface="Arial MT"/>
              </a:rPr>
              <a:t>Dapat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menjangkau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penderita.</a:t>
            </a:r>
            <a:r>
              <a:rPr sz="2800" spc="-5" dirty="0">
                <a:latin typeface="Arial MT"/>
                <a:cs typeface="Arial MT"/>
              </a:rPr>
              <a:t> Dalam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kasus 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kecelakaan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atau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musibah,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kemungkinan</a:t>
            </a:r>
            <a:r>
              <a:rPr sz="2800" spc="3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pelaku </a:t>
            </a:r>
            <a:r>
              <a:rPr sz="2800" spc="-76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harus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memindahkan</a:t>
            </a:r>
            <a:r>
              <a:rPr sz="2800" spc="4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penderita</a:t>
            </a:r>
            <a:r>
              <a:rPr sz="2800" spc="2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lain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untuk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dapat </a:t>
            </a:r>
            <a:r>
              <a:rPr sz="2800" spc="-76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menjangkau</a:t>
            </a:r>
            <a:r>
              <a:rPr sz="2800" spc="2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penderita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yang</a:t>
            </a:r>
            <a:r>
              <a:rPr sz="2800" spc="-5" dirty="0">
                <a:latin typeface="Arial MT"/>
                <a:cs typeface="Arial MT"/>
              </a:rPr>
              <a:t> lebih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parah</a:t>
            </a:r>
          </a:p>
          <a:p>
            <a:pPr marL="294640" marR="777240" indent="-282575">
              <a:lnSpc>
                <a:spcPct val="100000"/>
              </a:lnSpc>
              <a:spcBef>
                <a:spcPts val="680"/>
              </a:spcBef>
              <a:buClr>
                <a:srgbClr val="E2E2FF"/>
              </a:buClr>
              <a:buChar char="•"/>
              <a:tabLst>
                <a:tab pos="294640" algn="l"/>
                <a:tab pos="295275" algn="l"/>
              </a:tabLst>
            </a:pPr>
            <a:r>
              <a:rPr sz="2800" spc="-5" dirty="0">
                <a:latin typeface="Arial MT"/>
                <a:cs typeface="Arial MT"/>
              </a:rPr>
              <a:t>Dapat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mengenali</a:t>
            </a:r>
            <a:r>
              <a:rPr sz="2800" spc="2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dan</a:t>
            </a:r>
            <a:r>
              <a:rPr sz="2800" spc="2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mengawasi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masalah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yang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mengancam</a:t>
            </a:r>
            <a:r>
              <a:rPr sz="2800" spc="2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jiwa/nyawa.</a:t>
            </a:r>
            <a:endParaRPr sz="2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1081554"/>
            <a:ext cx="7577455" cy="3474028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0"/>
              </a:spcBef>
              <a:buClr>
                <a:srgbClr val="E2E2FF"/>
              </a:buClr>
              <a:buChar char="•"/>
              <a:tabLst>
                <a:tab pos="241935" algn="l"/>
              </a:tabLst>
            </a:pPr>
            <a:r>
              <a:rPr sz="2800" spc="-5" dirty="0">
                <a:latin typeface="Arial MT"/>
                <a:cs typeface="Arial MT"/>
              </a:rPr>
              <a:t>Meminta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bantuan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ataupun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rujukan</a:t>
            </a:r>
          </a:p>
          <a:p>
            <a:pPr marL="241300" marR="119380" indent="-229235">
              <a:lnSpc>
                <a:spcPct val="100000"/>
              </a:lnSpc>
              <a:spcBef>
                <a:spcPts val="670"/>
              </a:spcBef>
              <a:buClr>
                <a:srgbClr val="E2E2FF"/>
              </a:buClr>
              <a:buChar char="•"/>
              <a:tabLst>
                <a:tab pos="241935" algn="l"/>
              </a:tabLst>
            </a:pPr>
            <a:r>
              <a:rPr sz="2800" spc="-5" dirty="0">
                <a:latin typeface="Arial MT"/>
                <a:cs typeface="Arial MT"/>
              </a:rPr>
              <a:t>Memberi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pertolongan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dengan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cepat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dan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tepat </a:t>
            </a:r>
            <a:r>
              <a:rPr sz="2800" spc="-7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berdasarkan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keadaan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korban</a:t>
            </a: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Clr>
                <a:srgbClr val="E2E2FF"/>
              </a:buClr>
              <a:buChar char="•"/>
              <a:tabLst>
                <a:tab pos="241935" algn="l"/>
              </a:tabLst>
            </a:pPr>
            <a:r>
              <a:rPr sz="2800" spc="-5" dirty="0">
                <a:latin typeface="Arial MT"/>
                <a:cs typeface="Arial MT"/>
              </a:rPr>
              <a:t>Ikut menjaga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rahasia </a:t>
            </a:r>
            <a:r>
              <a:rPr sz="2800" spc="-5" dirty="0">
                <a:latin typeface="Arial MT"/>
                <a:cs typeface="Arial MT"/>
              </a:rPr>
              <a:t>medis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penderita</a:t>
            </a:r>
            <a:endParaRPr sz="2800" dirty="0">
              <a:latin typeface="Arial MT"/>
              <a:cs typeface="Arial MT"/>
            </a:endParaRPr>
          </a:p>
          <a:p>
            <a:pPr marL="241300" marR="419100" indent="-229235">
              <a:lnSpc>
                <a:spcPct val="100000"/>
              </a:lnSpc>
              <a:spcBef>
                <a:spcPts val="670"/>
              </a:spcBef>
              <a:buClr>
                <a:srgbClr val="E2E2FF"/>
              </a:buClr>
              <a:buChar char="•"/>
              <a:tabLst>
                <a:tab pos="241935" algn="l"/>
              </a:tabLst>
            </a:pPr>
            <a:r>
              <a:rPr sz="2800" dirty="0">
                <a:latin typeface="Arial MT"/>
                <a:cs typeface="Arial MT"/>
              </a:rPr>
              <a:t>Melakukan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komunikasi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dengan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petugas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lain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yang</a:t>
            </a:r>
            <a:r>
              <a:rPr sz="2800" dirty="0">
                <a:latin typeface="Arial MT"/>
                <a:cs typeface="Arial MT"/>
              </a:rPr>
              <a:t> terlibat</a:t>
            </a: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Clr>
                <a:srgbClr val="E2E2FF"/>
              </a:buClr>
              <a:buChar char="•"/>
              <a:tabLst>
                <a:tab pos="241935" algn="l"/>
              </a:tabLst>
            </a:pPr>
            <a:r>
              <a:rPr sz="2800" spc="-5" dirty="0">
                <a:latin typeface="Arial MT"/>
                <a:cs typeface="Arial MT"/>
              </a:rPr>
              <a:t>Mempersiapkan</a:t>
            </a:r>
            <a:r>
              <a:rPr sz="2800" spc="3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penderita</a:t>
            </a:r>
            <a:r>
              <a:rPr sz="2800" spc="2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untuk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ditransportasi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1144" y="160020"/>
              <a:ext cx="7735061" cy="78714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63467" y="586740"/>
              <a:ext cx="2443734" cy="78714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879144" y="252475"/>
            <a:ext cx="7690484" cy="54059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04465" marR="408940" indent="-2592705">
              <a:lnSpc>
                <a:spcPct val="100000"/>
              </a:lnSpc>
              <a:spcBef>
                <a:spcPts val="95"/>
              </a:spcBef>
              <a:tabLst>
                <a:tab pos="603885" algn="l"/>
              </a:tabLst>
            </a:pPr>
            <a:r>
              <a:rPr sz="2800" b="1" spc="-5" dirty="0">
                <a:latin typeface="Arial"/>
                <a:cs typeface="Arial"/>
              </a:rPr>
              <a:t>I.	KUALIFIKASI</a:t>
            </a:r>
            <a:r>
              <a:rPr sz="2800" b="1" spc="2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PELAKU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PERTOLONGAN </a:t>
            </a:r>
            <a:r>
              <a:rPr sz="2800" b="1" spc="-76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PERTAMA</a:t>
            </a:r>
            <a:r>
              <a:rPr sz="2800" b="1" spc="3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: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55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–"/>
              <a:tabLst>
                <a:tab pos="355600" algn="l"/>
              </a:tabLst>
            </a:pPr>
            <a:r>
              <a:rPr sz="2800" dirty="0">
                <a:latin typeface="Arial MT"/>
                <a:cs typeface="Arial MT"/>
              </a:rPr>
              <a:t>Jujur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dan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bertanggungjawab</a:t>
            </a: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–"/>
              <a:tabLst>
                <a:tab pos="355600" algn="l"/>
              </a:tabLst>
            </a:pPr>
            <a:r>
              <a:rPr sz="2800" spc="-5" dirty="0">
                <a:latin typeface="Arial MT"/>
                <a:cs typeface="Arial MT"/>
              </a:rPr>
              <a:t>Berlaku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Profesional</a:t>
            </a: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–"/>
              <a:tabLst>
                <a:tab pos="355600" algn="l"/>
              </a:tabLst>
            </a:pPr>
            <a:r>
              <a:rPr sz="2800" spc="-5" dirty="0">
                <a:latin typeface="Arial MT"/>
                <a:cs typeface="Arial MT"/>
              </a:rPr>
              <a:t>Kematangan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emosi</a:t>
            </a:r>
            <a:endParaRPr sz="2800" dirty="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–"/>
              <a:tabLst>
                <a:tab pos="355600" algn="l"/>
              </a:tabLst>
            </a:pPr>
            <a:r>
              <a:rPr sz="2800" spc="-5" dirty="0">
                <a:latin typeface="Arial MT"/>
                <a:cs typeface="Arial MT"/>
              </a:rPr>
              <a:t>Kemampuan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bersosialisasi</a:t>
            </a: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–"/>
              <a:tabLst>
                <a:tab pos="355600" algn="l"/>
              </a:tabLst>
            </a:pPr>
            <a:r>
              <a:rPr sz="2800" spc="-5" dirty="0">
                <a:latin typeface="Arial MT"/>
                <a:cs typeface="Arial MT"/>
              </a:rPr>
              <a:t>Kemampuannya</a:t>
            </a:r>
            <a:r>
              <a:rPr sz="2800" spc="3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nyata </a:t>
            </a:r>
            <a:r>
              <a:rPr sz="2800" dirty="0">
                <a:latin typeface="Arial MT"/>
                <a:cs typeface="Arial MT"/>
              </a:rPr>
              <a:t>terukur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sesuai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sertifikat</a:t>
            </a: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–"/>
              <a:tabLst>
                <a:tab pos="355600" algn="l"/>
              </a:tabLst>
            </a:pPr>
            <a:r>
              <a:rPr sz="2800" spc="-5" dirty="0">
                <a:latin typeface="Arial MT"/>
                <a:cs typeface="Arial MT"/>
              </a:rPr>
              <a:t>Kondisi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fisik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baik</a:t>
            </a:r>
            <a:endParaRPr sz="2800" dirty="0">
              <a:latin typeface="Arial MT"/>
              <a:cs typeface="Arial MT"/>
            </a:endParaRPr>
          </a:p>
          <a:p>
            <a:pPr marL="355600" marR="318770" indent="-342900">
              <a:lnSpc>
                <a:spcPct val="100000"/>
              </a:lnSpc>
              <a:spcBef>
                <a:spcPts val="675"/>
              </a:spcBef>
              <a:buChar char="–"/>
              <a:tabLst>
                <a:tab pos="355600" algn="l"/>
              </a:tabLst>
            </a:pPr>
            <a:r>
              <a:rPr sz="2800" spc="-5" dirty="0">
                <a:latin typeface="Arial MT"/>
                <a:cs typeface="Arial MT"/>
              </a:rPr>
              <a:t>Pelaku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merasa</a:t>
            </a:r>
            <a:r>
              <a:rPr sz="2800" spc="3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bangga</a:t>
            </a:r>
            <a:r>
              <a:rPr sz="2800" spc="2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berpenampilan</a:t>
            </a:r>
            <a:r>
              <a:rPr sz="2800" spc="4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rapih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dan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bersih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bekerja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dengan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rapih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6567" y="248489"/>
            <a:ext cx="7649718" cy="155981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61540" marR="5080" indent="-2149475">
              <a:lnSpc>
                <a:spcPct val="100000"/>
              </a:lnSpc>
              <a:spcBef>
                <a:spcPts val="95"/>
              </a:spcBef>
            </a:pPr>
            <a:r>
              <a:rPr sz="2800" spc="-260" dirty="0"/>
              <a:t>Rasio</a:t>
            </a:r>
            <a:r>
              <a:rPr sz="2800" spc="-135" dirty="0"/>
              <a:t> </a:t>
            </a:r>
            <a:r>
              <a:rPr sz="2800" spc="-275" dirty="0"/>
              <a:t>Petugas</a:t>
            </a:r>
            <a:r>
              <a:rPr sz="2800" spc="-114" dirty="0"/>
              <a:t> </a:t>
            </a:r>
            <a:r>
              <a:rPr sz="2800" spc="-325" dirty="0"/>
              <a:t>P3K</a:t>
            </a:r>
            <a:r>
              <a:rPr sz="2800" spc="-114" dirty="0"/>
              <a:t> </a:t>
            </a:r>
            <a:r>
              <a:rPr sz="2800" spc="-265" dirty="0"/>
              <a:t>Berdasarkan</a:t>
            </a:r>
            <a:r>
              <a:rPr sz="2800" spc="-135" dirty="0"/>
              <a:t> </a:t>
            </a:r>
            <a:r>
              <a:rPr sz="2800" spc="-245" dirty="0"/>
              <a:t>Kategori</a:t>
            </a:r>
            <a:r>
              <a:rPr sz="2800" spc="-114" dirty="0"/>
              <a:t> </a:t>
            </a:r>
            <a:r>
              <a:rPr sz="2800" spc="-229" dirty="0"/>
              <a:t>Risiko </a:t>
            </a:r>
            <a:r>
              <a:rPr sz="2800" spc="-760" dirty="0"/>
              <a:t> </a:t>
            </a:r>
            <a:r>
              <a:rPr sz="2800" spc="-280" dirty="0"/>
              <a:t>Jumla</a:t>
            </a:r>
            <a:r>
              <a:rPr sz="2800" spc="-285" dirty="0"/>
              <a:t>h</a:t>
            </a:r>
            <a:r>
              <a:rPr sz="2800" spc="-130" dirty="0"/>
              <a:t> </a:t>
            </a:r>
            <a:r>
              <a:rPr sz="2800" spc="-340" dirty="0"/>
              <a:t>P</a:t>
            </a:r>
            <a:r>
              <a:rPr sz="2800" spc="-295" dirty="0"/>
              <a:t>e</a:t>
            </a:r>
            <a:r>
              <a:rPr sz="2800" spc="-225" dirty="0"/>
              <a:t>kerja</a:t>
            </a:r>
            <a:endParaRPr sz="2800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28600" y="1219200"/>
          <a:ext cx="8679815" cy="5031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16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9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853">
                <a:tc>
                  <a:txBody>
                    <a:bodyPr/>
                    <a:lstStyle/>
                    <a:p>
                      <a:pPr marL="45085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Klasifikasi</a:t>
                      </a:r>
                      <a:r>
                        <a:rPr sz="2000" b="1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Risiko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L w="635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635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46545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2000" b="1" spc="-5" dirty="0">
                          <a:latin typeface="Arial"/>
                          <a:cs typeface="Arial"/>
                        </a:rPr>
                        <a:t>Jumla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2000" b="1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ke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ja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635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75120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2000" b="1" spc="-5" dirty="0">
                          <a:latin typeface="Arial"/>
                          <a:cs typeface="Arial"/>
                        </a:rPr>
                        <a:t>Jumla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2000" b="1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pe</a:t>
                      </a:r>
                      <a:r>
                        <a:rPr sz="2000" b="1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2000" b="1" spc="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b="1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K.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6350">
                      <a:solidFill>
                        <a:srgbClr val="F79546"/>
                      </a:solidFill>
                      <a:prstDash val="solid"/>
                    </a:lnR>
                    <a:lnT w="635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092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dirty="0">
                          <a:latin typeface="Arial MT"/>
                          <a:cs typeface="Arial MT"/>
                        </a:rPr>
                        <a:t>Ri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2000" spc="-1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2000" spc="-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renda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h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:</a:t>
                      </a:r>
                      <a:endParaRPr sz="200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1304290" algn="l"/>
                        </a:tabLst>
                      </a:pPr>
                      <a:r>
                        <a:rPr sz="2000" spc="-220" dirty="0">
                          <a:latin typeface="Arial MT"/>
                          <a:cs typeface="Arial MT"/>
                        </a:rPr>
                        <a:t>Toko,	</a:t>
                      </a:r>
                      <a:r>
                        <a:rPr sz="2000" spc="-160" dirty="0">
                          <a:latin typeface="Arial MT"/>
                          <a:cs typeface="Arial MT"/>
                        </a:rPr>
                        <a:t>kantor/officer,</a:t>
                      </a:r>
                      <a:endParaRPr sz="2000">
                        <a:latin typeface="Arial MT"/>
                        <a:cs typeface="Arial MT"/>
                      </a:endParaRPr>
                    </a:p>
                    <a:p>
                      <a:pPr marL="64769">
                        <a:lnSpc>
                          <a:spcPts val="2335"/>
                        </a:lnSpc>
                        <a:spcBef>
                          <a:spcPts val="360"/>
                        </a:spcBef>
                      </a:pPr>
                      <a:r>
                        <a:rPr sz="2000" spc="-190" dirty="0">
                          <a:latin typeface="Arial MT"/>
                          <a:cs typeface="Arial MT"/>
                        </a:rPr>
                        <a:t>perpustakaan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9525" marB="0">
                    <a:lnL w="635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75"/>
                        </a:spcBef>
                        <a:buFont typeface="Symbol"/>
                        <a:buChar char="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2000" dirty="0">
                          <a:latin typeface="Arial MT"/>
                          <a:cs typeface="Arial MT"/>
                        </a:rPr>
                        <a:t>&lt;</a:t>
                      </a:r>
                      <a:r>
                        <a:rPr sz="2000" spc="-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5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0</a:t>
                      </a:r>
                      <a:r>
                        <a:rPr sz="2000" spc="-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pe</a:t>
                      </a:r>
                      <a:r>
                        <a:rPr sz="2000" spc="-1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erja</a:t>
                      </a:r>
                      <a:endParaRPr sz="2000">
                        <a:latin typeface="Arial MT"/>
                        <a:cs typeface="Arial MT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365"/>
                        </a:spcBef>
                        <a:buFont typeface="Symbol"/>
                        <a:buChar char="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2000" spc="-5" dirty="0">
                          <a:latin typeface="Arial MT"/>
                          <a:cs typeface="Arial MT"/>
                        </a:rPr>
                        <a:t>5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0</a:t>
                      </a:r>
                      <a:r>
                        <a:rPr sz="2000" spc="-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–</a:t>
                      </a:r>
                      <a:r>
                        <a:rPr sz="2000" spc="-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20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0</a:t>
                      </a:r>
                      <a:r>
                        <a:rPr sz="2000" spc="-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pe</a:t>
                      </a:r>
                      <a:r>
                        <a:rPr sz="2000" spc="-1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erja</a:t>
                      </a:r>
                      <a:endParaRPr sz="2000">
                        <a:latin typeface="Arial MT"/>
                        <a:cs typeface="Arial MT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359"/>
                        </a:spcBef>
                        <a:buFont typeface="Symbol"/>
                        <a:buChar char="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2000" dirty="0">
                          <a:latin typeface="Arial MT"/>
                          <a:cs typeface="Arial MT"/>
                        </a:rPr>
                        <a:t>&gt;</a:t>
                      </a:r>
                      <a:r>
                        <a:rPr sz="2000" spc="-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20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0</a:t>
                      </a:r>
                      <a:r>
                        <a:rPr sz="2000" spc="-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pe</a:t>
                      </a:r>
                      <a:r>
                        <a:rPr sz="2000" spc="-1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erja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5"/>
                        </a:spcBef>
                        <a:tabLst>
                          <a:tab pos="805180" algn="l"/>
                          <a:tab pos="1411605" algn="l"/>
                          <a:tab pos="2282190" algn="l"/>
                          <a:tab pos="2992755" algn="l"/>
                        </a:tabLst>
                      </a:pPr>
                      <a:r>
                        <a:rPr sz="2000" spc="-200" dirty="0">
                          <a:latin typeface="Arial MT"/>
                          <a:cs typeface="Arial MT"/>
                        </a:rPr>
                        <a:t>Orang	yang	</a:t>
                      </a:r>
                      <a:r>
                        <a:rPr sz="2000" spc="-165" dirty="0">
                          <a:latin typeface="Arial MT"/>
                          <a:cs typeface="Arial MT"/>
                        </a:rPr>
                        <a:t>ditunjuk	paling	</a:t>
                      </a:r>
                      <a:r>
                        <a:rPr sz="2000" spc="-140" dirty="0">
                          <a:latin typeface="Arial MT"/>
                          <a:cs typeface="Arial MT"/>
                        </a:rPr>
                        <a:t>sekirit</a:t>
                      </a:r>
                      <a:endParaRPr sz="2000">
                        <a:latin typeface="Arial MT"/>
                        <a:cs typeface="Arial MT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365"/>
                        </a:spcBef>
                        <a:tabLst>
                          <a:tab pos="1323340" algn="l"/>
                        </a:tabLst>
                      </a:pPr>
                      <a:r>
                        <a:rPr sz="2000" spc="-175" dirty="0">
                          <a:latin typeface="Arial MT"/>
                          <a:cs typeface="Arial MT"/>
                        </a:rPr>
                        <a:t>satu</a:t>
                      </a:r>
                      <a:r>
                        <a:rPr sz="2000" spc="1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175" dirty="0">
                          <a:latin typeface="Arial MT"/>
                          <a:cs typeface="Arial MT"/>
                        </a:rPr>
                        <a:t>orang.	Paling</a:t>
                      </a:r>
                      <a:r>
                        <a:rPr sz="2000" spc="1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160" dirty="0">
                          <a:latin typeface="Arial MT"/>
                          <a:cs typeface="Arial MT"/>
                        </a:rPr>
                        <a:t>tidak</a:t>
                      </a:r>
                      <a:r>
                        <a:rPr sz="2000" spc="1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175" dirty="0">
                          <a:latin typeface="Arial MT"/>
                          <a:cs typeface="Arial MT"/>
                        </a:rPr>
                        <a:t>satu</a:t>
                      </a:r>
                      <a:r>
                        <a:rPr sz="2000" spc="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185" dirty="0">
                          <a:latin typeface="Arial MT"/>
                          <a:cs typeface="Arial MT"/>
                        </a:rPr>
                        <a:t>orang</a:t>
                      </a:r>
                      <a:endParaRPr sz="2000">
                        <a:latin typeface="Arial MT"/>
                        <a:cs typeface="Arial MT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000" spc="-5" dirty="0">
                          <a:latin typeface="Arial MT"/>
                          <a:cs typeface="Arial MT"/>
                        </a:rPr>
                        <a:t>un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2000" spc="-1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20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0</a:t>
                      </a:r>
                      <a:r>
                        <a:rPr sz="2000" spc="-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pe</a:t>
                      </a:r>
                      <a:r>
                        <a:rPr sz="2000" spc="-1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erj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.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635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9153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dirty="0">
                          <a:latin typeface="Arial MT"/>
                          <a:cs typeface="Arial MT"/>
                        </a:rPr>
                        <a:t>Ri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2000" spc="-1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2000" spc="-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menen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g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ah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:</a:t>
                      </a:r>
                      <a:endParaRPr sz="2000">
                        <a:latin typeface="Arial MT"/>
                        <a:cs typeface="Arial MT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1150"/>
                        </a:spcBef>
                        <a:tabLst>
                          <a:tab pos="822960" algn="l"/>
                          <a:tab pos="1628775" algn="l"/>
                          <a:tab pos="2491740" algn="l"/>
                        </a:tabLst>
                      </a:pPr>
                      <a:r>
                        <a:rPr sz="2000" spc="-210" dirty="0">
                          <a:latin typeface="Arial MT"/>
                          <a:cs typeface="Arial MT"/>
                        </a:rPr>
                        <a:t>Teknik	</a:t>
                      </a:r>
                      <a:r>
                        <a:rPr sz="2000" spc="-160" dirty="0">
                          <a:latin typeface="Arial MT"/>
                          <a:cs typeface="Arial MT"/>
                        </a:rPr>
                        <a:t>ringan,	</a:t>
                      </a:r>
                      <a:r>
                        <a:rPr sz="2000" spc="-204" dirty="0">
                          <a:latin typeface="Arial MT"/>
                          <a:cs typeface="Arial MT"/>
                        </a:rPr>
                        <a:t>gudang	</a:t>
                      </a:r>
                      <a:r>
                        <a:rPr sz="2000" spc="-100" dirty="0">
                          <a:latin typeface="Arial MT"/>
                          <a:cs typeface="Arial MT"/>
                        </a:rPr>
                        <a:t>/</a:t>
                      </a:r>
                      <a:endParaRPr sz="2000">
                        <a:latin typeface="Arial MT"/>
                        <a:cs typeface="Arial MT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000" spc="-200" dirty="0">
                          <a:latin typeface="Arial MT"/>
                          <a:cs typeface="Arial MT"/>
                        </a:rPr>
                        <a:t>warehouse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10160" marB="0">
                    <a:lnL w="635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80"/>
                        </a:spcBef>
                        <a:buFont typeface="Symbol"/>
                        <a:buChar char="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2000" dirty="0">
                          <a:latin typeface="Arial MT"/>
                          <a:cs typeface="Arial MT"/>
                        </a:rPr>
                        <a:t>&lt;</a:t>
                      </a:r>
                      <a:r>
                        <a:rPr sz="2000" spc="-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2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0</a:t>
                      </a:r>
                      <a:r>
                        <a:rPr sz="2000" spc="-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pe</a:t>
                      </a:r>
                      <a:r>
                        <a:rPr sz="2000" spc="-1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erja</a:t>
                      </a:r>
                      <a:endParaRPr sz="2000">
                        <a:latin typeface="Arial MT"/>
                        <a:cs typeface="Arial MT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360"/>
                        </a:spcBef>
                        <a:buFont typeface="Symbol"/>
                        <a:buChar char="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2000" spc="-5" dirty="0">
                          <a:latin typeface="Arial MT"/>
                          <a:cs typeface="Arial MT"/>
                        </a:rPr>
                        <a:t>2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0</a:t>
                      </a:r>
                      <a:r>
                        <a:rPr sz="2000" spc="-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–</a:t>
                      </a:r>
                      <a:r>
                        <a:rPr sz="2000" spc="-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10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0</a:t>
                      </a:r>
                      <a:r>
                        <a:rPr sz="2000" spc="-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pe</a:t>
                      </a:r>
                      <a:r>
                        <a:rPr sz="2000" spc="-1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erja</a:t>
                      </a:r>
                      <a:endParaRPr sz="2000">
                        <a:latin typeface="Arial MT"/>
                        <a:cs typeface="Arial MT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360"/>
                        </a:spcBef>
                        <a:buFont typeface="Symbol"/>
                        <a:buChar char="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2000" dirty="0">
                          <a:latin typeface="Arial MT"/>
                          <a:cs typeface="Arial MT"/>
                        </a:rPr>
                        <a:t>&gt;</a:t>
                      </a:r>
                      <a:r>
                        <a:rPr sz="2000" spc="-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10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0</a:t>
                      </a:r>
                      <a:r>
                        <a:rPr sz="2000" spc="-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pe</a:t>
                      </a:r>
                      <a:r>
                        <a:rPr sz="2000" spc="-1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erja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0"/>
                        </a:spcBef>
                        <a:tabLst>
                          <a:tab pos="793115" algn="l"/>
                          <a:tab pos="1387475" algn="l"/>
                          <a:tab pos="2247265" algn="l"/>
                          <a:tab pos="2947035" algn="l"/>
                        </a:tabLst>
                      </a:pPr>
                      <a:r>
                        <a:rPr sz="2000" spc="-200" dirty="0">
                          <a:latin typeface="Arial MT"/>
                          <a:cs typeface="Arial MT"/>
                        </a:rPr>
                        <a:t>Orang	yang	</a:t>
                      </a:r>
                      <a:r>
                        <a:rPr sz="2000" spc="-160" dirty="0">
                          <a:latin typeface="Arial MT"/>
                          <a:cs typeface="Arial MT"/>
                        </a:rPr>
                        <a:t>ditunjuk	</a:t>
                      </a:r>
                      <a:r>
                        <a:rPr sz="2000" spc="-165" dirty="0">
                          <a:latin typeface="Arial MT"/>
                          <a:cs typeface="Arial MT"/>
                        </a:rPr>
                        <a:t>paling	</a:t>
                      </a:r>
                      <a:r>
                        <a:rPr sz="2000" spc="-150" dirty="0">
                          <a:latin typeface="Arial MT"/>
                          <a:cs typeface="Arial MT"/>
                        </a:rPr>
                        <a:t>sedikit</a:t>
                      </a:r>
                      <a:endParaRPr sz="2000">
                        <a:latin typeface="Arial MT"/>
                        <a:cs typeface="Arial MT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pos="1323340" algn="l"/>
                        </a:tabLst>
                      </a:pPr>
                      <a:r>
                        <a:rPr sz="2000" spc="-175" dirty="0">
                          <a:latin typeface="Arial MT"/>
                          <a:cs typeface="Arial MT"/>
                        </a:rPr>
                        <a:t>satu</a:t>
                      </a:r>
                      <a:r>
                        <a:rPr sz="2000" spc="1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175" dirty="0">
                          <a:latin typeface="Arial MT"/>
                          <a:cs typeface="Arial MT"/>
                        </a:rPr>
                        <a:t>orang.	Paling</a:t>
                      </a:r>
                      <a:r>
                        <a:rPr sz="2000" spc="1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155" dirty="0">
                          <a:latin typeface="Arial MT"/>
                          <a:cs typeface="Arial MT"/>
                        </a:rPr>
                        <a:t>tidak</a:t>
                      </a:r>
                      <a:r>
                        <a:rPr sz="2000" spc="1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175" dirty="0">
                          <a:latin typeface="Arial MT"/>
                          <a:cs typeface="Arial MT"/>
                        </a:rPr>
                        <a:t>satu</a:t>
                      </a:r>
                      <a:r>
                        <a:rPr sz="2000" spc="1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185" dirty="0">
                          <a:latin typeface="Arial MT"/>
                          <a:cs typeface="Arial MT"/>
                        </a:rPr>
                        <a:t>orang</a:t>
                      </a:r>
                      <a:endParaRPr sz="2000">
                        <a:latin typeface="Arial MT"/>
                        <a:cs typeface="Arial MT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5" dirty="0">
                          <a:latin typeface="Arial MT"/>
                          <a:cs typeface="Arial MT"/>
                        </a:rPr>
                        <a:t>untu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2000" spc="-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10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0</a:t>
                      </a:r>
                      <a:r>
                        <a:rPr sz="2000" spc="-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pe</a:t>
                      </a:r>
                      <a:r>
                        <a:rPr sz="2000" spc="-1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erja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635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5814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dirty="0">
                          <a:latin typeface="Arial MT"/>
                          <a:cs typeface="Arial MT"/>
                        </a:rPr>
                        <a:t>Ri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2000" spc="-1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2000" spc="-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ti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gg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:</a:t>
                      </a:r>
                      <a:endParaRPr sz="2000">
                        <a:latin typeface="Arial MT"/>
                        <a:cs typeface="Arial MT"/>
                      </a:endParaRPr>
                    </a:p>
                    <a:p>
                      <a:pPr marL="64769" marR="62230">
                        <a:lnSpc>
                          <a:spcPct val="115100"/>
                        </a:lnSpc>
                        <a:spcBef>
                          <a:spcPts val="790"/>
                        </a:spcBef>
                        <a:tabLst>
                          <a:tab pos="1017905" algn="l"/>
                          <a:tab pos="1818005" algn="l"/>
                        </a:tabLst>
                      </a:pPr>
                      <a:r>
                        <a:rPr sz="2000" spc="-5" dirty="0">
                          <a:latin typeface="Arial MT"/>
                          <a:cs typeface="Arial MT"/>
                        </a:rPr>
                        <a:t>Ind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ri	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bera</a:t>
                      </a:r>
                      <a:r>
                        <a:rPr sz="2000" spc="-15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,	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du</a:t>
                      </a:r>
                      <a:r>
                        <a:rPr sz="2000" spc="-1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try  k</a:t>
                      </a:r>
                      <a:r>
                        <a:rPr sz="2000" spc="-1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mi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2000" spc="-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2000" spc="-15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aug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h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te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2000" spc="-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hou</a:t>
                      </a:r>
                      <a:r>
                        <a:rPr sz="2000" spc="-1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es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10160" marB="0">
                    <a:lnL w="635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9525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80"/>
                        </a:spcBef>
                        <a:buFont typeface="Symbol"/>
                        <a:buChar char="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2000" dirty="0">
                          <a:latin typeface="Arial MT"/>
                          <a:cs typeface="Arial MT"/>
                        </a:rPr>
                        <a:t>&lt;</a:t>
                      </a:r>
                      <a:r>
                        <a:rPr sz="2000" spc="-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5</a:t>
                      </a:r>
                      <a:r>
                        <a:rPr sz="2000" spc="-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pe</a:t>
                      </a:r>
                      <a:r>
                        <a:rPr sz="2000" spc="-1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erja</a:t>
                      </a:r>
                      <a:endParaRPr sz="2000" dirty="0">
                        <a:latin typeface="Arial MT"/>
                        <a:cs typeface="Arial MT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360"/>
                        </a:spcBef>
                        <a:buFont typeface="Symbol"/>
                        <a:buChar char="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2000" dirty="0">
                          <a:latin typeface="Arial MT"/>
                          <a:cs typeface="Arial MT"/>
                        </a:rPr>
                        <a:t>5</a:t>
                      </a:r>
                      <a:r>
                        <a:rPr sz="2000" spc="-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–</a:t>
                      </a:r>
                      <a:r>
                        <a:rPr sz="2000" spc="-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5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0</a:t>
                      </a:r>
                      <a:r>
                        <a:rPr sz="2000" spc="-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pe</a:t>
                      </a:r>
                      <a:r>
                        <a:rPr sz="2000" spc="-1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erja</a:t>
                      </a:r>
                      <a:endParaRPr sz="2000" dirty="0">
                        <a:latin typeface="Arial MT"/>
                        <a:cs typeface="Arial MT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365"/>
                        </a:spcBef>
                        <a:buFont typeface="Symbol"/>
                        <a:buChar char="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2000" dirty="0">
                          <a:latin typeface="Arial MT"/>
                          <a:cs typeface="Arial MT"/>
                        </a:rPr>
                        <a:t>&gt;</a:t>
                      </a:r>
                      <a:r>
                        <a:rPr sz="2000" spc="-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5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0</a:t>
                      </a:r>
                      <a:r>
                        <a:rPr sz="2000" spc="-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pe</a:t>
                      </a:r>
                      <a:r>
                        <a:rPr sz="2000" spc="-1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erja</a:t>
                      </a:r>
                      <a:endParaRPr sz="2000" dirty="0">
                        <a:latin typeface="Arial MT"/>
                        <a:cs typeface="Arial MT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9525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just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spc="-200" dirty="0">
                          <a:latin typeface="Arial MT"/>
                          <a:cs typeface="Arial MT"/>
                        </a:rPr>
                        <a:t>Orang</a:t>
                      </a:r>
                      <a:r>
                        <a:rPr sz="2000" spc="20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200" dirty="0">
                          <a:latin typeface="Arial MT"/>
                          <a:cs typeface="Arial MT"/>
                        </a:rPr>
                        <a:t>yang</a:t>
                      </a:r>
                      <a:r>
                        <a:rPr sz="2000" spc="5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160" dirty="0">
                          <a:latin typeface="Arial MT"/>
                          <a:cs typeface="Arial MT"/>
                        </a:rPr>
                        <a:t>ditunjuk</a:t>
                      </a:r>
                      <a:r>
                        <a:rPr sz="2000" spc="5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165" dirty="0">
                          <a:latin typeface="Arial MT"/>
                          <a:cs typeface="Arial MT"/>
                        </a:rPr>
                        <a:t>paling</a:t>
                      </a:r>
                      <a:r>
                        <a:rPr sz="2000" spc="5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150" dirty="0">
                          <a:latin typeface="Arial MT"/>
                          <a:cs typeface="Arial MT"/>
                        </a:rPr>
                        <a:t>sedikit</a:t>
                      </a:r>
                      <a:endParaRPr sz="2000" dirty="0">
                        <a:latin typeface="Arial MT"/>
                        <a:cs typeface="Arial MT"/>
                      </a:endParaRPr>
                    </a:p>
                    <a:p>
                      <a:pPr marL="68580" marR="57150" algn="just">
                        <a:lnSpc>
                          <a:spcPct val="114999"/>
                        </a:lnSpc>
                      </a:pPr>
                      <a:r>
                        <a:rPr sz="2000" spc="-175" dirty="0">
                          <a:latin typeface="Arial MT"/>
                          <a:cs typeface="Arial MT"/>
                        </a:rPr>
                        <a:t>satu</a:t>
                      </a:r>
                      <a:r>
                        <a:rPr sz="2000" spc="-1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175" dirty="0">
                          <a:latin typeface="Arial MT"/>
                          <a:cs typeface="Arial MT"/>
                        </a:rPr>
                        <a:t>orang.</a:t>
                      </a:r>
                      <a:r>
                        <a:rPr sz="2000" spc="-170" dirty="0">
                          <a:latin typeface="Arial MT"/>
                          <a:cs typeface="Arial MT"/>
                        </a:rPr>
                        <a:t> Sedikitnya</a:t>
                      </a:r>
                      <a:r>
                        <a:rPr sz="2000" spc="-1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175" dirty="0">
                          <a:latin typeface="Arial MT"/>
                          <a:cs typeface="Arial MT"/>
                        </a:rPr>
                        <a:t>satu</a:t>
                      </a:r>
                      <a:r>
                        <a:rPr sz="2000" spc="-1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190" dirty="0">
                          <a:latin typeface="Arial MT"/>
                          <a:cs typeface="Arial MT"/>
                        </a:rPr>
                        <a:t>orang </a:t>
                      </a:r>
                      <a:r>
                        <a:rPr sz="2000" spc="-1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180" dirty="0">
                          <a:latin typeface="Arial MT"/>
                          <a:cs typeface="Arial MT"/>
                        </a:rPr>
                        <a:t>untuk</a:t>
                      </a:r>
                      <a:r>
                        <a:rPr sz="2000" spc="-1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204" dirty="0">
                          <a:latin typeface="Arial MT"/>
                          <a:cs typeface="Arial MT"/>
                        </a:rPr>
                        <a:t>50</a:t>
                      </a:r>
                      <a:r>
                        <a:rPr sz="2000" spc="-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165" dirty="0">
                          <a:latin typeface="Arial MT"/>
                          <a:cs typeface="Arial MT"/>
                        </a:rPr>
                        <a:t>pekerja.</a:t>
                      </a:r>
                      <a:r>
                        <a:rPr sz="2000" spc="-1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175" dirty="0">
                          <a:latin typeface="Arial MT"/>
                          <a:cs typeface="Arial MT"/>
                        </a:rPr>
                        <a:t>Sedikitnya</a:t>
                      </a:r>
                      <a:r>
                        <a:rPr sz="2000" spc="-1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175" dirty="0">
                          <a:latin typeface="Arial MT"/>
                          <a:cs typeface="Arial MT"/>
                        </a:rPr>
                        <a:t>satu </a:t>
                      </a:r>
                      <a:r>
                        <a:rPr sz="2000" spc="-1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oran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g</a:t>
                      </a:r>
                      <a:r>
                        <a:rPr sz="2000" spc="-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petuga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2000" spc="-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5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3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2000" spc="-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te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h</a:t>
                      </a:r>
                      <a:r>
                        <a:rPr sz="2000" spc="-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ti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h</a:t>
                      </a:r>
                      <a:r>
                        <a:rPr sz="2000" spc="-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untuk  k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nd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2000" spc="-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darura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t.</a:t>
                      </a:r>
                    </a:p>
                  </a:txBody>
                  <a:tcPr marL="0" marR="0" marT="1016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635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9525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551426" y="6278676"/>
            <a:ext cx="43567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14" dirty="0">
                <a:latin typeface="Arial MT"/>
                <a:cs typeface="Arial MT"/>
              </a:rPr>
              <a:t>(</a:t>
            </a:r>
            <a:r>
              <a:rPr sz="2000" spc="-240" dirty="0">
                <a:latin typeface="Arial MT"/>
                <a:cs typeface="Arial MT"/>
              </a:rPr>
              <a:t>S</a:t>
            </a:r>
            <a:r>
              <a:rPr sz="2000" spc="-210" dirty="0">
                <a:latin typeface="Arial MT"/>
                <a:cs typeface="Arial MT"/>
              </a:rPr>
              <a:t>u</a:t>
            </a:r>
            <a:r>
              <a:rPr sz="2000" spc="-240" dirty="0">
                <a:latin typeface="Arial MT"/>
                <a:cs typeface="Arial MT"/>
              </a:rPr>
              <a:t>mbe</a:t>
            </a:r>
            <a:r>
              <a:rPr sz="2000" spc="-120" dirty="0">
                <a:latin typeface="Arial MT"/>
                <a:cs typeface="Arial MT"/>
              </a:rPr>
              <a:t>r</a:t>
            </a:r>
            <a:r>
              <a:rPr sz="2000" spc="-100" dirty="0">
                <a:latin typeface="Arial MT"/>
                <a:cs typeface="Arial MT"/>
              </a:rPr>
              <a:t>:</a:t>
            </a:r>
            <a:r>
              <a:rPr sz="2000" spc="-114" dirty="0">
                <a:latin typeface="Arial MT"/>
                <a:cs typeface="Arial MT"/>
              </a:rPr>
              <a:t> </a:t>
            </a:r>
            <a:r>
              <a:rPr sz="2000" spc="-245" dirty="0">
                <a:latin typeface="Arial MT"/>
                <a:cs typeface="Arial MT"/>
              </a:rPr>
              <a:t>HSE</a:t>
            </a:r>
            <a:r>
              <a:rPr sz="2000" spc="-95" dirty="0">
                <a:latin typeface="Arial MT"/>
                <a:cs typeface="Arial MT"/>
              </a:rPr>
              <a:t> </a:t>
            </a:r>
            <a:r>
              <a:rPr sz="2000" spc="-114" dirty="0">
                <a:latin typeface="Arial MT"/>
                <a:cs typeface="Arial MT"/>
              </a:rPr>
              <a:t>(</a:t>
            </a:r>
            <a:r>
              <a:rPr sz="2000" i="1" spc="-140" dirty="0">
                <a:latin typeface="Arial"/>
                <a:cs typeface="Arial"/>
              </a:rPr>
              <a:t>First</a:t>
            </a:r>
            <a:r>
              <a:rPr sz="2000" i="1" spc="-225" dirty="0">
                <a:latin typeface="Arial"/>
                <a:cs typeface="Arial"/>
              </a:rPr>
              <a:t> </a:t>
            </a:r>
            <a:r>
              <a:rPr sz="2000" i="1" spc="-240" dirty="0">
                <a:latin typeface="Arial"/>
                <a:cs typeface="Arial"/>
              </a:rPr>
              <a:t>A</a:t>
            </a:r>
            <a:r>
              <a:rPr sz="2000" i="1" spc="-90" dirty="0">
                <a:latin typeface="Arial"/>
                <a:cs typeface="Arial"/>
              </a:rPr>
              <a:t>i</a:t>
            </a:r>
            <a:r>
              <a:rPr sz="2000" i="1" spc="-204" dirty="0">
                <a:latin typeface="Arial"/>
                <a:cs typeface="Arial"/>
              </a:rPr>
              <a:t>d</a:t>
            </a:r>
            <a:r>
              <a:rPr sz="2000" spc="-120" dirty="0">
                <a:latin typeface="Arial MT"/>
                <a:cs typeface="Arial MT"/>
              </a:rPr>
              <a:t>)</a:t>
            </a:r>
            <a:r>
              <a:rPr sz="2000" spc="-100" dirty="0">
                <a:latin typeface="Arial MT"/>
                <a:cs typeface="Arial MT"/>
              </a:rPr>
              <a:t> </a:t>
            </a:r>
            <a:r>
              <a:rPr sz="2000" spc="-200" dirty="0">
                <a:latin typeface="Arial MT"/>
                <a:cs typeface="Arial MT"/>
              </a:rPr>
              <a:t>ISB</a:t>
            </a:r>
            <a:r>
              <a:rPr sz="2000" spc="-260" dirty="0">
                <a:latin typeface="Arial MT"/>
                <a:cs typeface="Arial MT"/>
              </a:rPr>
              <a:t>N</a:t>
            </a:r>
            <a:r>
              <a:rPr sz="2000" spc="-100" dirty="0">
                <a:latin typeface="Arial MT"/>
                <a:cs typeface="Arial MT"/>
              </a:rPr>
              <a:t> </a:t>
            </a:r>
            <a:r>
              <a:rPr sz="2000" spc="-204" dirty="0">
                <a:latin typeface="Arial MT"/>
                <a:cs typeface="Arial MT"/>
              </a:rPr>
              <a:t>0</a:t>
            </a:r>
            <a:r>
              <a:rPr sz="2000" spc="-114" dirty="0">
                <a:latin typeface="Arial MT"/>
                <a:cs typeface="Arial MT"/>
              </a:rPr>
              <a:t>-</a:t>
            </a:r>
            <a:r>
              <a:rPr sz="2000" spc="-204" dirty="0">
                <a:latin typeface="Arial MT"/>
                <a:cs typeface="Arial MT"/>
              </a:rPr>
              <a:t>7176</a:t>
            </a:r>
            <a:r>
              <a:rPr sz="2000" spc="-114" dirty="0">
                <a:latin typeface="Arial MT"/>
                <a:cs typeface="Arial MT"/>
              </a:rPr>
              <a:t>-</a:t>
            </a:r>
            <a:r>
              <a:rPr sz="2000" spc="-204" dirty="0">
                <a:latin typeface="Arial MT"/>
                <a:cs typeface="Arial MT"/>
              </a:rPr>
              <a:t>0426</a:t>
            </a:r>
            <a:r>
              <a:rPr sz="2000" spc="-114" dirty="0">
                <a:latin typeface="Arial MT"/>
                <a:cs typeface="Arial MT"/>
              </a:rPr>
              <a:t>-</a:t>
            </a:r>
            <a:r>
              <a:rPr sz="2000" spc="-165" dirty="0">
                <a:latin typeface="Arial MT"/>
                <a:cs typeface="Arial MT"/>
              </a:rPr>
              <a:t>8)</a:t>
            </a:r>
            <a:endParaRPr sz="200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409976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3DA81-EA32-D412-3B9D-412F38735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097" y="200355"/>
            <a:ext cx="6559804" cy="5539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err="1"/>
              <a:t>Peralatan</a:t>
            </a:r>
            <a:r>
              <a:rPr lang="en-US" sz="3600" b="1" dirty="0"/>
              <a:t> P3K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2B4C4-9FE2-8E91-F7B5-03CF7AFD7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929" y="1390496"/>
            <a:ext cx="4658359" cy="4801314"/>
          </a:xfrm>
        </p:spPr>
        <p:txBody>
          <a:bodyPr>
            <a:normAutofit fontScale="85000" lnSpcReduction="20000"/>
          </a:bodyPr>
          <a:lstStyle/>
          <a:p>
            <a:pPr algn="l" fontAlgn="base"/>
            <a:r>
              <a:rPr lang="en-US" sz="2400" b="0" i="0" dirty="0" err="1">
                <a:solidFill>
                  <a:srgbClr val="000000"/>
                </a:solidFill>
                <a:effectLst/>
                <a:latin typeface="inherit"/>
              </a:rPr>
              <a:t>Berikut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inherit"/>
              </a:rPr>
              <a:t>peralatan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inherit"/>
              </a:rPr>
              <a:t> P3K yang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inherit"/>
              </a:rPr>
              <a:t>umum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inherit"/>
              </a:rPr>
              <a:t>harus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inherit"/>
              </a:rPr>
              <a:t>ada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inherit"/>
              </a:rPr>
              <a:t> di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inherit"/>
              </a:rPr>
              <a:t>kotak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inherit"/>
              </a:rPr>
              <a:t> P3K:</a:t>
            </a:r>
            <a:endParaRPr lang="en-US" sz="2400" b="0" i="0" dirty="0">
              <a:solidFill>
                <a:srgbClr val="888888"/>
              </a:solidFill>
              <a:effectLst/>
              <a:latin typeface="Roboto" panose="02000000000000000000" pitchFamily="2" charset="0"/>
            </a:endParaRPr>
          </a:p>
          <a:p>
            <a:pPr algn="l" fontAlgn="base">
              <a:buFont typeface="+mj-lt"/>
              <a:buAutoNum type="arabicPeriod"/>
            </a:pPr>
            <a:r>
              <a:rPr lang="en-US" sz="2400" b="0" i="0" dirty="0" err="1">
                <a:solidFill>
                  <a:srgbClr val="000000"/>
                </a:solidFill>
                <a:effectLst/>
                <a:latin typeface="inherit"/>
              </a:rPr>
              <a:t>Plester</a:t>
            </a:r>
            <a:endParaRPr lang="en-US" sz="2400" b="0" i="0" dirty="0">
              <a:solidFill>
                <a:srgbClr val="888888"/>
              </a:solidFill>
              <a:effectLst/>
              <a:latin typeface="inherit"/>
            </a:endParaRPr>
          </a:p>
          <a:p>
            <a:pPr algn="l" fontAlgn="base">
              <a:buFont typeface="+mj-lt"/>
              <a:buAutoNum type="arabicPeriod"/>
            </a:pPr>
            <a:r>
              <a:rPr lang="en-US" sz="2400" b="0" i="0" dirty="0" err="1">
                <a:solidFill>
                  <a:srgbClr val="000000"/>
                </a:solidFill>
                <a:effectLst/>
                <a:latin typeface="inherit"/>
              </a:rPr>
              <a:t>Pembalut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inherit"/>
              </a:rPr>
              <a:t>berperekat</a:t>
            </a:r>
            <a:endParaRPr lang="en-US" sz="2400" b="0" i="0" dirty="0">
              <a:solidFill>
                <a:srgbClr val="888888"/>
              </a:solidFill>
              <a:effectLst/>
              <a:latin typeface="inherit"/>
            </a:endParaRPr>
          </a:p>
          <a:p>
            <a:pPr algn="l" fontAlgn="base">
              <a:buFont typeface="+mj-lt"/>
              <a:buAutoNum type="arabicPeriod"/>
            </a:pPr>
            <a:r>
              <a:rPr lang="en-US" sz="2400" b="0" i="0" dirty="0" err="1">
                <a:solidFill>
                  <a:srgbClr val="000000"/>
                </a:solidFill>
                <a:effectLst/>
                <a:latin typeface="inherit"/>
              </a:rPr>
              <a:t>Pembalut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inherit"/>
              </a:rPr>
              <a:t>steril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inherit"/>
              </a:rPr>
              <a:t> (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inherit"/>
              </a:rPr>
              <a:t>besar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inherit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inherit"/>
              </a:rPr>
              <a:t>sedang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inherit"/>
              </a:rPr>
              <a:t> dan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inherit"/>
              </a:rPr>
              <a:t>kecil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inherit"/>
              </a:rPr>
              <a:t>)</a:t>
            </a:r>
            <a:endParaRPr lang="en-US" sz="2400" b="0" i="0" dirty="0">
              <a:solidFill>
                <a:srgbClr val="888888"/>
              </a:solidFill>
              <a:effectLst/>
              <a:latin typeface="inherit"/>
            </a:endParaRPr>
          </a:p>
          <a:p>
            <a:pPr algn="l" fontAlgn="base">
              <a:buFont typeface="+mj-lt"/>
              <a:buAutoNum type="arabicPeriod"/>
            </a:pPr>
            <a:r>
              <a:rPr lang="en-US" sz="2400" b="0" i="0" dirty="0" err="1">
                <a:solidFill>
                  <a:srgbClr val="000000"/>
                </a:solidFill>
                <a:effectLst/>
                <a:latin typeface="inherit"/>
              </a:rPr>
              <a:t>Perban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inherit"/>
              </a:rPr>
              <a:t>gulung</a:t>
            </a:r>
            <a:endParaRPr lang="en-US" sz="2400" b="0" i="0" dirty="0">
              <a:solidFill>
                <a:srgbClr val="888888"/>
              </a:solidFill>
              <a:effectLst/>
              <a:latin typeface="inherit"/>
            </a:endParaRPr>
          </a:p>
          <a:p>
            <a:pPr algn="l" fontAlgn="base">
              <a:buFont typeface="+mj-lt"/>
              <a:buAutoNum type="arabicPeriod"/>
            </a:pPr>
            <a:r>
              <a:rPr lang="en-US" sz="2400" b="0" i="0" dirty="0" err="1">
                <a:solidFill>
                  <a:srgbClr val="000000"/>
                </a:solidFill>
                <a:effectLst/>
                <a:latin typeface="inherit"/>
              </a:rPr>
              <a:t>Perban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inherit"/>
              </a:rPr>
              <a:t>segitiga</a:t>
            </a:r>
            <a:endParaRPr lang="en-US" sz="2400" b="0" i="0" dirty="0">
              <a:solidFill>
                <a:srgbClr val="888888"/>
              </a:solidFill>
              <a:effectLst/>
              <a:latin typeface="inherit"/>
            </a:endParaRPr>
          </a:p>
          <a:p>
            <a:pPr algn="l" fontAlgn="base">
              <a:buFont typeface="+mj-lt"/>
              <a:buAutoNum type="arabicPeriod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inherit"/>
              </a:rPr>
              <a:t>Kain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inherit"/>
              </a:rPr>
              <a:t>kasa</a:t>
            </a:r>
            <a:endParaRPr lang="en-US" sz="2400" b="0" i="0" dirty="0">
              <a:solidFill>
                <a:srgbClr val="888888"/>
              </a:solidFill>
              <a:effectLst/>
              <a:latin typeface="inherit"/>
            </a:endParaRPr>
          </a:p>
          <a:p>
            <a:pPr algn="l" fontAlgn="base">
              <a:buFont typeface="+mj-lt"/>
              <a:buAutoNum type="arabicPeriod"/>
            </a:pPr>
            <a:r>
              <a:rPr lang="en-US" sz="2400" b="0" i="0" dirty="0" err="1">
                <a:solidFill>
                  <a:srgbClr val="000000"/>
                </a:solidFill>
                <a:effectLst/>
                <a:latin typeface="inherit"/>
              </a:rPr>
              <a:t>Pinset</a:t>
            </a:r>
            <a:endParaRPr lang="en-US" sz="2400" b="0" i="0" dirty="0">
              <a:solidFill>
                <a:srgbClr val="888888"/>
              </a:solidFill>
              <a:effectLst/>
              <a:latin typeface="inherit"/>
            </a:endParaRPr>
          </a:p>
          <a:p>
            <a:pPr algn="l" fontAlgn="base">
              <a:buFont typeface="+mj-lt"/>
              <a:buAutoNum type="arabicPeriod"/>
            </a:pPr>
            <a:r>
              <a:rPr lang="en-US" sz="2400" b="0" i="0" dirty="0" err="1">
                <a:solidFill>
                  <a:srgbClr val="000000"/>
                </a:solidFill>
                <a:effectLst/>
                <a:latin typeface="inherit"/>
              </a:rPr>
              <a:t>Gunting</a:t>
            </a:r>
            <a:endParaRPr lang="en-US" sz="2400" b="0" i="0" dirty="0">
              <a:solidFill>
                <a:srgbClr val="888888"/>
              </a:solidFill>
              <a:effectLst/>
              <a:latin typeface="inherit"/>
            </a:endParaRPr>
          </a:p>
          <a:p>
            <a:pPr algn="l" fontAlgn="base">
              <a:buFont typeface="+mj-lt"/>
              <a:buAutoNum type="arabicPeriod"/>
            </a:pPr>
            <a:r>
              <a:rPr lang="en-US" sz="2400" b="0" i="0" dirty="0" err="1">
                <a:solidFill>
                  <a:srgbClr val="000000"/>
                </a:solidFill>
                <a:effectLst/>
                <a:latin typeface="inherit"/>
              </a:rPr>
              <a:t>Peniti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inherit"/>
              </a:rPr>
              <a:t>, dan lain-lain</a:t>
            </a:r>
            <a:endParaRPr lang="en-US" sz="2400" b="0" i="0" dirty="0">
              <a:solidFill>
                <a:srgbClr val="888888"/>
              </a:solidFill>
              <a:effectLst/>
              <a:latin typeface="inherit"/>
            </a:endParaRPr>
          </a:p>
          <a:p>
            <a:endParaRPr lang="en-US" sz="2400" dirty="0"/>
          </a:p>
        </p:txBody>
      </p:sp>
      <p:pic>
        <p:nvPicPr>
          <p:cNvPr id="1026" name="Picture 2" descr="Jual KOTAK OBAT P3K ISI FRIST AID KID TYPE A UNTUK 25 ORANG Berkualitas -  Kota Surabaya - Urwa storetoko | Tokopedia">
            <a:extLst>
              <a:ext uri="{FF2B5EF4-FFF2-40B4-BE49-F238E27FC236}">
                <a16:creationId xmlns:a16="http://schemas.microsoft.com/office/drawing/2014/main" id="{55A1087A-86F7-8DC2-94CD-3FC3F4369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48053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3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A3F3F-D305-C514-9344-4D7DD8B18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63D799-65C1-6E61-40C3-404C0E796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38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747" y="2083295"/>
            <a:ext cx="2455926" cy="8785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34592" y="2322067"/>
            <a:ext cx="9277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90" dirty="0">
                <a:latin typeface="Arial MT"/>
                <a:cs typeface="Arial MT"/>
              </a:rPr>
              <a:t>P</a:t>
            </a:r>
            <a:r>
              <a:rPr sz="2400" spc="-110" dirty="0">
                <a:latin typeface="Arial MT"/>
                <a:cs typeface="Arial MT"/>
              </a:rPr>
              <a:t>i</a:t>
            </a:r>
            <a:r>
              <a:rPr sz="2400" spc="-245" dirty="0">
                <a:latin typeface="Arial MT"/>
                <a:cs typeface="Arial MT"/>
              </a:rPr>
              <a:t>ngsan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52372" y="3654539"/>
            <a:ext cx="3003550" cy="1637664"/>
            <a:chOff x="1452372" y="3654539"/>
            <a:chExt cx="3003550" cy="1637664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2372" y="3654539"/>
              <a:ext cx="2359914" cy="88012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95500" y="4411980"/>
              <a:ext cx="2359914" cy="88011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553336" y="3685977"/>
            <a:ext cx="2792349" cy="1535677"/>
          </a:xfrm>
          <a:prstGeom prst="rect">
            <a:avLst/>
          </a:prstGeom>
        </p:spPr>
        <p:txBody>
          <a:bodyPr vert="horz" wrap="square" lIns="0" tIns="220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35"/>
              </a:spcBef>
            </a:pPr>
            <a:r>
              <a:rPr lang="en-US" sz="2400" spc="-290" dirty="0" err="1">
                <a:latin typeface="Arial MT"/>
                <a:cs typeface="Arial MT"/>
              </a:rPr>
              <a:t>Terkena</a:t>
            </a:r>
            <a:r>
              <a:rPr lang="en-US" sz="2400" spc="-290" dirty="0">
                <a:latin typeface="Arial MT"/>
                <a:cs typeface="Arial MT"/>
              </a:rPr>
              <a:t> </a:t>
            </a:r>
            <a:r>
              <a:rPr lang="en-US" sz="2400" spc="-290" dirty="0" err="1">
                <a:latin typeface="Arial MT"/>
                <a:cs typeface="Arial MT"/>
              </a:rPr>
              <a:t>bahan</a:t>
            </a:r>
            <a:r>
              <a:rPr lang="en-US" sz="2400" spc="-290" dirty="0">
                <a:latin typeface="Arial MT"/>
                <a:cs typeface="Arial MT"/>
              </a:rPr>
              <a:t> </a:t>
            </a:r>
            <a:r>
              <a:rPr lang="en-US" sz="2400" spc="-290" dirty="0" err="1">
                <a:latin typeface="Arial MT"/>
                <a:cs typeface="Arial MT"/>
              </a:rPr>
              <a:t>kiimia</a:t>
            </a:r>
            <a:endParaRPr sz="2400" dirty="0">
              <a:latin typeface="Arial MT"/>
              <a:cs typeface="Arial MT"/>
            </a:endParaRPr>
          </a:p>
          <a:p>
            <a:pPr marL="699135" marR="5080" indent="76200">
              <a:lnSpc>
                <a:spcPct val="100400"/>
              </a:lnSpc>
              <a:spcBef>
                <a:spcPts val="1625"/>
              </a:spcBef>
            </a:pPr>
            <a:r>
              <a:rPr lang="en-US" sz="2400" spc="-260" dirty="0">
                <a:latin typeface="Arial MT"/>
                <a:cs typeface="Arial MT"/>
              </a:rPr>
              <a:t>   </a:t>
            </a:r>
            <a:r>
              <a:rPr sz="2400" spc="-260" dirty="0" err="1">
                <a:latin typeface="Arial MT"/>
                <a:cs typeface="Arial MT"/>
              </a:rPr>
              <a:t>Gangguan</a:t>
            </a:r>
            <a:r>
              <a:rPr sz="2400" spc="-260" dirty="0">
                <a:latin typeface="Arial MT"/>
                <a:cs typeface="Arial MT"/>
              </a:rPr>
              <a:t> </a:t>
            </a:r>
            <a:r>
              <a:rPr sz="2400" spc="-254" dirty="0">
                <a:latin typeface="Arial MT"/>
                <a:cs typeface="Arial MT"/>
              </a:rPr>
              <a:t> </a:t>
            </a:r>
            <a:r>
              <a:rPr lang="en-US" sz="2400" spc="-254" dirty="0">
                <a:latin typeface="Arial MT"/>
                <a:cs typeface="Arial MT"/>
              </a:rPr>
              <a:t>    </a:t>
            </a:r>
            <a:r>
              <a:rPr sz="2400" spc="-229" dirty="0" err="1">
                <a:latin typeface="Arial MT"/>
                <a:cs typeface="Arial MT"/>
              </a:rPr>
              <a:t>perna</a:t>
            </a:r>
            <a:r>
              <a:rPr sz="2400" spc="-254" dirty="0" err="1">
                <a:latin typeface="Arial MT"/>
                <a:cs typeface="Arial MT"/>
              </a:rPr>
              <a:t>p</a:t>
            </a:r>
            <a:r>
              <a:rPr sz="2400" spc="-240" dirty="0" err="1">
                <a:latin typeface="Arial MT"/>
                <a:cs typeface="Arial MT"/>
              </a:rPr>
              <a:t>asan</a:t>
            </a:r>
            <a:endParaRPr sz="2400" dirty="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64379" y="4428731"/>
            <a:ext cx="2483357" cy="88012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174360" y="4666945"/>
            <a:ext cx="12649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45" dirty="0">
                <a:latin typeface="Arial MT"/>
                <a:cs typeface="Arial MT"/>
              </a:rPr>
              <a:t>Lu</a:t>
            </a:r>
            <a:r>
              <a:rPr sz="2400" spc="-225" dirty="0">
                <a:latin typeface="Arial MT"/>
                <a:cs typeface="Arial MT"/>
              </a:rPr>
              <a:t>k</a:t>
            </a:r>
            <a:r>
              <a:rPr sz="2400" spc="-240" dirty="0">
                <a:latin typeface="Arial MT"/>
                <a:cs typeface="Arial MT"/>
              </a:rPr>
              <a:t>a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spc="-245" dirty="0">
                <a:latin typeface="Arial MT"/>
                <a:cs typeface="Arial MT"/>
              </a:rPr>
              <a:t>ba</a:t>
            </a:r>
            <a:r>
              <a:rPr sz="2400" spc="-225" dirty="0">
                <a:latin typeface="Arial MT"/>
                <a:cs typeface="Arial MT"/>
              </a:rPr>
              <a:t>k</a:t>
            </a:r>
            <a:r>
              <a:rPr sz="2400" spc="-200" dirty="0">
                <a:latin typeface="Arial MT"/>
                <a:cs typeface="Arial MT"/>
              </a:rPr>
              <a:t>ar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97779" y="3651491"/>
            <a:ext cx="2554985" cy="87859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334000" y="3890517"/>
            <a:ext cx="231876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spc="-275" dirty="0">
                <a:latin typeface="Arial MT"/>
                <a:cs typeface="Arial MT"/>
              </a:rPr>
              <a:t>Luka</a:t>
            </a:r>
            <a:endParaRPr sz="2400" dirty="0">
              <a:latin typeface="Arial MT"/>
              <a:cs typeface="Arial MT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10784" y="2883395"/>
            <a:ext cx="2785110" cy="880122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6287515" y="3123057"/>
            <a:ext cx="12338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90" dirty="0">
                <a:latin typeface="Arial MT"/>
                <a:cs typeface="Arial MT"/>
              </a:rPr>
              <a:t>K</a:t>
            </a:r>
            <a:r>
              <a:rPr sz="2400" spc="-254" dirty="0">
                <a:latin typeface="Arial MT"/>
                <a:cs typeface="Arial MT"/>
              </a:rPr>
              <a:t>e</a:t>
            </a:r>
            <a:r>
              <a:rPr sz="2400" spc="-225" dirty="0">
                <a:latin typeface="Arial MT"/>
                <a:cs typeface="Arial MT"/>
              </a:rPr>
              <a:t>racunan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198108" y="2098548"/>
            <a:ext cx="2669286" cy="880110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7221473" y="2337942"/>
            <a:ext cx="6229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60" dirty="0">
                <a:latin typeface="Arial MT"/>
                <a:cs typeface="Arial MT"/>
              </a:rPr>
              <a:t>Kram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50364" y="271272"/>
            <a:ext cx="4904994" cy="1265681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384296" y="430149"/>
            <a:ext cx="21151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405" dirty="0"/>
              <a:t>T</a:t>
            </a:r>
            <a:r>
              <a:rPr sz="3200" spc="-135" dirty="0"/>
              <a:t>i</a:t>
            </a:r>
            <a:r>
              <a:rPr sz="3200" spc="-315" dirty="0"/>
              <a:t>n</a:t>
            </a:r>
            <a:r>
              <a:rPr sz="3200" spc="-325" dirty="0"/>
              <a:t>d</a:t>
            </a:r>
            <a:r>
              <a:rPr sz="3200" spc="-315" dirty="0"/>
              <a:t>a</a:t>
            </a:r>
            <a:r>
              <a:rPr sz="3200" spc="-295" dirty="0"/>
              <a:t>k</a:t>
            </a:r>
            <a:r>
              <a:rPr sz="3200" spc="-315" dirty="0"/>
              <a:t>a</a:t>
            </a:r>
            <a:r>
              <a:rPr sz="3200" spc="-320" dirty="0"/>
              <a:t>n</a:t>
            </a:r>
            <a:r>
              <a:rPr sz="3200" spc="-180" dirty="0"/>
              <a:t> </a:t>
            </a:r>
            <a:r>
              <a:rPr sz="3200" spc="-365" dirty="0"/>
              <a:t>P3K</a:t>
            </a:r>
            <a:endParaRPr sz="3200"/>
          </a:p>
        </p:txBody>
      </p:sp>
      <p:grpSp>
        <p:nvGrpSpPr>
          <p:cNvPr id="18" name="object 18"/>
          <p:cNvGrpSpPr/>
          <p:nvPr/>
        </p:nvGrpSpPr>
        <p:grpSpPr>
          <a:xfrm>
            <a:off x="269747" y="2863595"/>
            <a:ext cx="8547735" cy="3275965"/>
            <a:chOff x="269747" y="2863595"/>
            <a:chExt cx="8547735" cy="3275965"/>
          </a:xfrm>
        </p:grpSpPr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9747" y="2944367"/>
              <a:ext cx="616458" cy="15163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09828" y="3701795"/>
              <a:ext cx="589026" cy="16230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65503" y="3881627"/>
              <a:ext cx="133350" cy="74142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25523" y="4462271"/>
              <a:ext cx="589026" cy="16078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81199" y="4657344"/>
              <a:ext cx="134874" cy="74142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38171" y="5237988"/>
              <a:ext cx="589026" cy="16078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593847" y="5396483"/>
              <a:ext cx="133350" cy="74295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49807" y="3116579"/>
              <a:ext cx="133349" cy="74142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364224" y="5407151"/>
              <a:ext cx="136398" cy="73228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58127" y="5251703"/>
              <a:ext cx="589026" cy="16078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981443" y="4666488"/>
              <a:ext cx="133350" cy="74142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981443" y="4503419"/>
              <a:ext cx="589026" cy="16078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00188" y="3916679"/>
              <a:ext cx="133350" cy="74142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600188" y="3730751"/>
              <a:ext cx="590550" cy="16078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226552" y="3150107"/>
              <a:ext cx="134874" cy="74142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226552" y="2955035"/>
              <a:ext cx="590550" cy="16078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702052" y="5993891"/>
              <a:ext cx="3687317" cy="14554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68679" y="2863595"/>
              <a:ext cx="2359914" cy="878585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1166266" y="3102102"/>
            <a:ext cx="17646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84" dirty="0">
                <a:latin typeface="Arial MT"/>
                <a:cs typeface="Arial MT"/>
              </a:rPr>
              <a:t>T</a:t>
            </a:r>
            <a:r>
              <a:rPr sz="2400" spc="-229" dirty="0">
                <a:latin typeface="Arial MT"/>
                <a:cs typeface="Arial MT"/>
              </a:rPr>
              <a:t>erseng</a:t>
            </a:r>
            <a:r>
              <a:rPr sz="2400" spc="-254" dirty="0">
                <a:latin typeface="Arial MT"/>
                <a:cs typeface="Arial MT"/>
              </a:rPr>
              <a:t>a</a:t>
            </a:r>
            <a:r>
              <a:rPr sz="2400" spc="-120" dirty="0">
                <a:latin typeface="Arial MT"/>
                <a:cs typeface="Arial MT"/>
              </a:rPr>
              <a:t>t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spc="-105" dirty="0">
                <a:latin typeface="Arial MT"/>
                <a:cs typeface="Arial MT"/>
              </a:rPr>
              <a:t>l</a:t>
            </a:r>
            <a:r>
              <a:rPr sz="2400" spc="-110" dirty="0">
                <a:latin typeface="Arial MT"/>
                <a:cs typeface="Arial MT"/>
              </a:rPr>
              <a:t>i</a:t>
            </a:r>
            <a:r>
              <a:rPr sz="2400" spc="-175" dirty="0">
                <a:latin typeface="Arial MT"/>
                <a:cs typeface="Arial MT"/>
              </a:rPr>
              <a:t>st</a:t>
            </a:r>
            <a:r>
              <a:rPr sz="2400" spc="-140" dirty="0">
                <a:latin typeface="Arial MT"/>
                <a:cs typeface="Arial MT"/>
              </a:rPr>
              <a:t>r</a:t>
            </a:r>
            <a:r>
              <a:rPr sz="2400" spc="-165" dirty="0">
                <a:latin typeface="Arial MT"/>
                <a:cs typeface="Arial MT"/>
              </a:rPr>
              <a:t>ik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38" name="object 38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694432" y="5201411"/>
            <a:ext cx="3737610" cy="878598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3640073" y="5440476"/>
            <a:ext cx="18497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29" dirty="0">
                <a:latin typeface="Arial MT"/>
                <a:cs typeface="Arial MT"/>
              </a:rPr>
              <a:t>Gig</a:t>
            </a:r>
            <a:r>
              <a:rPr sz="2400" spc="-110" dirty="0">
                <a:latin typeface="Arial MT"/>
                <a:cs typeface="Arial MT"/>
              </a:rPr>
              <a:t>i</a:t>
            </a:r>
            <a:r>
              <a:rPr sz="2400" spc="-185" dirty="0">
                <a:latin typeface="Arial MT"/>
                <a:cs typeface="Arial MT"/>
              </a:rPr>
              <a:t>ta</a:t>
            </a:r>
            <a:r>
              <a:rPr sz="2400" spc="-245" dirty="0">
                <a:latin typeface="Arial MT"/>
                <a:cs typeface="Arial MT"/>
              </a:rPr>
              <a:t>n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250" dirty="0">
                <a:latin typeface="Arial MT"/>
                <a:cs typeface="Arial MT"/>
              </a:rPr>
              <a:t>b</a:t>
            </a:r>
            <a:r>
              <a:rPr sz="2400" spc="-110" dirty="0">
                <a:latin typeface="Arial MT"/>
                <a:cs typeface="Arial MT"/>
              </a:rPr>
              <a:t>i</a:t>
            </a:r>
            <a:r>
              <a:rPr sz="2400" spc="-229" dirty="0">
                <a:latin typeface="Arial MT"/>
                <a:cs typeface="Arial MT"/>
              </a:rPr>
              <a:t>natang</a:t>
            </a:r>
            <a:endParaRPr sz="240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171686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1604" y="717804"/>
            <a:ext cx="4754118" cy="126720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2739" y="877570"/>
            <a:ext cx="25107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340" dirty="0"/>
              <a:t>Kon</a:t>
            </a:r>
            <a:r>
              <a:rPr sz="3200" spc="-280" dirty="0"/>
              <a:t>s</a:t>
            </a:r>
            <a:r>
              <a:rPr sz="3200" spc="-325" dirty="0"/>
              <a:t>e</a:t>
            </a:r>
            <a:r>
              <a:rPr sz="3200" spc="-320" dirty="0"/>
              <a:t>p</a:t>
            </a:r>
            <a:r>
              <a:rPr sz="3200" spc="-175" dirty="0"/>
              <a:t> </a:t>
            </a:r>
            <a:r>
              <a:rPr sz="3200" spc="-415" dirty="0"/>
              <a:t>DR</a:t>
            </a:r>
            <a:r>
              <a:rPr sz="3200" spc="-160" dirty="0"/>
              <a:t> </a:t>
            </a:r>
            <a:r>
              <a:rPr sz="3200" spc="-395" dirty="0"/>
              <a:t>CAB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6700" y="1866900"/>
            <a:ext cx="7828026" cy="458952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56945" y="2334895"/>
            <a:ext cx="13042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2400" spc="-185" dirty="0">
                <a:latin typeface="Arial MT"/>
                <a:cs typeface="Arial MT"/>
              </a:rPr>
              <a:t>1.	</a:t>
            </a:r>
            <a:r>
              <a:rPr sz="2400" spc="-240" dirty="0">
                <a:latin typeface="Arial MT"/>
                <a:cs typeface="Arial MT"/>
              </a:rPr>
              <a:t>Danger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69032" y="2334895"/>
            <a:ext cx="52120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62380" algn="l"/>
                <a:tab pos="2458720" algn="l"/>
                <a:tab pos="3698240" algn="l"/>
                <a:tab pos="4584700" algn="l"/>
              </a:tabLst>
            </a:pPr>
            <a:r>
              <a:rPr sz="2400" spc="-220" dirty="0">
                <a:latin typeface="Arial MT"/>
                <a:cs typeface="Arial MT"/>
              </a:rPr>
              <a:t>(Bahaya)	</a:t>
            </a:r>
            <a:r>
              <a:rPr sz="2400" spc="-210" dirty="0">
                <a:latin typeface="Arial MT"/>
                <a:cs typeface="Arial MT"/>
              </a:rPr>
              <a:t>Pastikan	</a:t>
            </a:r>
            <a:r>
              <a:rPr sz="2400" spc="-250" dirty="0">
                <a:latin typeface="Arial MT"/>
                <a:cs typeface="Arial MT"/>
              </a:rPr>
              <a:t>Keadaan	</a:t>
            </a:r>
            <a:r>
              <a:rPr sz="2400" spc="-285" dirty="0">
                <a:latin typeface="Arial MT"/>
                <a:cs typeface="Arial MT"/>
              </a:rPr>
              <a:t>Aman	</a:t>
            </a:r>
            <a:r>
              <a:rPr sz="2400" spc="-215" dirty="0">
                <a:latin typeface="Arial MT"/>
                <a:cs typeface="Arial MT"/>
              </a:rPr>
              <a:t>untuk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14980" y="3066415"/>
            <a:ext cx="48660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15720" algn="l"/>
                <a:tab pos="2546985" algn="l"/>
                <a:tab pos="3639820" algn="l"/>
              </a:tabLst>
            </a:pPr>
            <a:r>
              <a:rPr sz="2400" spc="-225" dirty="0">
                <a:latin typeface="Arial MT"/>
                <a:cs typeface="Arial MT"/>
              </a:rPr>
              <a:t>(Respon)	</a:t>
            </a:r>
            <a:r>
              <a:rPr sz="2400" spc="-210" dirty="0">
                <a:latin typeface="Arial MT"/>
                <a:cs typeface="Arial MT"/>
              </a:rPr>
              <a:t>Pastikan	</a:t>
            </a:r>
            <a:r>
              <a:rPr sz="2400" spc="-204" dirty="0">
                <a:latin typeface="Arial MT"/>
                <a:cs typeface="Arial MT"/>
              </a:rPr>
              <a:t>Kondisi	</a:t>
            </a:r>
            <a:r>
              <a:rPr sz="2400" spc="-235" dirty="0">
                <a:latin typeface="Arial MT"/>
                <a:cs typeface="Arial MT"/>
              </a:rPr>
              <a:t>Kesadaran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6945" y="2700654"/>
            <a:ext cx="16116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sz="2400" spc="-245" dirty="0">
                <a:latin typeface="Arial MT"/>
                <a:cs typeface="Arial MT"/>
              </a:rPr>
              <a:t>Menolong</a:t>
            </a:r>
            <a:endParaRPr sz="2400">
              <a:latin typeface="Arial MT"/>
              <a:cs typeface="Arial MT"/>
            </a:endParaRPr>
          </a:p>
          <a:p>
            <a:pPr marL="469265" marR="5080" indent="-457200">
              <a:lnSpc>
                <a:spcPct val="100000"/>
              </a:lnSpc>
              <a:tabLst>
                <a:tab pos="469265" algn="l"/>
              </a:tabLst>
            </a:pPr>
            <a:r>
              <a:rPr sz="2400" spc="-245" dirty="0">
                <a:latin typeface="Arial MT"/>
                <a:cs typeface="Arial MT"/>
              </a:rPr>
              <a:t>2</a:t>
            </a:r>
            <a:r>
              <a:rPr sz="2400" spc="-120" dirty="0">
                <a:latin typeface="Arial MT"/>
                <a:cs typeface="Arial MT"/>
              </a:rPr>
              <a:t>.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260" dirty="0">
                <a:latin typeface="Arial MT"/>
                <a:cs typeface="Arial MT"/>
              </a:rPr>
              <a:t>Res</a:t>
            </a:r>
            <a:r>
              <a:rPr sz="2400" spc="-235" dirty="0">
                <a:latin typeface="Arial MT"/>
                <a:cs typeface="Arial MT"/>
              </a:rPr>
              <a:t>p</a:t>
            </a:r>
            <a:r>
              <a:rPr sz="2400" spc="-240" dirty="0">
                <a:latin typeface="Arial MT"/>
                <a:cs typeface="Arial MT"/>
              </a:rPr>
              <a:t>o</a:t>
            </a:r>
            <a:r>
              <a:rPr sz="2400" spc="-245" dirty="0">
                <a:latin typeface="Arial MT"/>
                <a:cs typeface="Arial MT"/>
              </a:rPr>
              <a:t>n</a:t>
            </a:r>
            <a:r>
              <a:rPr sz="2400" spc="-215" dirty="0">
                <a:latin typeface="Arial MT"/>
                <a:cs typeface="Arial MT"/>
              </a:rPr>
              <a:t>s</a:t>
            </a:r>
            <a:r>
              <a:rPr sz="2400" spc="-165" dirty="0">
                <a:latin typeface="Arial MT"/>
                <a:cs typeface="Arial MT"/>
              </a:rPr>
              <a:t>e  </a:t>
            </a:r>
            <a:r>
              <a:rPr sz="2400" spc="-235" dirty="0">
                <a:latin typeface="Arial MT"/>
                <a:cs typeface="Arial MT"/>
              </a:rPr>
              <a:t>Korban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6945" y="3798189"/>
            <a:ext cx="672655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210" dirty="0">
                <a:latin typeface="Arial MT"/>
                <a:cs typeface="Arial MT"/>
              </a:rPr>
              <a:t>Periksa</a:t>
            </a:r>
            <a:r>
              <a:rPr sz="2400" spc="-204" dirty="0">
                <a:latin typeface="Arial MT"/>
                <a:cs typeface="Arial MT"/>
              </a:rPr>
              <a:t> </a:t>
            </a:r>
            <a:r>
              <a:rPr sz="2400" spc="-229" dirty="0">
                <a:latin typeface="Arial MT"/>
                <a:cs typeface="Arial MT"/>
              </a:rPr>
              <a:t>kesadaran</a:t>
            </a:r>
            <a:r>
              <a:rPr sz="2400" spc="-225" dirty="0">
                <a:latin typeface="Arial MT"/>
                <a:cs typeface="Arial MT"/>
              </a:rPr>
              <a:t> korban</a:t>
            </a:r>
            <a:r>
              <a:rPr sz="2400" spc="-220" dirty="0">
                <a:latin typeface="Arial MT"/>
                <a:cs typeface="Arial MT"/>
              </a:rPr>
              <a:t> </a:t>
            </a:r>
            <a:r>
              <a:rPr sz="2400" spc="-240" dirty="0">
                <a:latin typeface="Arial MT"/>
                <a:cs typeface="Arial MT"/>
              </a:rPr>
              <a:t>dengan</a:t>
            </a:r>
            <a:r>
              <a:rPr sz="2400" spc="190" dirty="0">
                <a:latin typeface="Arial MT"/>
                <a:cs typeface="Arial MT"/>
              </a:rPr>
              <a:t> </a:t>
            </a:r>
            <a:r>
              <a:rPr sz="2400" spc="-215" dirty="0">
                <a:latin typeface="Arial MT"/>
                <a:cs typeface="Arial MT"/>
              </a:rPr>
              <a:t>cara</a:t>
            </a:r>
            <a:r>
              <a:rPr sz="2400" spc="240" dirty="0">
                <a:latin typeface="Arial MT"/>
                <a:cs typeface="Arial MT"/>
              </a:rPr>
              <a:t> </a:t>
            </a:r>
            <a:r>
              <a:rPr sz="2400" spc="-240" dirty="0">
                <a:latin typeface="Arial MT"/>
                <a:cs typeface="Arial MT"/>
              </a:rPr>
              <a:t>memanggil </a:t>
            </a:r>
            <a:r>
              <a:rPr sz="2400" spc="-235" dirty="0">
                <a:latin typeface="Arial MT"/>
                <a:cs typeface="Arial MT"/>
              </a:rPr>
              <a:t> </a:t>
            </a:r>
            <a:r>
              <a:rPr sz="2400" spc="-260" dirty="0">
                <a:latin typeface="Arial MT"/>
                <a:cs typeface="Arial MT"/>
              </a:rPr>
              <a:t>namanya </a:t>
            </a:r>
            <a:r>
              <a:rPr sz="2400" spc="-165" dirty="0">
                <a:latin typeface="Arial MT"/>
                <a:cs typeface="Arial MT"/>
              </a:rPr>
              <a:t>jika </a:t>
            </a:r>
            <a:r>
              <a:rPr sz="2400" spc="-254" dirty="0">
                <a:latin typeface="Arial MT"/>
                <a:cs typeface="Arial MT"/>
              </a:rPr>
              <a:t>Anda </a:t>
            </a:r>
            <a:r>
              <a:rPr sz="2400" spc="-195" dirty="0">
                <a:latin typeface="Arial MT"/>
                <a:cs typeface="Arial MT"/>
              </a:rPr>
              <a:t>kenal, </a:t>
            </a:r>
            <a:r>
              <a:rPr sz="2400" spc="-215" dirty="0">
                <a:latin typeface="Arial MT"/>
                <a:cs typeface="Arial MT"/>
              </a:rPr>
              <a:t>atau </a:t>
            </a:r>
            <a:r>
              <a:rPr sz="2400" spc="-220" dirty="0">
                <a:latin typeface="Arial MT"/>
                <a:cs typeface="Arial MT"/>
              </a:rPr>
              <a:t>bersuara </a:t>
            </a:r>
            <a:r>
              <a:rPr sz="2400" spc="-240" dirty="0">
                <a:latin typeface="Arial MT"/>
                <a:cs typeface="Arial MT"/>
              </a:rPr>
              <a:t>yang </a:t>
            </a:r>
            <a:r>
              <a:rPr sz="2400" spc="-235" dirty="0">
                <a:latin typeface="Arial MT"/>
                <a:cs typeface="Arial MT"/>
              </a:rPr>
              <a:t>agak </a:t>
            </a:r>
            <a:r>
              <a:rPr sz="2400" spc="-210" dirty="0">
                <a:latin typeface="Arial MT"/>
                <a:cs typeface="Arial MT"/>
              </a:rPr>
              <a:t>keras </a:t>
            </a:r>
            <a:r>
              <a:rPr sz="2400" spc="-165" dirty="0">
                <a:latin typeface="Arial MT"/>
                <a:cs typeface="Arial MT"/>
              </a:rPr>
              <a:t>di </a:t>
            </a:r>
            <a:r>
              <a:rPr sz="2400" spc="-160" dirty="0">
                <a:latin typeface="Arial MT"/>
                <a:cs typeface="Arial MT"/>
              </a:rPr>
              <a:t> </a:t>
            </a:r>
            <a:r>
              <a:rPr sz="2400" spc="-215" dirty="0">
                <a:latin typeface="Arial MT"/>
                <a:cs typeface="Arial MT"/>
              </a:rPr>
              <a:t>dekat</a:t>
            </a:r>
            <a:r>
              <a:rPr sz="2400" spc="-210" dirty="0">
                <a:latin typeface="Arial MT"/>
                <a:cs typeface="Arial MT"/>
              </a:rPr>
              <a:t> </a:t>
            </a:r>
            <a:r>
              <a:rPr sz="2400" spc="-185" dirty="0">
                <a:latin typeface="Arial MT"/>
                <a:cs typeface="Arial MT"/>
              </a:rPr>
              <a:t>telinga</a:t>
            </a:r>
            <a:r>
              <a:rPr sz="2400" spc="-180" dirty="0">
                <a:latin typeface="Arial MT"/>
                <a:cs typeface="Arial MT"/>
              </a:rPr>
              <a:t> </a:t>
            </a:r>
            <a:r>
              <a:rPr sz="2400" spc="-210" dirty="0">
                <a:latin typeface="Arial MT"/>
                <a:cs typeface="Arial MT"/>
              </a:rPr>
              <a:t>korban,</a:t>
            </a:r>
            <a:r>
              <a:rPr sz="2400" spc="-204" dirty="0">
                <a:latin typeface="Arial MT"/>
                <a:cs typeface="Arial MT"/>
              </a:rPr>
              <a:t> </a:t>
            </a:r>
            <a:r>
              <a:rPr sz="2400" spc="-165" dirty="0">
                <a:latin typeface="Arial MT"/>
                <a:cs typeface="Arial MT"/>
              </a:rPr>
              <a:t>jika</a:t>
            </a:r>
            <a:r>
              <a:rPr sz="2400" spc="-160" dirty="0">
                <a:latin typeface="Arial MT"/>
                <a:cs typeface="Arial MT"/>
              </a:rPr>
              <a:t> </a:t>
            </a:r>
            <a:r>
              <a:rPr sz="2400" spc="-185" dirty="0">
                <a:latin typeface="Arial MT"/>
                <a:cs typeface="Arial MT"/>
              </a:rPr>
              <a:t>tidak</a:t>
            </a:r>
            <a:r>
              <a:rPr sz="2400" spc="-180" dirty="0">
                <a:latin typeface="Arial MT"/>
                <a:cs typeface="Arial MT"/>
              </a:rPr>
              <a:t> </a:t>
            </a:r>
            <a:r>
              <a:rPr sz="2400" spc="-245" dirty="0">
                <a:latin typeface="Arial MT"/>
                <a:cs typeface="Arial MT"/>
              </a:rPr>
              <a:t>ada</a:t>
            </a:r>
            <a:r>
              <a:rPr sz="2400" spc="-240" dirty="0">
                <a:latin typeface="Arial MT"/>
                <a:cs typeface="Arial MT"/>
              </a:rPr>
              <a:t> </a:t>
            </a:r>
            <a:r>
              <a:rPr sz="2400" spc="-220" dirty="0">
                <a:latin typeface="Arial MT"/>
                <a:cs typeface="Arial MT"/>
              </a:rPr>
              <a:t>respon</a:t>
            </a:r>
            <a:r>
              <a:rPr sz="2400" spc="-215" dirty="0">
                <a:latin typeface="Arial MT"/>
                <a:cs typeface="Arial MT"/>
              </a:rPr>
              <a:t> </a:t>
            </a:r>
            <a:r>
              <a:rPr sz="2400" spc="-190" dirty="0">
                <a:latin typeface="Arial MT"/>
                <a:cs typeface="Arial MT"/>
              </a:rPr>
              <a:t>juga,</a:t>
            </a:r>
            <a:r>
              <a:rPr sz="2400" spc="285" dirty="0">
                <a:latin typeface="Arial MT"/>
                <a:cs typeface="Arial MT"/>
              </a:rPr>
              <a:t> </a:t>
            </a:r>
            <a:r>
              <a:rPr sz="2400" spc="-215" dirty="0">
                <a:latin typeface="Arial MT"/>
                <a:cs typeface="Arial MT"/>
              </a:rPr>
              <a:t>tepuk </a:t>
            </a:r>
            <a:r>
              <a:rPr sz="2400" spc="-210" dirty="0">
                <a:latin typeface="Arial MT"/>
                <a:cs typeface="Arial MT"/>
              </a:rPr>
              <a:t> </a:t>
            </a:r>
            <a:r>
              <a:rPr sz="2400" spc="-240" dirty="0">
                <a:latin typeface="Arial MT"/>
                <a:cs typeface="Arial MT"/>
              </a:rPr>
              <a:t>pundak </a:t>
            </a:r>
            <a:r>
              <a:rPr sz="2400" spc="-225" dirty="0">
                <a:latin typeface="Arial MT"/>
                <a:cs typeface="Arial MT"/>
              </a:rPr>
              <a:t>korban </a:t>
            </a:r>
            <a:r>
              <a:rPr sz="2400" spc="-215" dirty="0">
                <a:latin typeface="Arial MT"/>
                <a:cs typeface="Arial MT"/>
              </a:rPr>
              <a:t>perlahan </a:t>
            </a:r>
            <a:r>
              <a:rPr sz="2400" spc="-265" dirty="0">
                <a:latin typeface="Arial MT"/>
                <a:cs typeface="Arial MT"/>
              </a:rPr>
              <a:t>namun </a:t>
            </a:r>
            <a:r>
              <a:rPr sz="2400" spc="-200" dirty="0">
                <a:latin typeface="Arial MT"/>
                <a:cs typeface="Arial MT"/>
              </a:rPr>
              <a:t>tegas, </a:t>
            </a:r>
            <a:r>
              <a:rPr sz="2400" spc="-204" dirty="0">
                <a:latin typeface="Arial MT"/>
                <a:cs typeface="Arial MT"/>
              </a:rPr>
              <a:t>berikan </a:t>
            </a:r>
            <a:r>
              <a:rPr sz="2400" spc="-229" dirty="0">
                <a:latin typeface="Arial MT"/>
                <a:cs typeface="Arial MT"/>
              </a:rPr>
              <a:t>rangsangan </a:t>
            </a:r>
            <a:r>
              <a:rPr sz="2400" spc="-225" dirty="0">
                <a:latin typeface="Arial MT"/>
                <a:cs typeface="Arial MT"/>
              </a:rPr>
              <a:t> </a:t>
            </a:r>
            <a:r>
              <a:rPr sz="2400" spc="-195" dirty="0">
                <a:latin typeface="Arial MT"/>
                <a:cs typeface="Arial MT"/>
              </a:rPr>
              <a:t>nyeri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spc="-210" dirty="0">
                <a:latin typeface="Arial MT"/>
                <a:cs typeface="Arial MT"/>
              </a:rPr>
              <a:t>(misalnya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spc="-225" dirty="0">
                <a:latin typeface="Arial MT"/>
                <a:cs typeface="Arial MT"/>
              </a:rPr>
              <a:t>mencubit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spc="-225" dirty="0">
                <a:latin typeface="Arial MT"/>
                <a:cs typeface="Arial MT"/>
              </a:rPr>
              <a:t>bagian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spc="-190" dirty="0">
                <a:latin typeface="Arial MT"/>
                <a:cs typeface="Arial MT"/>
              </a:rPr>
              <a:t>telinga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spc="-204" dirty="0">
                <a:latin typeface="Arial MT"/>
                <a:cs typeface="Arial MT"/>
              </a:rPr>
              <a:t>korban).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2097" y="200355"/>
            <a:ext cx="6559804" cy="5539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PENGERTIAN P3K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4756" y="1752600"/>
            <a:ext cx="6182359" cy="45993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err="1"/>
              <a:t>Pemberian</a:t>
            </a:r>
            <a:r>
              <a:rPr lang="en-US" sz="2400" dirty="0"/>
              <a:t> </a:t>
            </a:r>
            <a:r>
              <a:rPr lang="en-US" sz="2400" dirty="0" err="1"/>
              <a:t>pertolongan</a:t>
            </a:r>
            <a:r>
              <a:rPr lang="en-US" sz="2400" dirty="0"/>
              <a:t> </a:t>
            </a:r>
            <a:r>
              <a:rPr lang="en-US" sz="2400" dirty="0" err="1"/>
              <a:t>segera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penderita</a:t>
            </a:r>
            <a:r>
              <a:rPr lang="en-US" sz="2400" dirty="0"/>
              <a:t> </a:t>
            </a:r>
            <a:r>
              <a:rPr lang="en-US" sz="2400" dirty="0" err="1"/>
              <a:t>sakit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cidera</a:t>
            </a:r>
            <a:r>
              <a:rPr lang="en-US" sz="2400" dirty="0"/>
              <a:t> yang </a:t>
            </a:r>
            <a:r>
              <a:rPr lang="en-US" sz="2400" dirty="0" err="1"/>
              <a:t>memerlukan</a:t>
            </a:r>
            <a:r>
              <a:rPr lang="en-US" sz="2400" dirty="0"/>
              <a:t> </a:t>
            </a:r>
            <a:r>
              <a:rPr lang="en-US" sz="2400" dirty="0" err="1"/>
              <a:t>penanganan</a:t>
            </a:r>
            <a:r>
              <a:rPr lang="en-US" sz="2400" dirty="0"/>
              <a:t> </a:t>
            </a:r>
            <a:r>
              <a:rPr lang="en-US" sz="2400" dirty="0" err="1"/>
              <a:t>medis</a:t>
            </a:r>
            <a:r>
              <a:rPr lang="en-US" sz="2400" dirty="0"/>
              <a:t> </a:t>
            </a:r>
            <a:r>
              <a:rPr lang="en-US" sz="2400" dirty="0" err="1"/>
              <a:t>dasar</a:t>
            </a:r>
            <a:r>
              <a:rPr lang="en-US" sz="2400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38" y="3761105"/>
            <a:ext cx="29622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730" y="3778876"/>
            <a:ext cx="28194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299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5539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BANTUAN HIDUP DASAR(RJP)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41" y="2133600"/>
            <a:ext cx="4658359" cy="45993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/>
              <a:t>RJP (</a:t>
            </a:r>
            <a:r>
              <a:rPr lang="en-US" sz="2400" dirty="0" err="1"/>
              <a:t>Resusitasi</a:t>
            </a:r>
            <a:r>
              <a:rPr lang="en-US" sz="2400" dirty="0"/>
              <a:t> </a:t>
            </a:r>
            <a:r>
              <a:rPr lang="en-US" sz="2400" dirty="0" err="1"/>
              <a:t>Jantung</a:t>
            </a:r>
            <a:r>
              <a:rPr lang="en-US" sz="2400" dirty="0"/>
              <a:t> </a:t>
            </a:r>
            <a:r>
              <a:rPr lang="en-US" sz="2400" dirty="0" err="1"/>
              <a:t>Paru</a:t>
            </a:r>
            <a:r>
              <a:rPr lang="en-US" sz="2400" dirty="0"/>
              <a:t>)</a:t>
            </a:r>
          </a:p>
          <a:p>
            <a:pPr indent="-1588" algn="just">
              <a:lnSpc>
                <a:spcPct val="120000"/>
              </a:lnSpc>
              <a:buClr>
                <a:schemeClr val="tx2"/>
              </a:buClr>
              <a:buSzPct val="70000"/>
              <a:buNone/>
            </a:pPr>
            <a:r>
              <a:rPr lang="en-US" sz="2400" dirty="0" err="1"/>
              <a:t>upaya</a:t>
            </a:r>
            <a:r>
              <a:rPr lang="en-US" sz="2400" dirty="0"/>
              <a:t> </a:t>
            </a:r>
            <a:r>
              <a:rPr lang="en-US" sz="2400" dirty="0" err="1"/>
              <a:t>mengembalikan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nafas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dan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  <a:r>
              <a:rPr lang="en-US" sz="2400" dirty="0" err="1">
                <a:solidFill>
                  <a:srgbClr val="FF0000"/>
                </a:solidFill>
              </a:rPr>
              <a:t>atau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jantung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yang </a:t>
            </a:r>
            <a:r>
              <a:rPr lang="en-US" sz="2400" dirty="0" err="1"/>
              <a:t>berhenti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sebab</a:t>
            </a:r>
            <a:r>
              <a:rPr lang="en-US" sz="2400" dirty="0"/>
              <a:t>  yang </a:t>
            </a:r>
            <a:r>
              <a:rPr lang="en-US" sz="2400" dirty="0" err="1"/>
              <a:t>datangnya</a:t>
            </a:r>
            <a:r>
              <a:rPr lang="en-US" sz="2400" dirty="0"/>
              <a:t> </a:t>
            </a:r>
            <a:r>
              <a:rPr lang="en-US" sz="2400" dirty="0" err="1"/>
              <a:t>mendadak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seseorang</a:t>
            </a:r>
            <a:r>
              <a:rPr lang="en-US" sz="2400" dirty="0"/>
              <a:t>, yang </a:t>
            </a:r>
            <a:r>
              <a:rPr lang="en-US" sz="2400" dirty="0" err="1"/>
              <a:t>bilamana</a:t>
            </a:r>
            <a:r>
              <a:rPr lang="en-US" sz="2400" dirty="0"/>
              <a:t> </a:t>
            </a:r>
            <a:r>
              <a:rPr lang="en-US" sz="2400" dirty="0" err="1"/>
              <a:t>kedua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/>
              <a:t>tadi</a:t>
            </a:r>
            <a:r>
              <a:rPr lang="en-US" sz="2400" dirty="0"/>
              <a:t> </a:t>
            </a:r>
            <a:r>
              <a:rPr lang="en-US" sz="2400" dirty="0" err="1"/>
              <a:t>pulih</a:t>
            </a:r>
            <a:r>
              <a:rPr lang="en-US" sz="2400" dirty="0"/>
              <a:t> </a:t>
            </a:r>
            <a:r>
              <a:rPr lang="en-US" sz="2400" dirty="0" err="1"/>
              <a:t>kembali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hidup</a:t>
            </a:r>
            <a:r>
              <a:rPr lang="en-US" sz="2400" dirty="0"/>
              <a:t> normal </a:t>
            </a:r>
          </a:p>
          <a:p>
            <a:pPr marL="0" indent="0" algn="just">
              <a:buNone/>
            </a:pP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3657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921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5947" y="1394460"/>
            <a:ext cx="3274314" cy="106756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17295" y="1540255"/>
            <a:ext cx="2211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0" dirty="0">
                <a:latin typeface="Arial MT"/>
                <a:cs typeface="Arial MT"/>
              </a:rPr>
              <a:t>Compress</a:t>
            </a:r>
            <a:r>
              <a:rPr sz="2400" spc="-110" dirty="0">
                <a:latin typeface="Arial MT"/>
                <a:cs typeface="Arial MT"/>
              </a:rPr>
              <a:t>i</a:t>
            </a:r>
            <a:r>
              <a:rPr sz="2400" spc="-250" dirty="0">
                <a:latin typeface="Arial MT"/>
                <a:cs typeface="Arial MT"/>
              </a:rPr>
              <a:t>o</a:t>
            </a:r>
            <a:r>
              <a:rPr sz="2400" spc="-245" dirty="0">
                <a:latin typeface="Arial MT"/>
                <a:cs typeface="Arial MT"/>
              </a:rPr>
              <a:t>n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spc="-225" dirty="0">
                <a:latin typeface="Arial MT"/>
                <a:cs typeface="Arial MT"/>
              </a:rPr>
              <a:t>(RJP)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772" y="155447"/>
            <a:ext cx="2693670" cy="112242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4784" y="369188"/>
            <a:ext cx="11912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15" dirty="0"/>
              <a:t>Lanjutan….</a:t>
            </a:r>
            <a:endParaRPr sz="2200"/>
          </a:p>
        </p:txBody>
      </p:sp>
      <p:grpSp>
        <p:nvGrpSpPr>
          <p:cNvPr id="6" name="object 6"/>
          <p:cNvGrpSpPr/>
          <p:nvPr/>
        </p:nvGrpSpPr>
        <p:grpSpPr>
          <a:xfrm>
            <a:off x="179831" y="2597150"/>
            <a:ext cx="3284220" cy="2647950"/>
            <a:chOff x="179831" y="2597150"/>
            <a:chExt cx="3284220" cy="264795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7263" y="2624328"/>
              <a:ext cx="3227832" cy="259232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79832" y="2597149"/>
              <a:ext cx="3284220" cy="2647950"/>
            </a:xfrm>
            <a:custGeom>
              <a:avLst/>
              <a:gdLst/>
              <a:ahLst/>
              <a:cxnLst/>
              <a:rect l="l" t="t" r="r" b="b"/>
              <a:pathLst>
                <a:path w="3284220" h="2647950">
                  <a:moveTo>
                    <a:pt x="3261106" y="22860"/>
                  </a:moveTo>
                  <a:lnTo>
                    <a:pt x="23164" y="22860"/>
                  </a:lnTo>
                  <a:lnTo>
                    <a:pt x="23164" y="29210"/>
                  </a:lnTo>
                  <a:lnTo>
                    <a:pt x="23164" y="2620010"/>
                  </a:lnTo>
                  <a:lnTo>
                    <a:pt x="23164" y="2625090"/>
                  </a:lnTo>
                  <a:lnTo>
                    <a:pt x="3261106" y="2625090"/>
                  </a:lnTo>
                  <a:lnTo>
                    <a:pt x="3261106" y="2620010"/>
                  </a:lnTo>
                  <a:lnTo>
                    <a:pt x="28956" y="2620010"/>
                  </a:lnTo>
                  <a:lnTo>
                    <a:pt x="28956" y="29210"/>
                  </a:lnTo>
                  <a:lnTo>
                    <a:pt x="3255264" y="29210"/>
                  </a:lnTo>
                  <a:lnTo>
                    <a:pt x="3255264" y="2619502"/>
                  </a:lnTo>
                  <a:lnTo>
                    <a:pt x="3261106" y="2619502"/>
                  </a:lnTo>
                  <a:lnTo>
                    <a:pt x="3261106" y="29210"/>
                  </a:lnTo>
                  <a:lnTo>
                    <a:pt x="3261106" y="28702"/>
                  </a:lnTo>
                  <a:lnTo>
                    <a:pt x="3261106" y="22860"/>
                  </a:lnTo>
                  <a:close/>
                </a:path>
                <a:path w="3284220" h="2647950">
                  <a:moveTo>
                    <a:pt x="3284220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0" y="2631440"/>
                  </a:lnTo>
                  <a:lnTo>
                    <a:pt x="0" y="2647950"/>
                  </a:lnTo>
                  <a:lnTo>
                    <a:pt x="3284220" y="2647950"/>
                  </a:lnTo>
                  <a:lnTo>
                    <a:pt x="3284220" y="2631440"/>
                  </a:lnTo>
                  <a:lnTo>
                    <a:pt x="17373" y="2631440"/>
                  </a:lnTo>
                  <a:lnTo>
                    <a:pt x="17373" y="17780"/>
                  </a:lnTo>
                  <a:lnTo>
                    <a:pt x="3266821" y="17780"/>
                  </a:lnTo>
                  <a:lnTo>
                    <a:pt x="3266821" y="2631059"/>
                  </a:lnTo>
                  <a:lnTo>
                    <a:pt x="3284220" y="2631059"/>
                  </a:lnTo>
                  <a:lnTo>
                    <a:pt x="3284220" y="17780"/>
                  </a:lnTo>
                  <a:lnTo>
                    <a:pt x="3284220" y="17145"/>
                  </a:lnTo>
                  <a:lnTo>
                    <a:pt x="32842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48100" y="1181100"/>
            <a:ext cx="5293613" cy="567461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287392" y="1353057"/>
            <a:ext cx="438277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105"/>
              </a:spcBef>
              <a:buAutoNum type="alphaLcPeriod"/>
              <a:tabLst>
                <a:tab pos="355600" algn="l"/>
              </a:tabLst>
            </a:pPr>
            <a:r>
              <a:rPr sz="2000" spc="-240" dirty="0">
                <a:latin typeface="Arial MT"/>
                <a:cs typeface="Arial MT"/>
              </a:rPr>
              <a:t>B</a:t>
            </a:r>
            <a:r>
              <a:rPr sz="2000" spc="-210" dirty="0">
                <a:latin typeface="Arial MT"/>
                <a:cs typeface="Arial MT"/>
              </a:rPr>
              <a:t>e</a:t>
            </a:r>
            <a:r>
              <a:rPr sz="2000" spc="-135" dirty="0">
                <a:latin typeface="Arial MT"/>
                <a:cs typeface="Arial MT"/>
              </a:rPr>
              <a:t>rlutut</a:t>
            </a:r>
            <a:r>
              <a:rPr sz="2000" spc="-120" dirty="0">
                <a:latin typeface="Arial MT"/>
                <a:cs typeface="Arial MT"/>
              </a:rPr>
              <a:t> </a:t>
            </a:r>
            <a:r>
              <a:rPr sz="2000" spc="-204" dirty="0">
                <a:latin typeface="Arial MT"/>
                <a:cs typeface="Arial MT"/>
              </a:rPr>
              <a:t>d</a:t>
            </a:r>
            <a:r>
              <a:rPr sz="2000" spc="-80" dirty="0">
                <a:latin typeface="Arial MT"/>
                <a:cs typeface="Arial MT"/>
              </a:rPr>
              <a:t>i</a:t>
            </a:r>
            <a:r>
              <a:rPr sz="2000" spc="-105" dirty="0">
                <a:latin typeface="Arial MT"/>
                <a:cs typeface="Arial MT"/>
              </a:rPr>
              <a:t> </a:t>
            </a:r>
            <a:r>
              <a:rPr sz="2000" spc="-185" dirty="0">
                <a:latin typeface="Arial MT"/>
                <a:cs typeface="Arial MT"/>
              </a:rPr>
              <a:t>s</a:t>
            </a:r>
            <a:r>
              <a:rPr sz="2000" spc="-210" dirty="0">
                <a:latin typeface="Arial MT"/>
                <a:cs typeface="Arial MT"/>
              </a:rPr>
              <a:t>a</a:t>
            </a:r>
            <a:r>
              <a:rPr sz="2000" spc="-254" dirty="0">
                <a:latin typeface="Arial MT"/>
                <a:cs typeface="Arial MT"/>
              </a:rPr>
              <a:t>mp</a:t>
            </a:r>
            <a:r>
              <a:rPr sz="2000" spc="-90" dirty="0">
                <a:latin typeface="Arial MT"/>
                <a:cs typeface="Arial MT"/>
              </a:rPr>
              <a:t>i</a:t>
            </a:r>
            <a:r>
              <a:rPr sz="2000" spc="-204" dirty="0">
                <a:latin typeface="Arial MT"/>
                <a:cs typeface="Arial MT"/>
              </a:rPr>
              <a:t>n</a:t>
            </a:r>
            <a:r>
              <a:rPr sz="2000" spc="-200" dirty="0">
                <a:latin typeface="Arial MT"/>
                <a:cs typeface="Arial MT"/>
              </a:rPr>
              <a:t>g</a:t>
            </a:r>
            <a:r>
              <a:rPr sz="2000" spc="-100" dirty="0">
                <a:latin typeface="Arial MT"/>
                <a:cs typeface="Arial MT"/>
              </a:rPr>
              <a:t> </a:t>
            </a:r>
            <a:r>
              <a:rPr sz="2000" spc="-185" dirty="0">
                <a:latin typeface="Arial MT"/>
                <a:cs typeface="Arial MT"/>
              </a:rPr>
              <a:t>k</a:t>
            </a:r>
            <a:r>
              <a:rPr sz="2000" spc="-210" dirty="0">
                <a:latin typeface="Arial MT"/>
                <a:cs typeface="Arial MT"/>
              </a:rPr>
              <a:t>o</a:t>
            </a:r>
            <a:r>
              <a:rPr sz="2000" spc="-175" dirty="0">
                <a:latin typeface="Arial MT"/>
                <a:cs typeface="Arial MT"/>
              </a:rPr>
              <a:t>rba</a:t>
            </a:r>
            <a:r>
              <a:rPr sz="2000" spc="-204" dirty="0">
                <a:latin typeface="Arial MT"/>
                <a:cs typeface="Arial MT"/>
              </a:rPr>
              <a:t>n</a:t>
            </a:r>
            <a:r>
              <a:rPr sz="2000" spc="-100" dirty="0">
                <a:latin typeface="Arial MT"/>
                <a:cs typeface="Arial MT"/>
              </a:rPr>
              <a:t>.</a:t>
            </a:r>
            <a:endParaRPr sz="2000">
              <a:latin typeface="Arial MT"/>
              <a:cs typeface="Arial MT"/>
            </a:endParaRPr>
          </a:p>
          <a:p>
            <a:pPr marL="355600" marR="5080" indent="-342900" algn="just">
              <a:lnSpc>
                <a:spcPct val="100000"/>
              </a:lnSpc>
              <a:buAutoNum type="alphaLcPeriod"/>
              <a:tabLst>
                <a:tab pos="355600" algn="l"/>
              </a:tabLst>
            </a:pPr>
            <a:r>
              <a:rPr sz="2000" spc="-215" dirty="0">
                <a:latin typeface="Arial MT"/>
                <a:cs typeface="Arial MT"/>
              </a:rPr>
              <a:t>Tentukan</a:t>
            </a:r>
            <a:r>
              <a:rPr sz="2000" spc="-210" dirty="0">
                <a:latin typeface="Arial MT"/>
                <a:cs typeface="Arial MT"/>
              </a:rPr>
              <a:t> </a:t>
            </a:r>
            <a:r>
              <a:rPr sz="2000" spc="-160" dirty="0">
                <a:latin typeface="Arial MT"/>
                <a:cs typeface="Arial MT"/>
              </a:rPr>
              <a:t>posisi</a:t>
            </a:r>
            <a:r>
              <a:rPr sz="2000" spc="-155" dirty="0">
                <a:latin typeface="Arial MT"/>
                <a:cs typeface="Arial MT"/>
              </a:rPr>
              <a:t> </a:t>
            </a:r>
            <a:r>
              <a:rPr sz="2000" spc="-190" dirty="0">
                <a:latin typeface="Arial MT"/>
                <a:cs typeface="Arial MT"/>
              </a:rPr>
              <a:t>kompresi</a:t>
            </a:r>
            <a:r>
              <a:rPr sz="2000" spc="-185" dirty="0">
                <a:latin typeface="Arial MT"/>
                <a:cs typeface="Arial MT"/>
              </a:rPr>
              <a:t> dada,</a:t>
            </a:r>
            <a:r>
              <a:rPr sz="2000" spc="-180" dirty="0">
                <a:latin typeface="Arial MT"/>
                <a:cs typeface="Arial MT"/>
              </a:rPr>
              <a:t> </a:t>
            </a:r>
            <a:r>
              <a:rPr sz="2000" spc="-204" dirty="0">
                <a:latin typeface="Arial MT"/>
                <a:cs typeface="Arial MT"/>
              </a:rPr>
              <a:t>dengan </a:t>
            </a:r>
            <a:r>
              <a:rPr sz="2000" spc="-200" dirty="0">
                <a:latin typeface="Arial MT"/>
                <a:cs typeface="Arial MT"/>
              </a:rPr>
              <a:t> </a:t>
            </a:r>
            <a:r>
              <a:rPr sz="2000" spc="-225" dirty="0">
                <a:latin typeface="Arial MT"/>
                <a:cs typeface="Arial MT"/>
              </a:rPr>
              <a:t>menemukan</a:t>
            </a:r>
            <a:r>
              <a:rPr sz="2000" spc="-220" dirty="0">
                <a:latin typeface="Arial MT"/>
                <a:cs typeface="Arial MT"/>
              </a:rPr>
              <a:t> </a:t>
            </a:r>
            <a:r>
              <a:rPr sz="2000" spc="-114" dirty="0">
                <a:latin typeface="Arial MT"/>
                <a:cs typeface="Arial MT"/>
              </a:rPr>
              <a:t>titik </a:t>
            </a:r>
            <a:r>
              <a:rPr sz="2000" spc="-190" dirty="0">
                <a:latin typeface="Arial MT"/>
                <a:cs typeface="Arial MT"/>
              </a:rPr>
              <a:t>tengah </a:t>
            </a:r>
            <a:r>
              <a:rPr sz="2000" spc="-200" dirty="0">
                <a:latin typeface="Arial MT"/>
                <a:cs typeface="Arial MT"/>
              </a:rPr>
              <a:t>pertemuan</a:t>
            </a:r>
            <a:r>
              <a:rPr sz="2000" spc="-195" dirty="0">
                <a:latin typeface="Arial MT"/>
                <a:cs typeface="Arial MT"/>
              </a:rPr>
              <a:t> </a:t>
            </a:r>
            <a:r>
              <a:rPr sz="2000" spc="-170" dirty="0">
                <a:latin typeface="Arial MT"/>
                <a:cs typeface="Arial MT"/>
              </a:rPr>
              <a:t>tulang </a:t>
            </a:r>
            <a:r>
              <a:rPr sz="2000" spc="-165" dirty="0">
                <a:latin typeface="Arial MT"/>
                <a:cs typeface="Arial MT"/>
              </a:rPr>
              <a:t> </a:t>
            </a:r>
            <a:r>
              <a:rPr sz="2000" spc="-85" dirty="0">
                <a:latin typeface="Arial MT"/>
                <a:cs typeface="Arial MT"/>
              </a:rPr>
              <a:t>i</a:t>
            </a:r>
            <a:r>
              <a:rPr sz="2000" spc="-210" dirty="0">
                <a:latin typeface="Arial MT"/>
                <a:cs typeface="Arial MT"/>
              </a:rPr>
              <a:t>g</a:t>
            </a:r>
            <a:r>
              <a:rPr sz="2000" spc="-200" dirty="0">
                <a:latin typeface="Arial MT"/>
                <a:cs typeface="Arial MT"/>
              </a:rPr>
              <a:t>a</a:t>
            </a:r>
            <a:r>
              <a:rPr sz="2000" spc="-105" dirty="0">
                <a:latin typeface="Arial MT"/>
                <a:cs typeface="Arial MT"/>
              </a:rPr>
              <a:t> </a:t>
            </a:r>
            <a:r>
              <a:rPr sz="2000" spc="-204" dirty="0">
                <a:latin typeface="Arial MT"/>
                <a:cs typeface="Arial MT"/>
              </a:rPr>
              <a:t>dad</a:t>
            </a:r>
            <a:r>
              <a:rPr sz="2000" spc="-200" dirty="0">
                <a:latin typeface="Arial MT"/>
                <a:cs typeface="Arial MT"/>
              </a:rPr>
              <a:t>a</a:t>
            </a:r>
            <a:r>
              <a:rPr sz="2000" spc="-114" dirty="0">
                <a:latin typeface="Arial MT"/>
                <a:cs typeface="Arial MT"/>
              </a:rPr>
              <a:t> </a:t>
            </a:r>
            <a:r>
              <a:rPr sz="2000" spc="-185" dirty="0">
                <a:latin typeface="Arial MT"/>
                <a:cs typeface="Arial MT"/>
              </a:rPr>
              <a:t>k</a:t>
            </a:r>
            <a:r>
              <a:rPr sz="2000" spc="-210" dirty="0">
                <a:latin typeface="Arial MT"/>
                <a:cs typeface="Arial MT"/>
              </a:rPr>
              <a:t>o</a:t>
            </a:r>
            <a:r>
              <a:rPr sz="2000" spc="-175" dirty="0">
                <a:latin typeface="Arial MT"/>
                <a:cs typeface="Arial MT"/>
              </a:rPr>
              <a:t>rba</a:t>
            </a:r>
            <a:r>
              <a:rPr sz="2000" spc="-204" dirty="0">
                <a:latin typeface="Arial MT"/>
                <a:cs typeface="Arial MT"/>
              </a:rPr>
              <a:t>n</a:t>
            </a:r>
            <a:r>
              <a:rPr sz="2000" spc="-100" dirty="0">
                <a:latin typeface="Arial MT"/>
                <a:cs typeface="Arial MT"/>
              </a:rPr>
              <a:t>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87392" y="2572638"/>
            <a:ext cx="4382135" cy="398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AutoNum type="alphaLcPeriod" startAt="3"/>
              <a:tabLst>
                <a:tab pos="355600" algn="l"/>
              </a:tabLst>
            </a:pPr>
            <a:r>
              <a:rPr sz="2000" spc="-180" dirty="0">
                <a:latin typeface="Arial MT"/>
                <a:cs typeface="Arial MT"/>
              </a:rPr>
              <a:t>Setelah</a:t>
            </a:r>
            <a:r>
              <a:rPr sz="2000" spc="-175" dirty="0">
                <a:latin typeface="Arial MT"/>
                <a:cs typeface="Arial MT"/>
              </a:rPr>
              <a:t> </a:t>
            </a:r>
            <a:r>
              <a:rPr sz="2000" spc="-225" dirty="0">
                <a:latin typeface="Arial MT"/>
                <a:cs typeface="Arial MT"/>
              </a:rPr>
              <a:t>menemukan</a:t>
            </a:r>
            <a:r>
              <a:rPr sz="2000" spc="-220" dirty="0">
                <a:latin typeface="Arial MT"/>
                <a:cs typeface="Arial MT"/>
              </a:rPr>
              <a:t> </a:t>
            </a:r>
            <a:r>
              <a:rPr sz="2000" spc="-114" dirty="0">
                <a:latin typeface="Arial MT"/>
                <a:cs typeface="Arial MT"/>
              </a:rPr>
              <a:t>titik</a:t>
            </a:r>
            <a:r>
              <a:rPr sz="2000" spc="-110" dirty="0">
                <a:latin typeface="Arial MT"/>
                <a:cs typeface="Arial MT"/>
              </a:rPr>
              <a:t> </a:t>
            </a:r>
            <a:r>
              <a:rPr sz="2000" spc="-180" dirty="0">
                <a:latin typeface="Arial MT"/>
                <a:cs typeface="Arial MT"/>
              </a:rPr>
              <a:t>kompresi, </a:t>
            </a:r>
            <a:r>
              <a:rPr sz="2000" spc="-175" dirty="0">
                <a:latin typeface="Arial MT"/>
                <a:cs typeface="Arial MT"/>
              </a:rPr>
              <a:t> </a:t>
            </a:r>
            <a:r>
              <a:rPr sz="2000" spc="-195" dirty="0">
                <a:latin typeface="Arial MT"/>
                <a:cs typeface="Arial MT"/>
              </a:rPr>
              <a:t>tempatkan</a:t>
            </a:r>
            <a:r>
              <a:rPr sz="2000" spc="170" dirty="0">
                <a:latin typeface="Arial MT"/>
                <a:cs typeface="Arial MT"/>
              </a:rPr>
              <a:t> </a:t>
            </a:r>
            <a:r>
              <a:rPr sz="2000" spc="-165" dirty="0">
                <a:latin typeface="Arial MT"/>
                <a:cs typeface="Arial MT"/>
              </a:rPr>
              <a:t>tumit</a:t>
            </a:r>
            <a:r>
              <a:rPr sz="2000" spc="-160" dirty="0">
                <a:latin typeface="Arial MT"/>
                <a:cs typeface="Arial MT"/>
              </a:rPr>
              <a:t> </a:t>
            </a:r>
            <a:r>
              <a:rPr sz="2000" spc="-190" dirty="0">
                <a:latin typeface="Arial MT"/>
                <a:cs typeface="Arial MT"/>
              </a:rPr>
              <a:t>tangan</a:t>
            </a:r>
            <a:r>
              <a:rPr sz="2000" spc="-185" dirty="0">
                <a:latin typeface="Arial MT"/>
                <a:cs typeface="Arial MT"/>
              </a:rPr>
              <a:t> </a:t>
            </a:r>
            <a:r>
              <a:rPr sz="2000" spc="-204" dirty="0">
                <a:latin typeface="Arial MT"/>
                <a:cs typeface="Arial MT"/>
              </a:rPr>
              <a:t>anda</a:t>
            </a:r>
            <a:r>
              <a:rPr sz="2000" spc="-200" dirty="0">
                <a:latin typeface="Arial MT"/>
                <a:cs typeface="Arial MT"/>
              </a:rPr>
              <a:t> </a:t>
            </a:r>
            <a:r>
              <a:rPr sz="2000" spc="-204" dirty="0">
                <a:latin typeface="Arial MT"/>
                <a:cs typeface="Arial MT"/>
              </a:rPr>
              <a:t>pada</a:t>
            </a:r>
            <a:r>
              <a:rPr sz="2000" spc="-200" dirty="0">
                <a:latin typeface="Arial MT"/>
                <a:cs typeface="Arial MT"/>
              </a:rPr>
              <a:t> </a:t>
            </a:r>
            <a:r>
              <a:rPr sz="2000" spc="-114" dirty="0">
                <a:latin typeface="Arial MT"/>
                <a:cs typeface="Arial MT"/>
              </a:rPr>
              <a:t>titik </a:t>
            </a:r>
            <a:r>
              <a:rPr sz="2000" spc="-110" dirty="0">
                <a:latin typeface="Arial MT"/>
                <a:cs typeface="Arial MT"/>
              </a:rPr>
              <a:t> </a:t>
            </a:r>
            <a:r>
              <a:rPr sz="2000" spc="-160" dirty="0">
                <a:latin typeface="Arial MT"/>
                <a:cs typeface="Arial MT"/>
              </a:rPr>
              <a:t>tersebut,</a:t>
            </a:r>
            <a:r>
              <a:rPr sz="2000" spc="-155" dirty="0">
                <a:latin typeface="Arial MT"/>
                <a:cs typeface="Arial MT"/>
              </a:rPr>
              <a:t> </a:t>
            </a:r>
            <a:r>
              <a:rPr sz="2000" spc="-204" dirty="0">
                <a:latin typeface="Arial MT"/>
                <a:cs typeface="Arial MT"/>
              </a:rPr>
              <a:t>dengan</a:t>
            </a:r>
            <a:r>
              <a:rPr sz="2000" spc="-200" dirty="0">
                <a:latin typeface="Arial MT"/>
                <a:cs typeface="Arial MT"/>
              </a:rPr>
              <a:t> </a:t>
            </a:r>
            <a:r>
              <a:rPr sz="2000" spc="-175" dirty="0">
                <a:latin typeface="Arial MT"/>
                <a:cs typeface="Arial MT"/>
              </a:rPr>
              <a:t>satu</a:t>
            </a:r>
            <a:r>
              <a:rPr sz="2000" spc="-170" dirty="0">
                <a:latin typeface="Arial MT"/>
                <a:cs typeface="Arial MT"/>
              </a:rPr>
              <a:t> </a:t>
            </a:r>
            <a:r>
              <a:rPr sz="2000" spc="-190" dirty="0">
                <a:latin typeface="Arial MT"/>
                <a:cs typeface="Arial MT"/>
              </a:rPr>
              <a:t>tangan</a:t>
            </a:r>
            <a:r>
              <a:rPr sz="2000" spc="180" dirty="0">
                <a:latin typeface="Arial MT"/>
                <a:cs typeface="Arial MT"/>
              </a:rPr>
              <a:t> </a:t>
            </a:r>
            <a:r>
              <a:rPr sz="2000" spc="-150" dirty="0">
                <a:latin typeface="Arial MT"/>
                <a:cs typeface="Arial MT"/>
              </a:rPr>
              <a:t>lagi </a:t>
            </a:r>
            <a:r>
              <a:rPr sz="2000" spc="-145" dirty="0">
                <a:latin typeface="Arial MT"/>
                <a:cs typeface="Arial MT"/>
              </a:rPr>
              <a:t> </a:t>
            </a:r>
            <a:r>
              <a:rPr sz="2000" spc="-170" dirty="0">
                <a:latin typeface="Arial MT"/>
                <a:cs typeface="Arial MT"/>
              </a:rPr>
              <a:t>diatasnya.</a:t>
            </a:r>
            <a:endParaRPr sz="2000">
              <a:latin typeface="Arial MT"/>
              <a:cs typeface="Arial MT"/>
            </a:endParaRPr>
          </a:p>
          <a:p>
            <a:pPr marL="355600" marR="6350" indent="-342900" algn="just">
              <a:lnSpc>
                <a:spcPct val="100000"/>
              </a:lnSpc>
              <a:buAutoNum type="alphaLcPeriod" startAt="3"/>
              <a:tabLst>
                <a:tab pos="355600" algn="l"/>
              </a:tabLst>
            </a:pPr>
            <a:r>
              <a:rPr sz="2000" spc="-175" dirty="0">
                <a:latin typeface="Arial MT"/>
                <a:cs typeface="Arial MT"/>
              </a:rPr>
              <a:t>Posisikan</a:t>
            </a:r>
            <a:r>
              <a:rPr sz="2000" spc="-170" dirty="0">
                <a:latin typeface="Arial MT"/>
                <a:cs typeface="Arial MT"/>
              </a:rPr>
              <a:t> </a:t>
            </a:r>
            <a:r>
              <a:rPr sz="2000" spc="-190" dirty="0">
                <a:latin typeface="Arial MT"/>
                <a:cs typeface="Arial MT"/>
              </a:rPr>
              <a:t>tangan</a:t>
            </a:r>
            <a:r>
              <a:rPr sz="2000" spc="-185" dirty="0">
                <a:latin typeface="Arial MT"/>
                <a:cs typeface="Arial MT"/>
              </a:rPr>
              <a:t> </a:t>
            </a:r>
            <a:r>
              <a:rPr sz="2000" spc="-204" dirty="0">
                <a:latin typeface="Arial MT"/>
                <a:cs typeface="Arial MT"/>
              </a:rPr>
              <a:t>anda</a:t>
            </a:r>
            <a:r>
              <a:rPr sz="2000" spc="150" dirty="0">
                <a:latin typeface="Arial MT"/>
                <a:cs typeface="Arial MT"/>
              </a:rPr>
              <a:t> </a:t>
            </a:r>
            <a:r>
              <a:rPr sz="2000" spc="-180" dirty="0">
                <a:latin typeface="Arial MT"/>
                <a:cs typeface="Arial MT"/>
              </a:rPr>
              <a:t>tegak</a:t>
            </a:r>
            <a:r>
              <a:rPr sz="2000" spc="200" dirty="0">
                <a:latin typeface="Arial MT"/>
                <a:cs typeface="Arial MT"/>
              </a:rPr>
              <a:t> </a:t>
            </a:r>
            <a:r>
              <a:rPr sz="2000" spc="-160" dirty="0">
                <a:latin typeface="Arial MT"/>
                <a:cs typeface="Arial MT"/>
              </a:rPr>
              <a:t>lurus</a:t>
            </a:r>
            <a:r>
              <a:rPr sz="2000" spc="235" dirty="0">
                <a:latin typeface="Arial MT"/>
                <a:cs typeface="Arial MT"/>
              </a:rPr>
              <a:t> </a:t>
            </a:r>
            <a:r>
              <a:rPr sz="2000" spc="-204" dirty="0">
                <a:latin typeface="Arial MT"/>
                <a:cs typeface="Arial MT"/>
              </a:rPr>
              <a:t>dan </a:t>
            </a:r>
            <a:r>
              <a:rPr sz="2000" spc="-200" dirty="0">
                <a:latin typeface="Arial MT"/>
                <a:cs typeface="Arial MT"/>
              </a:rPr>
              <a:t> </a:t>
            </a:r>
            <a:r>
              <a:rPr sz="2000" spc="-175" dirty="0">
                <a:latin typeface="Arial MT"/>
                <a:cs typeface="Arial MT"/>
              </a:rPr>
              <a:t>jaga</a:t>
            </a:r>
            <a:r>
              <a:rPr sz="2000" spc="-170" dirty="0">
                <a:latin typeface="Arial MT"/>
                <a:cs typeface="Arial MT"/>
              </a:rPr>
              <a:t> </a:t>
            </a:r>
            <a:r>
              <a:rPr sz="2000" spc="-185" dirty="0">
                <a:latin typeface="Arial MT"/>
                <a:cs typeface="Arial MT"/>
              </a:rPr>
              <a:t>agar</a:t>
            </a:r>
            <a:r>
              <a:rPr sz="2000" spc="-180" dirty="0">
                <a:latin typeface="Arial MT"/>
                <a:cs typeface="Arial MT"/>
              </a:rPr>
              <a:t> </a:t>
            </a:r>
            <a:r>
              <a:rPr sz="2000" spc="-170" dirty="0">
                <a:latin typeface="Arial MT"/>
                <a:cs typeface="Arial MT"/>
              </a:rPr>
              <a:t>tetap</a:t>
            </a:r>
            <a:r>
              <a:rPr sz="2000" spc="220" dirty="0">
                <a:latin typeface="Arial MT"/>
                <a:cs typeface="Arial MT"/>
              </a:rPr>
              <a:t> </a:t>
            </a:r>
            <a:r>
              <a:rPr sz="2000" spc="-180" dirty="0">
                <a:latin typeface="Arial MT"/>
                <a:cs typeface="Arial MT"/>
              </a:rPr>
              <a:t>tegak</a:t>
            </a:r>
            <a:r>
              <a:rPr sz="2000" spc="-175" dirty="0">
                <a:latin typeface="Arial MT"/>
                <a:cs typeface="Arial MT"/>
              </a:rPr>
              <a:t> </a:t>
            </a:r>
            <a:r>
              <a:rPr sz="2000" spc="-160" dirty="0">
                <a:latin typeface="Arial MT"/>
                <a:cs typeface="Arial MT"/>
              </a:rPr>
              <a:t>lurus</a:t>
            </a:r>
            <a:r>
              <a:rPr sz="2000" spc="-155" dirty="0">
                <a:latin typeface="Arial MT"/>
                <a:cs typeface="Arial MT"/>
              </a:rPr>
              <a:t> </a:t>
            </a:r>
            <a:r>
              <a:rPr sz="2000" spc="-204" dirty="0">
                <a:latin typeface="Arial MT"/>
                <a:cs typeface="Arial MT"/>
              </a:rPr>
              <a:t>pada</a:t>
            </a:r>
            <a:r>
              <a:rPr sz="2000" spc="-200" dirty="0">
                <a:latin typeface="Arial MT"/>
                <a:cs typeface="Arial MT"/>
              </a:rPr>
              <a:t> </a:t>
            </a:r>
            <a:r>
              <a:rPr sz="2000" spc="-175" dirty="0">
                <a:latin typeface="Arial MT"/>
                <a:cs typeface="Arial MT"/>
              </a:rPr>
              <a:t>saat </a:t>
            </a:r>
            <a:r>
              <a:rPr sz="2000" spc="-170" dirty="0">
                <a:latin typeface="Arial MT"/>
                <a:cs typeface="Arial MT"/>
              </a:rPr>
              <a:t> </a:t>
            </a:r>
            <a:r>
              <a:rPr sz="2000" spc="-200" dirty="0">
                <a:latin typeface="Arial MT"/>
                <a:cs typeface="Arial MT"/>
              </a:rPr>
              <a:t>melakukan</a:t>
            </a:r>
            <a:r>
              <a:rPr sz="2000" spc="-195" dirty="0">
                <a:latin typeface="Arial MT"/>
                <a:cs typeface="Arial MT"/>
              </a:rPr>
              <a:t> </a:t>
            </a:r>
            <a:r>
              <a:rPr sz="2000" spc="-180" dirty="0">
                <a:latin typeface="Arial MT"/>
                <a:cs typeface="Arial MT"/>
              </a:rPr>
              <a:t>kompresi, </a:t>
            </a:r>
            <a:r>
              <a:rPr sz="2000" spc="-204" dirty="0">
                <a:latin typeface="Arial MT"/>
                <a:cs typeface="Arial MT"/>
              </a:rPr>
              <a:t>dan</a:t>
            </a:r>
            <a:r>
              <a:rPr sz="2000" spc="-200" dirty="0">
                <a:latin typeface="Arial MT"/>
                <a:cs typeface="Arial MT"/>
              </a:rPr>
              <a:t> </a:t>
            </a:r>
            <a:r>
              <a:rPr sz="2000" spc="-145" dirty="0">
                <a:latin typeface="Arial MT"/>
                <a:cs typeface="Arial MT"/>
              </a:rPr>
              <a:t>lalu </a:t>
            </a:r>
            <a:r>
              <a:rPr sz="2000" spc="-180" dirty="0">
                <a:latin typeface="Arial MT"/>
                <a:cs typeface="Arial MT"/>
              </a:rPr>
              <a:t>tekan </a:t>
            </a:r>
            <a:r>
              <a:rPr sz="2000" spc="-204" dirty="0">
                <a:latin typeface="Arial MT"/>
                <a:cs typeface="Arial MT"/>
              </a:rPr>
              <a:t>dada </a:t>
            </a:r>
            <a:r>
              <a:rPr sz="2000" spc="-200" dirty="0">
                <a:latin typeface="Arial MT"/>
                <a:cs typeface="Arial MT"/>
              </a:rPr>
              <a:t> </a:t>
            </a:r>
            <a:r>
              <a:rPr sz="2000" spc="-175" dirty="0">
                <a:latin typeface="Arial MT"/>
                <a:cs typeface="Arial MT"/>
              </a:rPr>
              <a:t>korban.</a:t>
            </a:r>
            <a:endParaRPr sz="2000">
              <a:latin typeface="Arial MT"/>
              <a:cs typeface="Arial MT"/>
            </a:endParaRPr>
          </a:p>
          <a:p>
            <a:pPr marL="355600" marR="5715" indent="-342900" algn="just">
              <a:lnSpc>
                <a:spcPct val="100000"/>
              </a:lnSpc>
              <a:buAutoNum type="alphaLcPeriod" startAt="3"/>
              <a:tabLst>
                <a:tab pos="355600" algn="l"/>
              </a:tabLst>
            </a:pPr>
            <a:r>
              <a:rPr sz="2000" spc="-175" dirty="0">
                <a:latin typeface="Arial MT"/>
                <a:cs typeface="Arial MT"/>
              </a:rPr>
              <a:t>Berikan</a:t>
            </a:r>
            <a:r>
              <a:rPr sz="2000" spc="-170" dirty="0">
                <a:latin typeface="Arial MT"/>
                <a:cs typeface="Arial MT"/>
              </a:rPr>
              <a:t> </a:t>
            </a:r>
            <a:r>
              <a:rPr sz="2000" spc="-200" dirty="0">
                <a:latin typeface="Arial MT"/>
                <a:cs typeface="Arial MT"/>
              </a:rPr>
              <a:t>30</a:t>
            </a:r>
            <a:r>
              <a:rPr sz="2000" spc="-195" dirty="0">
                <a:latin typeface="Arial MT"/>
                <a:cs typeface="Arial MT"/>
              </a:rPr>
              <a:t> </a:t>
            </a:r>
            <a:r>
              <a:rPr sz="2000" spc="-140" dirty="0">
                <a:latin typeface="Arial MT"/>
                <a:cs typeface="Arial MT"/>
              </a:rPr>
              <a:t>kali</a:t>
            </a:r>
            <a:r>
              <a:rPr sz="2000" spc="-135" dirty="0">
                <a:latin typeface="Arial MT"/>
                <a:cs typeface="Arial MT"/>
              </a:rPr>
              <a:t> </a:t>
            </a:r>
            <a:r>
              <a:rPr sz="2000" spc="-185" dirty="0">
                <a:latin typeface="Arial MT"/>
                <a:cs typeface="Arial MT"/>
              </a:rPr>
              <a:t>kompresi</a:t>
            </a:r>
            <a:r>
              <a:rPr sz="2000" spc="-180" dirty="0">
                <a:latin typeface="Arial MT"/>
                <a:cs typeface="Arial MT"/>
              </a:rPr>
              <a:t> </a:t>
            </a:r>
            <a:r>
              <a:rPr sz="2000" spc="-185" dirty="0">
                <a:latin typeface="Arial MT"/>
                <a:cs typeface="Arial MT"/>
              </a:rPr>
              <a:t>dada,</a:t>
            </a:r>
            <a:r>
              <a:rPr sz="2000" spc="-180" dirty="0">
                <a:latin typeface="Arial MT"/>
                <a:cs typeface="Arial MT"/>
              </a:rPr>
              <a:t> </a:t>
            </a:r>
            <a:r>
              <a:rPr sz="2000" spc="-185" dirty="0">
                <a:latin typeface="Arial MT"/>
                <a:cs typeface="Arial MT"/>
              </a:rPr>
              <a:t>lakukan </a:t>
            </a:r>
            <a:r>
              <a:rPr sz="2000" spc="-180" dirty="0">
                <a:latin typeface="Arial MT"/>
                <a:cs typeface="Arial MT"/>
              </a:rPr>
              <a:t> </a:t>
            </a:r>
            <a:r>
              <a:rPr sz="2000" spc="-204" dirty="0">
                <a:latin typeface="Arial MT"/>
                <a:cs typeface="Arial MT"/>
              </a:rPr>
              <a:t>dengan</a:t>
            </a:r>
            <a:r>
              <a:rPr sz="2000" spc="-200" dirty="0">
                <a:latin typeface="Arial MT"/>
                <a:cs typeface="Arial MT"/>
              </a:rPr>
              <a:t> </a:t>
            </a:r>
            <a:r>
              <a:rPr sz="2000" spc="-180" dirty="0">
                <a:latin typeface="Arial MT"/>
                <a:cs typeface="Arial MT"/>
              </a:rPr>
              <a:t>cepat</a:t>
            </a:r>
            <a:r>
              <a:rPr sz="2000" spc="-175" dirty="0">
                <a:latin typeface="Arial MT"/>
                <a:cs typeface="Arial MT"/>
              </a:rPr>
              <a:t> </a:t>
            </a:r>
            <a:r>
              <a:rPr sz="2000" spc="-204" dirty="0">
                <a:latin typeface="Arial MT"/>
                <a:cs typeface="Arial MT"/>
              </a:rPr>
              <a:t>dan</a:t>
            </a:r>
            <a:r>
              <a:rPr sz="2000" spc="-200" dirty="0">
                <a:latin typeface="Arial MT"/>
                <a:cs typeface="Arial MT"/>
              </a:rPr>
              <a:t> </a:t>
            </a:r>
            <a:r>
              <a:rPr sz="2000" spc="-190" dirty="0">
                <a:latin typeface="Arial MT"/>
                <a:cs typeface="Arial MT"/>
              </a:rPr>
              <a:t>pertahankan </a:t>
            </a:r>
            <a:r>
              <a:rPr sz="2000" spc="-185" dirty="0">
                <a:latin typeface="Arial MT"/>
                <a:cs typeface="Arial MT"/>
              </a:rPr>
              <a:t> kecepatannya.</a:t>
            </a:r>
            <a:endParaRPr sz="2000">
              <a:latin typeface="Arial MT"/>
              <a:cs typeface="Arial MT"/>
            </a:endParaRPr>
          </a:p>
          <a:p>
            <a:pPr marL="355600" marR="5080" indent="-342900" algn="just">
              <a:lnSpc>
                <a:spcPct val="100000"/>
              </a:lnSpc>
              <a:buAutoNum type="alphaLcPeriod" startAt="3"/>
              <a:tabLst>
                <a:tab pos="355600" algn="l"/>
              </a:tabLst>
            </a:pPr>
            <a:r>
              <a:rPr sz="2000" spc="-175" dirty="0">
                <a:latin typeface="Arial MT"/>
                <a:cs typeface="Arial MT"/>
              </a:rPr>
              <a:t>Berikan</a:t>
            </a:r>
            <a:r>
              <a:rPr sz="2000" spc="-170" dirty="0">
                <a:latin typeface="Arial MT"/>
                <a:cs typeface="Arial MT"/>
              </a:rPr>
              <a:t> </a:t>
            </a:r>
            <a:r>
              <a:rPr sz="2000" spc="-185" dirty="0">
                <a:latin typeface="Arial MT"/>
                <a:cs typeface="Arial MT"/>
              </a:rPr>
              <a:t>kompresi</a:t>
            </a:r>
            <a:r>
              <a:rPr sz="2000" spc="-180" dirty="0">
                <a:latin typeface="Arial MT"/>
                <a:cs typeface="Arial MT"/>
              </a:rPr>
              <a:t> </a:t>
            </a:r>
            <a:r>
              <a:rPr sz="2000" spc="-204" dirty="0">
                <a:latin typeface="Arial MT"/>
                <a:cs typeface="Arial MT"/>
              </a:rPr>
              <a:t>dengan</a:t>
            </a:r>
            <a:r>
              <a:rPr sz="2000" spc="-200" dirty="0">
                <a:latin typeface="Arial MT"/>
                <a:cs typeface="Arial MT"/>
              </a:rPr>
              <a:t> kedalaman</a:t>
            </a:r>
            <a:r>
              <a:rPr sz="2000" spc="160" dirty="0">
                <a:latin typeface="Arial MT"/>
                <a:cs typeface="Arial MT"/>
              </a:rPr>
              <a:t> </a:t>
            </a:r>
            <a:r>
              <a:rPr sz="2000" spc="-200" dirty="0">
                <a:latin typeface="Arial MT"/>
                <a:cs typeface="Arial MT"/>
              </a:rPr>
              <a:t>2 </a:t>
            </a:r>
            <a:r>
              <a:rPr sz="2000" spc="-195" dirty="0">
                <a:latin typeface="Arial MT"/>
                <a:cs typeface="Arial MT"/>
              </a:rPr>
              <a:t> </a:t>
            </a:r>
            <a:r>
              <a:rPr sz="2000" spc="-85" dirty="0">
                <a:latin typeface="Arial MT"/>
                <a:cs typeface="Arial MT"/>
              </a:rPr>
              <a:t>i</a:t>
            </a:r>
            <a:r>
              <a:rPr sz="2000" spc="-210" dirty="0">
                <a:latin typeface="Arial MT"/>
                <a:cs typeface="Arial MT"/>
              </a:rPr>
              <a:t>n</a:t>
            </a:r>
            <a:r>
              <a:rPr sz="2000" spc="-185" dirty="0">
                <a:latin typeface="Arial MT"/>
                <a:cs typeface="Arial MT"/>
              </a:rPr>
              <a:t>c</a:t>
            </a:r>
            <a:r>
              <a:rPr sz="2000" spc="-210" dirty="0">
                <a:latin typeface="Arial MT"/>
                <a:cs typeface="Arial MT"/>
              </a:rPr>
              <a:t>h</a:t>
            </a:r>
            <a:r>
              <a:rPr sz="2000" spc="-80" dirty="0">
                <a:latin typeface="Arial MT"/>
                <a:cs typeface="Arial MT"/>
              </a:rPr>
              <a:t>i</a:t>
            </a:r>
            <a:r>
              <a:rPr sz="2000" spc="-95" dirty="0">
                <a:latin typeface="Arial MT"/>
                <a:cs typeface="Arial MT"/>
              </a:rPr>
              <a:t> </a:t>
            </a:r>
            <a:r>
              <a:rPr sz="2000" spc="-114" dirty="0">
                <a:latin typeface="Arial MT"/>
                <a:cs typeface="Arial MT"/>
              </a:rPr>
              <a:t>(</a:t>
            </a:r>
            <a:r>
              <a:rPr sz="2000" spc="-200" dirty="0">
                <a:latin typeface="Arial MT"/>
                <a:cs typeface="Arial MT"/>
              </a:rPr>
              <a:t>5</a:t>
            </a:r>
            <a:r>
              <a:rPr sz="2000" spc="-114" dirty="0">
                <a:latin typeface="Arial MT"/>
                <a:cs typeface="Arial MT"/>
              </a:rPr>
              <a:t> </a:t>
            </a:r>
            <a:r>
              <a:rPr sz="2000" spc="-185" dirty="0">
                <a:latin typeface="Arial MT"/>
                <a:cs typeface="Arial MT"/>
              </a:rPr>
              <a:t>c</a:t>
            </a:r>
            <a:r>
              <a:rPr sz="2000" spc="-310" dirty="0">
                <a:latin typeface="Arial MT"/>
                <a:cs typeface="Arial MT"/>
              </a:rPr>
              <a:t>m</a:t>
            </a:r>
            <a:r>
              <a:rPr sz="2000" spc="-120" dirty="0">
                <a:latin typeface="Arial MT"/>
                <a:cs typeface="Arial MT"/>
              </a:rPr>
              <a:t>)</a:t>
            </a:r>
            <a:r>
              <a:rPr sz="2000" spc="-100" dirty="0">
                <a:latin typeface="Arial MT"/>
                <a:cs typeface="Arial MT"/>
              </a:rPr>
              <a:t>.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2097" y="200355"/>
            <a:ext cx="6559804" cy="61555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URUTAN P3K RJP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848053"/>
            <a:ext cx="8122156" cy="45993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1. </a:t>
            </a:r>
            <a:r>
              <a:rPr lang="en-US" sz="3200" dirty="0">
                <a:solidFill>
                  <a:srgbClr val="FF0000"/>
                </a:solidFill>
              </a:rPr>
              <a:t>D</a:t>
            </a:r>
            <a:r>
              <a:rPr lang="en-US" sz="3200" dirty="0"/>
              <a:t>anger</a:t>
            </a:r>
          </a:p>
          <a:p>
            <a:pPr marL="0" indent="0">
              <a:buNone/>
            </a:pPr>
            <a:r>
              <a:rPr lang="en-US" sz="3200" dirty="0"/>
              <a:t>2. </a:t>
            </a:r>
            <a:r>
              <a:rPr lang="en-US" sz="3200" dirty="0" err="1">
                <a:solidFill>
                  <a:srgbClr val="FF0000"/>
                </a:solidFill>
              </a:rPr>
              <a:t>R</a:t>
            </a:r>
            <a:r>
              <a:rPr lang="en-US" sz="3200" dirty="0" err="1"/>
              <a:t>espon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3. </a:t>
            </a:r>
            <a:r>
              <a:rPr lang="en-US" sz="3200" dirty="0">
                <a:solidFill>
                  <a:srgbClr val="FF0000"/>
                </a:solidFill>
              </a:rPr>
              <a:t>C</a:t>
            </a:r>
            <a:r>
              <a:rPr lang="en-US" sz="3200" dirty="0"/>
              <a:t>ompression</a:t>
            </a:r>
          </a:p>
          <a:p>
            <a:pPr marL="0" indent="0">
              <a:buNone/>
            </a:pPr>
            <a:r>
              <a:rPr lang="en-US" sz="3200" dirty="0"/>
              <a:t>4. </a:t>
            </a:r>
            <a:r>
              <a:rPr lang="en-US" sz="3200" dirty="0">
                <a:solidFill>
                  <a:srgbClr val="FF0000"/>
                </a:solidFill>
              </a:rPr>
              <a:t>A</a:t>
            </a:r>
            <a:r>
              <a:rPr lang="en-US" sz="3200" dirty="0"/>
              <a:t>ir way</a:t>
            </a:r>
          </a:p>
          <a:p>
            <a:pPr marL="0" indent="0">
              <a:buNone/>
            </a:pPr>
            <a:r>
              <a:rPr lang="en-US" sz="3200" dirty="0"/>
              <a:t>5. </a:t>
            </a:r>
            <a:r>
              <a:rPr lang="en-US" sz="3200" dirty="0">
                <a:solidFill>
                  <a:srgbClr val="FF0000"/>
                </a:solidFill>
              </a:rPr>
              <a:t>B</a:t>
            </a:r>
            <a:r>
              <a:rPr lang="en-US" sz="3200" dirty="0"/>
              <a:t>reathing</a:t>
            </a:r>
          </a:p>
          <a:p>
            <a:pPr marL="0" indent="0">
              <a:buNone/>
            </a:pPr>
            <a:r>
              <a:rPr lang="en-US" sz="3200" dirty="0"/>
              <a:t>(American Hearth Association, 2010)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7762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2098" y="85790"/>
            <a:ext cx="6559804" cy="5539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DANGER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200" dirty="0"/>
              <a:t>Check </a:t>
            </a:r>
            <a:r>
              <a:rPr lang="en-US" sz="3200" dirty="0" err="1"/>
              <a:t>bahaya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sumber</a:t>
            </a:r>
            <a:r>
              <a:rPr lang="en-US" sz="3200" dirty="0"/>
              <a:t> </a:t>
            </a:r>
            <a:r>
              <a:rPr lang="en-US" sz="3200" dirty="0" err="1"/>
              <a:t>bahaya</a:t>
            </a:r>
            <a:r>
              <a:rPr lang="en-US" sz="3200" dirty="0"/>
              <a:t> di </a:t>
            </a:r>
            <a:r>
              <a:rPr lang="en-US" sz="3200" dirty="0" err="1"/>
              <a:t>sekitar</a:t>
            </a:r>
            <a:r>
              <a:rPr lang="en-US" sz="3200" dirty="0"/>
              <a:t> </a:t>
            </a:r>
            <a:r>
              <a:rPr lang="en-US" sz="3200" dirty="0" err="1"/>
              <a:t>korban</a:t>
            </a:r>
            <a:r>
              <a:rPr lang="en-US" sz="3200" dirty="0"/>
              <a:t> :</a:t>
            </a:r>
          </a:p>
          <a:p>
            <a:pPr marL="0" indent="0">
              <a:buNone/>
            </a:pPr>
            <a:r>
              <a:rPr lang="en-US" sz="3200" dirty="0"/>
              <a:t>- </a:t>
            </a:r>
            <a:r>
              <a:rPr lang="en-US" sz="3200" dirty="0" err="1"/>
              <a:t>api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- </a:t>
            </a:r>
            <a:r>
              <a:rPr lang="en-US" sz="3200" dirty="0" err="1"/>
              <a:t>listrik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- </a:t>
            </a:r>
            <a:r>
              <a:rPr lang="en-US" sz="3200" dirty="0" err="1"/>
              <a:t>Ketinggian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- </a:t>
            </a:r>
            <a:r>
              <a:rPr lang="en-US" sz="3200" dirty="0" err="1"/>
              <a:t>dsb</a:t>
            </a:r>
            <a:r>
              <a:rPr lang="en-US" sz="3200" dirty="0"/>
              <a:t>, </a:t>
            </a:r>
            <a:r>
              <a:rPr lang="en-US" sz="3200" dirty="0" err="1"/>
              <a:t>segera</a:t>
            </a:r>
            <a:r>
              <a:rPr lang="en-US" sz="3200" dirty="0"/>
              <a:t> </a:t>
            </a:r>
            <a:r>
              <a:rPr lang="en-US" sz="3200" dirty="0" err="1"/>
              <a:t>laporkan</a:t>
            </a:r>
            <a:r>
              <a:rPr lang="en-US" sz="3200" dirty="0"/>
              <a:t> orang yang</a:t>
            </a:r>
          </a:p>
          <a:p>
            <a:pPr marL="177800" indent="0">
              <a:buNone/>
            </a:pPr>
            <a:r>
              <a:rPr lang="en-US" sz="3200" dirty="0" err="1"/>
              <a:t>mengalami</a:t>
            </a:r>
            <a:r>
              <a:rPr lang="en-US" sz="3200" dirty="0"/>
              <a:t> </a:t>
            </a:r>
            <a:r>
              <a:rPr lang="en-US" sz="3200" dirty="0" err="1"/>
              <a:t>kecelakaan</a:t>
            </a:r>
            <a:r>
              <a:rPr lang="en-US" sz="3200" dirty="0"/>
              <a:t>/</a:t>
            </a:r>
            <a:r>
              <a:rPr lang="en-US" sz="3200" dirty="0" err="1"/>
              <a:t>cidera</a:t>
            </a:r>
            <a:r>
              <a:rPr lang="en-US" sz="3200" dirty="0"/>
              <a:t> </a:t>
            </a:r>
          </a:p>
          <a:p>
            <a:pPr marL="177800" indent="0">
              <a:buNone/>
            </a:pPr>
            <a:r>
              <a:rPr lang="en-US" sz="3200" dirty="0" err="1"/>
              <a:t>ke</a:t>
            </a:r>
            <a:r>
              <a:rPr lang="en-US" sz="3200" dirty="0"/>
              <a:t> RS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Polisi</a:t>
            </a:r>
            <a:r>
              <a:rPr lang="en-US" sz="3200" dirty="0"/>
              <a:t>/DAMKAR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3" y="4775500"/>
            <a:ext cx="2828925" cy="1719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2" y="3143048"/>
            <a:ext cx="97155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05053"/>
            <a:ext cx="30003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6185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2097" y="200355"/>
            <a:ext cx="6559804" cy="5539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RESPON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7197" y="1848053"/>
            <a:ext cx="4658359" cy="387798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/>
              <a:t>Check </a:t>
            </a:r>
            <a:r>
              <a:rPr lang="en-US" sz="2800" dirty="0" err="1"/>
              <a:t>respon</a:t>
            </a:r>
            <a:r>
              <a:rPr lang="en-US" sz="2800" dirty="0"/>
              <a:t> </a:t>
            </a:r>
            <a:r>
              <a:rPr lang="en-US" sz="2800" dirty="0" err="1"/>
              <a:t>korban</a:t>
            </a:r>
            <a:r>
              <a:rPr lang="en-US" sz="2800" dirty="0"/>
              <a:t> </a:t>
            </a:r>
          </a:p>
          <a:p>
            <a:pPr>
              <a:buFontTx/>
              <a:buChar char="-"/>
            </a:pPr>
            <a:r>
              <a:rPr lang="en-US" sz="2800" dirty="0" err="1"/>
              <a:t>panggil</a:t>
            </a:r>
            <a:r>
              <a:rPr lang="en-US" sz="2800" dirty="0"/>
              <a:t> </a:t>
            </a:r>
            <a:r>
              <a:rPr lang="en-US" sz="2800" dirty="0" err="1"/>
              <a:t>nama</a:t>
            </a:r>
            <a:endParaRPr lang="en-US" sz="2800" dirty="0"/>
          </a:p>
          <a:p>
            <a:pPr>
              <a:buFontTx/>
              <a:buChar char="-"/>
            </a:pPr>
            <a:r>
              <a:rPr lang="en-US" sz="2800" dirty="0" err="1"/>
              <a:t>tepuk</a:t>
            </a:r>
            <a:r>
              <a:rPr lang="en-US" sz="2800" dirty="0"/>
              <a:t> </a:t>
            </a:r>
            <a:r>
              <a:rPr lang="en-US" sz="2800" dirty="0" err="1"/>
              <a:t>korban</a:t>
            </a:r>
            <a:endParaRPr lang="en-US" sz="2800" dirty="0"/>
          </a:p>
          <a:p>
            <a:pPr>
              <a:buFontTx/>
              <a:buChar char="-"/>
            </a:pPr>
            <a:r>
              <a:rPr lang="en-US" sz="2800" dirty="0"/>
              <a:t>check </a:t>
            </a:r>
            <a:r>
              <a:rPr lang="en-US" sz="2800" dirty="0" err="1"/>
              <a:t>nafas</a:t>
            </a:r>
            <a:endParaRPr lang="en-US" sz="2800" dirty="0"/>
          </a:p>
          <a:p>
            <a:pPr>
              <a:buFontTx/>
              <a:buChar char="-"/>
            </a:pPr>
            <a:r>
              <a:rPr lang="en-US" sz="2800" dirty="0"/>
              <a:t>Check </a:t>
            </a:r>
            <a:r>
              <a:rPr lang="en-US" sz="2800" dirty="0" err="1"/>
              <a:t>nadi</a:t>
            </a:r>
            <a:r>
              <a:rPr lang="en-US" sz="2800" dirty="0"/>
              <a:t> </a:t>
            </a:r>
            <a:r>
              <a:rPr lang="en-US" sz="2800" dirty="0" err="1"/>
              <a:t>korban</a:t>
            </a:r>
            <a:endParaRPr lang="en-US" sz="2800" dirty="0"/>
          </a:p>
          <a:p>
            <a:pPr>
              <a:buFontTx/>
              <a:buChar char="-"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TIDAK ADA NAFAS/NADI = LAKUKAN  RJP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91000"/>
            <a:ext cx="2772168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1"/>
            <a:ext cx="2437389" cy="244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7665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2098" y="609600"/>
            <a:ext cx="6559804" cy="61555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COMPRESSION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6311" y="3210026"/>
            <a:ext cx="4658359" cy="1276147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dada </a:t>
            </a:r>
            <a:r>
              <a:rPr lang="en-US" dirty="0" err="1"/>
              <a:t>sebanyak</a:t>
            </a:r>
            <a:r>
              <a:rPr lang="en-US" dirty="0"/>
              <a:t> 30x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30" y="2438400"/>
            <a:ext cx="2819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2109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2097" y="200355"/>
            <a:ext cx="6559804" cy="61555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AIR 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8575" y="2133600"/>
            <a:ext cx="6750556" cy="984885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err="1"/>
              <a:t>Buka</a:t>
            </a:r>
            <a:r>
              <a:rPr lang="en-US" sz="3200" dirty="0"/>
              <a:t> </a:t>
            </a:r>
            <a:r>
              <a:rPr lang="en-US" sz="3200" dirty="0" err="1"/>
              <a:t>jalan</a:t>
            </a:r>
            <a:r>
              <a:rPr lang="en-US" sz="3200" dirty="0"/>
              <a:t> </a:t>
            </a:r>
            <a:r>
              <a:rPr lang="en-US" sz="3200" dirty="0" err="1"/>
              <a:t>udara</a:t>
            </a:r>
            <a:r>
              <a:rPr lang="en-US" sz="3200" dirty="0"/>
              <a:t> </a:t>
            </a:r>
            <a:r>
              <a:rPr lang="en-US" sz="3200" dirty="0" err="1"/>
              <a:t>pernafasan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4" y="3396343"/>
            <a:ext cx="5626223" cy="3261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3745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2097" y="200355"/>
            <a:ext cx="6559804" cy="6771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BREATHING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1" y="1848053"/>
            <a:ext cx="7588756" cy="86177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/>
              <a:t>Beri</a:t>
            </a:r>
            <a:r>
              <a:rPr lang="en-US" sz="2800" dirty="0"/>
              <a:t> </a:t>
            </a:r>
            <a:r>
              <a:rPr lang="en-US" sz="2800" dirty="0" err="1"/>
              <a:t>tiupan</a:t>
            </a:r>
            <a:r>
              <a:rPr lang="en-US" sz="2800" dirty="0"/>
              <a:t> </a:t>
            </a:r>
            <a:r>
              <a:rPr lang="en-US" sz="2800" dirty="0" err="1"/>
              <a:t>nafas</a:t>
            </a:r>
            <a:r>
              <a:rPr lang="en-US" sz="2800" dirty="0"/>
              <a:t> 2x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korban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95" y="2666999"/>
            <a:ext cx="6559804" cy="376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7591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2603" y="489204"/>
            <a:ext cx="4754118" cy="126720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21026" y="648970"/>
            <a:ext cx="12325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300" dirty="0"/>
              <a:t>Pingsan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6700" y="1597152"/>
            <a:ext cx="8780526" cy="525856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99922" y="1972436"/>
            <a:ext cx="7415530" cy="4384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70" dirty="0">
                <a:latin typeface="Arial MT"/>
                <a:cs typeface="Arial MT"/>
              </a:rPr>
              <a:t>B</a:t>
            </a:r>
            <a:r>
              <a:rPr sz="2200" spc="-235" dirty="0">
                <a:latin typeface="Arial MT"/>
                <a:cs typeface="Arial MT"/>
              </a:rPr>
              <a:t>a</a:t>
            </a:r>
            <a:r>
              <a:rPr sz="2200" spc="-114" dirty="0">
                <a:latin typeface="Arial MT"/>
                <a:cs typeface="Arial MT"/>
              </a:rPr>
              <a:t>ri</a:t>
            </a:r>
            <a:r>
              <a:rPr sz="2200" spc="-235" dirty="0">
                <a:latin typeface="Arial MT"/>
                <a:cs typeface="Arial MT"/>
              </a:rPr>
              <a:t>n</a:t>
            </a:r>
            <a:r>
              <a:rPr sz="2200" spc="-220" dirty="0">
                <a:latin typeface="Arial MT"/>
                <a:cs typeface="Arial MT"/>
              </a:rPr>
              <a:t>gk</a:t>
            </a:r>
            <a:r>
              <a:rPr sz="2200" spc="-240" dirty="0">
                <a:latin typeface="Arial MT"/>
                <a:cs typeface="Arial MT"/>
              </a:rPr>
              <a:t>a</a:t>
            </a:r>
            <a:r>
              <a:rPr sz="2200" spc="-225" dirty="0">
                <a:latin typeface="Arial MT"/>
                <a:cs typeface="Arial MT"/>
              </a:rPr>
              <a:t>n</a:t>
            </a:r>
            <a:r>
              <a:rPr sz="2200" spc="-90" dirty="0">
                <a:latin typeface="Arial MT"/>
                <a:cs typeface="Arial MT"/>
              </a:rPr>
              <a:t> </a:t>
            </a:r>
            <a:r>
              <a:rPr sz="2200" spc="-190" dirty="0">
                <a:latin typeface="Arial MT"/>
                <a:cs typeface="Arial MT"/>
              </a:rPr>
              <a:t>kor</a:t>
            </a:r>
            <a:r>
              <a:rPr sz="2200" spc="-240" dirty="0">
                <a:latin typeface="Arial MT"/>
                <a:cs typeface="Arial MT"/>
              </a:rPr>
              <a:t>b</a:t>
            </a:r>
            <a:r>
              <a:rPr sz="2200" spc="-229" dirty="0">
                <a:latin typeface="Arial MT"/>
                <a:cs typeface="Arial MT"/>
              </a:rPr>
              <a:t>a</a:t>
            </a:r>
            <a:r>
              <a:rPr sz="2200" spc="-225" dirty="0">
                <a:latin typeface="Arial MT"/>
                <a:cs typeface="Arial MT"/>
              </a:rPr>
              <a:t>n</a:t>
            </a:r>
            <a:r>
              <a:rPr sz="2200" spc="-105" dirty="0">
                <a:latin typeface="Arial MT"/>
                <a:cs typeface="Arial MT"/>
              </a:rPr>
              <a:t> </a:t>
            </a:r>
            <a:r>
              <a:rPr sz="2200" spc="-215" dirty="0">
                <a:latin typeface="Arial MT"/>
                <a:cs typeface="Arial MT"/>
              </a:rPr>
              <a:t>sec</a:t>
            </a:r>
            <a:r>
              <a:rPr sz="2200" spc="-240" dirty="0">
                <a:latin typeface="Arial MT"/>
                <a:cs typeface="Arial MT"/>
              </a:rPr>
              <a:t>a</a:t>
            </a:r>
            <a:r>
              <a:rPr sz="2200" spc="-180" dirty="0">
                <a:latin typeface="Arial MT"/>
                <a:cs typeface="Arial MT"/>
              </a:rPr>
              <a:t>ra</a:t>
            </a:r>
            <a:r>
              <a:rPr sz="2200" spc="-114" dirty="0">
                <a:latin typeface="Arial MT"/>
                <a:cs typeface="Arial MT"/>
              </a:rPr>
              <a:t> </a:t>
            </a:r>
            <a:r>
              <a:rPr sz="2200" spc="-150" dirty="0">
                <a:latin typeface="Arial MT"/>
                <a:cs typeface="Arial MT"/>
              </a:rPr>
              <a:t>tel</a:t>
            </a:r>
            <a:r>
              <a:rPr sz="2200" spc="-240" dirty="0">
                <a:latin typeface="Arial MT"/>
                <a:cs typeface="Arial MT"/>
              </a:rPr>
              <a:t>e</a:t>
            </a:r>
            <a:r>
              <a:rPr sz="2200" spc="-175" dirty="0">
                <a:latin typeface="Arial MT"/>
                <a:cs typeface="Arial MT"/>
              </a:rPr>
              <a:t>nt</a:t>
            </a:r>
            <a:r>
              <a:rPr sz="2200" spc="-235" dirty="0">
                <a:latin typeface="Arial MT"/>
                <a:cs typeface="Arial MT"/>
              </a:rPr>
              <a:t>a</a:t>
            </a:r>
            <a:r>
              <a:rPr sz="2200" spc="-229" dirty="0">
                <a:latin typeface="Arial MT"/>
                <a:cs typeface="Arial MT"/>
              </a:rPr>
              <a:t>n</a:t>
            </a:r>
            <a:r>
              <a:rPr sz="2200" spc="-240" dirty="0">
                <a:latin typeface="Arial MT"/>
                <a:cs typeface="Arial MT"/>
              </a:rPr>
              <a:t>g</a:t>
            </a:r>
            <a:r>
              <a:rPr sz="2200" spc="-114" dirty="0">
                <a:latin typeface="Arial MT"/>
                <a:cs typeface="Arial MT"/>
              </a:rPr>
              <a:t>,</a:t>
            </a:r>
            <a:r>
              <a:rPr sz="2200" spc="-95" dirty="0">
                <a:latin typeface="Arial MT"/>
                <a:cs typeface="Arial MT"/>
              </a:rPr>
              <a:t> l</a:t>
            </a:r>
            <a:r>
              <a:rPr sz="2200" spc="-235" dirty="0">
                <a:latin typeface="Arial MT"/>
                <a:cs typeface="Arial MT"/>
              </a:rPr>
              <a:t>o</a:t>
            </a:r>
            <a:r>
              <a:rPr sz="2200" spc="-229" dirty="0">
                <a:latin typeface="Arial MT"/>
                <a:cs typeface="Arial MT"/>
              </a:rPr>
              <a:t>n</a:t>
            </a:r>
            <a:r>
              <a:rPr sz="2200" spc="-240" dirty="0">
                <a:latin typeface="Arial MT"/>
                <a:cs typeface="Arial MT"/>
              </a:rPr>
              <a:t>g</a:t>
            </a:r>
            <a:r>
              <a:rPr sz="2200" spc="-229" dirty="0">
                <a:latin typeface="Arial MT"/>
                <a:cs typeface="Arial MT"/>
              </a:rPr>
              <a:t>g</a:t>
            </a:r>
            <a:r>
              <a:rPr sz="2200" spc="-240" dirty="0">
                <a:latin typeface="Arial MT"/>
                <a:cs typeface="Arial MT"/>
              </a:rPr>
              <a:t>a</a:t>
            </a:r>
            <a:r>
              <a:rPr sz="2200" spc="-195" dirty="0">
                <a:latin typeface="Arial MT"/>
                <a:cs typeface="Arial MT"/>
              </a:rPr>
              <a:t>rkan</a:t>
            </a:r>
            <a:r>
              <a:rPr sz="2200" spc="-85" dirty="0">
                <a:latin typeface="Arial MT"/>
                <a:cs typeface="Arial MT"/>
              </a:rPr>
              <a:t> </a:t>
            </a:r>
            <a:r>
              <a:rPr sz="2200" spc="-229" dirty="0">
                <a:latin typeface="Arial MT"/>
                <a:cs typeface="Arial MT"/>
              </a:rPr>
              <a:t>p</a:t>
            </a:r>
            <a:r>
              <a:rPr sz="2200" spc="-240" dirty="0">
                <a:latin typeface="Arial MT"/>
                <a:cs typeface="Arial MT"/>
              </a:rPr>
              <a:t>a</a:t>
            </a:r>
            <a:r>
              <a:rPr sz="2200" spc="-220" dirty="0">
                <a:latin typeface="Arial MT"/>
                <a:cs typeface="Arial MT"/>
              </a:rPr>
              <a:t>ka</a:t>
            </a:r>
            <a:r>
              <a:rPr sz="2200" spc="-100" dirty="0">
                <a:latin typeface="Arial MT"/>
                <a:cs typeface="Arial MT"/>
              </a:rPr>
              <a:t>i</a:t>
            </a:r>
            <a:r>
              <a:rPr sz="2200" spc="-229" dirty="0">
                <a:latin typeface="Arial MT"/>
                <a:cs typeface="Arial MT"/>
              </a:rPr>
              <a:t>a</a:t>
            </a:r>
            <a:r>
              <a:rPr sz="2200" spc="-240" dirty="0">
                <a:latin typeface="Arial MT"/>
                <a:cs typeface="Arial MT"/>
              </a:rPr>
              <a:t>n</a:t>
            </a:r>
            <a:r>
              <a:rPr sz="2200" spc="-220" dirty="0">
                <a:latin typeface="Arial MT"/>
                <a:cs typeface="Arial MT"/>
              </a:rPr>
              <a:t>ny</a:t>
            </a:r>
            <a:r>
              <a:rPr sz="2200" spc="-235" dirty="0">
                <a:latin typeface="Arial MT"/>
                <a:cs typeface="Arial MT"/>
              </a:rPr>
              <a:t>a</a:t>
            </a:r>
            <a:r>
              <a:rPr sz="2200" spc="-114" dirty="0">
                <a:latin typeface="Arial MT"/>
                <a:cs typeface="Arial MT"/>
              </a:rPr>
              <a:t>,</a:t>
            </a:r>
            <a:r>
              <a:rPr sz="2200" spc="-80" dirty="0">
                <a:latin typeface="Arial MT"/>
                <a:cs typeface="Arial MT"/>
              </a:rPr>
              <a:t> </a:t>
            </a:r>
            <a:r>
              <a:rPr sz="2200" spc="-260" dirty="0">
                <a:latin typeface="Arial MT"/>
                <a:cs typeface="Arial MT"/>
              </a:rPr>
              <a:t>kem</a:t>
            </a:r>
            <a:r>
              <a:rPr sz="2200" spc="-240" dirty="0">
                <a:latin typeface="Arial MT"/>
                <a:cs typeface="Arial MT"/>
              </a:rPr>
              <a:t>u</a:t>
            </a:r>
            <a:r>
              <a:rPr sz="2200" spc="-229" dirty="0">
                <a:latin typeface="Arial MT"/>
                <a:cs typeface="Arial MT"/>
              </a:rPr>
              <a:t>d</a:t>
            </a:r>
            <a:r>
              <a:rPr sz="2200" spc="-100" dirty="0">
                <a:latin typeface="Arial MT"/>
                <a:cs typeface="Arial MT"/>
              </a:rPr>
              <a:t>i</a:t>
            </a:r>
            <a:r>
              <a:rPr sz="2200" spc="-229" dirty="0">
                <a:latin typeface="Arial MT"/>
                <a:cs typeface="Arial MT"/>
              </a:rPr>
              <a:t>an</a:t>
            </a:r>
            <a:endParaRPr sz="2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200" spc="-95" dirty="0">
                <a:latin typeface="Arial MT"/>
                <a:cs typeface="Arial MT"/>
              </a:rPr>
              <a:t>l</a:t>
            </a:r>
            <a:r>
              <a:rPr sz="2200" spc="-240" dirty="0">
                <a:latin typeface="Arial MT"/>
                <a:cs typeface="Arial MT"/>
              </a:rPr>
              <a:t>a</a:t>
            </a:r>
            <a:r>
              <a:rPr sz="2200" spc="-204" dirty="0">
                <a:latin typeface="Arial MT"/>
                <a:cs typeface="Arial MT"/>
              </a:rPr>
              <a:t>k</a:t>
            </a:r>
            <a:r>
              <a:rPr sz="2200" spc="-235" dirty="0">
                <a:latin typeface="Arial MT"/>
                <a:cs typeface="Arial MT"/>
              </a:rPr>
              <a:t>u</a:t>
            </a:r>
            <a:r>
              <a:rPr sz="2200" spc="-204" dirty="0">
                <a:latin typeface="Arial MT"/>
                <a:cs typeface="Arial MT"/>
              </a:rPr>
              <a:t>k</a:t>
            </a:r>
            <a:r>
              <a:rPr sz="2200" spc="-235" dirty="0">
                <a:latin typeface="Arial MT"/>
                <a:cs typeface="Arial MT"/>
              </a:rPr>
              <a:t>a</a:t>
            </a:r>
            <a:r>
              <a:rPr sz="2200" spc="-225" dirty="0">
                <a:latin typeface="Arial MT"/>
                <a:cs typeface="Arial MT"/>
              </a:rPr>
              <a:t>n</a:t>
            </a:r>
            <a:r>
              <a:rPr sz="2200" spc="-100" dirty="0">
                <a:latin typeface="Arial MT"/>
                <a:cs typeface="Arial MT"/>
              </a:rPr>
              <a:t> </a:t>
            </a:r>
            <a:r>
              <a:rPr sz="2200" spc="-229" dirty="0">
                <a:latin typeface="Arial MT"/>
                <a:cs typeface="Arial MT"/>
              </a:rPr>
              <a:t>e</a:t>
            </a:r>
            <a:r>
              <a:rPr sz="2200" spc="-345" dirty="0">
                <a:latin typeface="Arial MT"/>
                <a:cs typeface="Arial MT"/>
              </a:rPr>
              <a:t>m</a:t>
            </a:r>
            <a:r>
              <a:rPr sz="2200" spc="-229" dirty="0">
                <a:latin typeface="Arial MT"/>
                <a:cs typeface="Arial MT"/>
              </a:rPr>
              <a:t>p</a:t>
            </a:r>
            <a:r>
              <a:rPr sz="2200" spc="-240" dirty="0">
                <a:latin typeface="Arial MT"/>
                <a:cs typeface="Arial MT"/>
              </a:rPr>
              <a:t>a</a:t>
            </a:r>
            <a:r>
              <a:rPr sz="2200" spc="-110" dirty="0">
                <a:latin typeface="Arial MT"/>
                <a:cs typeface="Arial MT"/>
              </a:rPr>
              <a:t>t</a:t>
            </a:r>
            <a:r>
              <a:rPr sz="2200" spc="-95" dirty="0">
                <a:latin typeface="Arial MT"/>
                <a:cs typeface="Arial MT"/>
              </a:rPr>
              <a:t> l</a:t>
            </a:r>
            <a:r>
              <a:rPr sz="2200" spc="-240" dirty="0">
                <a:latin typeface="Arial MT"/>
                <a:cs typeface="Arial MT"/>
              </a:rPr>
              <a:t>a</a:t>
            </a:r>
            <a:r>
              <a:rPr sz="2200" spc="-229" dirty="0">
                <a:latin typeface="Arial MT"/>
                <a:cs typeface="Arial MT"/>
              </a:rPr>
              <a:t>n</a:t>
            </a:r>
            <a:r>
              <a:rPr sz="2200" spc="-240" dirty="0">
                <a:latin typeface="Arial MT"/>
                <a:cs typeface="Arial MT"/>
              </a:rPr>
              <a:t>g</a:t>
            </a:r>
            <a:r>
              <a:rPr sz="2200" spc="-204" dirty="0">
                <a:latin typeface="Arial MT"/>
                <a:cs typeface="Arial MT"/>
              </a:rPr>
              <a:t>k</a:t>
            </a:r>
            <a:r>
              <a:rPr sz="2200" spc="-235" dirty="0">
                <a:latin typeface="Arial MT"/>
                <a:cs typeface="Arial MT"/>
              </a:rPr>
              <a:t>a</a:t>
            </a:r>
            <a:r>
              <a:rPr sz="2200" spc="-225" dirty="0">
                <a:latin typeface="Arial MT"/>
                <a:cs typeface="Arial MT"/>
              </a:rPr>
              <a:t>h</a:t>
            </a:r>
            <a:r>
              <a:rPr sz="2200" spc="-100" dirty="0">
                <a:latin typeface="Arial MT"/>
                <a:cs typeface="Arial MT"/>
              </a:rPr>
              <a:t> </a:t>
            </a:r>
            <a:r>
              <a:rPr sz="2200" spc="-229" dirty="0">
                <a:latin typeface="Arial MT"/>
                <a:cs typeface="Arial MT"/>
              </a:rPr>
              <a:t>b</a:t>
            </a:r>
            <a:r>
              <a:rPr sz="2200" spc="-240" dirty="0">
                <a:latin typeface="Arial MT"/>
                <a:cs typeface="Arial MT"/>
              </a:rPr>
              <a:t>e</a:t>
            </a:r>
            <a:r>
              <a:rPr sz="2200" spc="-140" dirty="0">
                <a:latin typeface="Arial MT"/>
                <a:cs typeface="Arial MT"/>
              </a:rPr>
              <a:t>rik</a:t>
            </a:r>
            <a:r>
              <a:rPr sz="2200" spc="-240" dirty="0">
                <a:latin typeface="Arial MT"/>
                <a:cs typeface="Arial MT"/>
              </a:rPr>
              <a:t>u</a:t>
            </a:r>
            <a:r>
              <a:rPr sz="2200" spc="-110" dirty="0">
                <a:latin typeface="Arial MT"/>
                <a:cs typeface="Arial MT"/>
              </a:rPr>
              <a:t>t:</a:t>
            </a:r>
            <a:endParaRPr sz="2200">
              <a:latin typeface="Arial MT"/>
              <a:cs typeface="Arial MT"/>
            </a:endParaRPr>
          </a:p>
          <a:p>
            <a:pPr marL="469265" marR="1007110" indent="-4572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200" spc="-185" dirty="0">
                <a:latin typeface="Arial MT"/>
                <a:cs typeface="Arial MT"/>
              </a:rPr>
              <a:t>Jika</a:t>
            </a:r>
            <a:r>
              <a:rPr sz="2200" spc="-114" dirty="0">
                <a:latin typeface="Arial MT"/>
                <a:cs typeface="Arial MT"/>
              </a:rPr>
              <a:t> </a:t>
            </a:r>
            <a:r>
              <a:rPr sz="2200" spc="-175" dirty="0">
                <a:latin typeface="Arial MT"/>
                <a:cs typeface="Arial MT"/>
              </a:rPr>
              <a:t>tidak</a:t>
            </a:r>
            <a:r>
              <a:rPr sz="2200" spc="-100" dirty="0">
                <a:latin typeface="Arial MT"/>
                <a:cs typeface="Arial MT"/>
              </a:rPr>
              <a:t> </a:t>
            </a:r>
            <a:r>
              <a:rPr sz="2200" spc="-229" dirty="0">
                <a:latin typeface="Arial MT"/>
                <a:cs typeface="Arial MT"/>
              </a:rPr>
              <a:t>ada</a:t>
            </a:r>
            <a:r>
              <a:rPr sz="2200" spc="-114" dirty="0">
                <a:latin typeface="Arial MT"/>
                <a:cs typeface="Arial MT"/>
              </a:rPr>
              <a:t> </a:t>
            </a:r>
            <a:r>
              <a:rPr sz="2200" spc="-175" dirty="0">
                <a:latin typeface="Arial MT"/>
                <a:cs typeface="Arial MT"/>
              </a:rPr>
              <a:t>reaksi,</a:t>
            </a:r>
            <a:r>
              <a:rPr sz="2200" spc="-95" dirty="0">
                <a:latin typeface="Arial MT"/>
                <a:cs typeface="Arial MT"/>
              </a:rPr>
              <a:t> </a:t>
            </a:r>
            <a:r>
              <a:rPr sz="2200" spc="-200" dirty="0">
                <a:latin typeface="Arial MT"/>
                <a:cs typeface="Arial MT"/>
              </a:rPr>
              <a:t>miringkan</a:t>
            </a:r>
            <a:r>
              <a:rPr sz="2200" spc="-105" dirty="0">
                <a:latin typeface="Arial MT"/>
                <a:cs typeface="Arial MT"/>
              </a:rPr>
              <a:t> </a:t>
            </a:r>
            <a:r>
              <a:rPr sz="2200" spc="-204" dirty="0">
                <a:latin typeface="Arial MT"/>
                <a:cs typeface="Arial MT"/>
              </a:rPr>
              <a:t>kepala</a:t>
            </a:r>
            <a:r>
              <a:rPr sz="2200" spc="-90" dirty="0">
                <a:latin typeface="Arial MT"/>
                <a:cs typeface="Arial MT"/>
              </a:rPr>
              <a:t> </a:t>
            </a:r>
            <a:r>
              <a:rPr sz="2200" spc="-210" dirty="0">
                <a:latin typeface="Arial MT"/>
                <a:cs typeface="Arial MT"/>
              </a:rPr>
              <a:t>korban</a:t>
            </a:r>
            <a:r>
              <a:rPr sz="2200" spc="-105" dirty="0">
                <a:latin typeface="Arial MT"/>
                <a:cs typeface="Arial MT"/>
              </a:rPr>
              <a:t> </a:t>
            </a:r>
            <a:r>
              <a:rPr sz="2200" spc="-229" dirty="0">
                <a:latin typeface="Arial MT"/>
                <a:cs typeface="Arial MT"/>
              </a:rPr>
              <a:t>dan</a:t>
            </a:r>
            <a:r>
              <a:rPr sz="2200" spc="-114" dirty="0">
                <a:latin typeface="Arial MT"/>
                <a:cs typeface="Arial MT"/>
              </a:rPr>
              <a:t> </a:t>
            </a:r>
            <a:r>
              <a:rPr sz="2200" spc="-190" dirty="0">
                <a:latin typeface="Arial MT"/>
                <a:cs typeface="Arial MT"/>
              </a:rPr>
              <a:t>periksa </a:t>
            </a:r>
            <a:r>
              <a:rPr sz="2200" spc="-600" dirty="0">
                <a:latin typeface="Arial MT"/>
                <a:cs typeface="Arial MT"/>
              </a:rPr>
              <a:t> </a:t>
            </a:r>
            <a:r>
              <a:rPr sz="2200" spc="-220" dirty="0">
                <a:latin typeface="Arial MT"/>
                <a:cs typeface="Arial MT"/>
              </a:rPr>
              <a:t>pernapasannya</a:t>
            </a:r>
            <a:endParaRPr sz="2200">
              <a:latin typeface="Arial MT"/>
              <a:cs typeface="Arial MT"/>
            </a:endParaRPr>
          </a:p>
          <a:p>
            <a:pPr marL="469265" marR="508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200" spc="-185" dirty="0">
                <a:latin typeface="Arial MT"/>
                <a:cs typeface="Arial MT"/>
              </a:rPr>
              <a:t>Jika </a:t>
            </a:r>
            <a:r>
              <a:rPr sz="2200" spc="-204" dirty="0">
                <a:latin typeface="Arial MT"/>
                <a:cs typeface="Arial MT"/>
              </a:rPr>
              <a:t>bernapas,</a:t>
            </a:r>
            <a:r>
              <a:rPr sz="2200" spc="-200" dirty="0">
                <a:latin typeface="Arial MT"/>
                <a:cs typeface="Arial MT"/>
              </a:rPr>
              <a:t> </a:t>
            </a:r>
            <a:r>
              <a:rPr sz="2200" spc="-210" dirty="0">
                <a:latin typeface="Arial MT"/>
                <a:cs typeface="Arial MT"/>
              </a:rPr>
              <a:t>kepalanya</a:t>
            </a:r>
            <a:r>
              <a:rPr sz="2200" spc="-204" dirty="0">
                <a:latin typeface="Arial MT"/>
                <a:cs typeface="Arial MT"/>
              </a:rPr>
              <a:t> </a:t>
            </a:r>
            <a:r>
              <a:rPr sz="2200" spc="-185" dirty="0">
                <a:latin typeface="Arial MT"/>
                <a:cs typeface="Arial MT"/>
              </a:rPr>
              <a:t>tetap </a:t>
            </a:r>
            <a:r>
              <a:rPr sz="2200" spc="-195" dirty="0">
                <a:latin typeface="Arial MT"/>
                <a:cs typeface="Arial MT"/>
              </a:rPr>
              <a:t>dimiringkan </a:t>
            </a:r>
            <a:r>
              <a:rPr sz="2200" spc="-170" dirty="0">
                <a:latin typeface="Arial MT"/>
                <a:cs typeface="Arial MT"/>
              </a:rPr>
              <a:t>tetapi </a:t>
            </a:r>
            <a:r>
              <a:rPr sz="2200" spc="-190" dirty="0">
                <a:latin typeface="Arial MT"/>
                <a:cs typeface="Arial MT"/>
              </a:rPr>
              <a:t>periksa </a:t>
            </a:r>
            <a:r>
              <a:rPr sz="2200" spc="-185" dirty="0">
                <a:latin typeface="Arial MT"/>
                <a:cs typeface="Arial MT"/>
              </a:rPr>
              <a:t> </a:t>
            </a:r>
            <a:r>
              <a:rPr sz="2200" spc="-225" dirty="0">
                <a:latin typeface="Arial MT"/>
                <a:cs typeface="Arial MT"/>
              </a:rPr>
              <a:t>kemungkinan</a:t>
            </a:r>
            <a:r>
              <a:rPr sz="2200" spc="-90" dirty="0">
                <a:latin typeface="Arial MT"/>
                <a:cs typeface="Arial MT"/>
              </a:rPr>
              <a:t> </a:t>
            </a:r>
            <a:r>
              <a:rPr sz="2200" spc="-229" dirty="0">
                <a:latin typeface="Arial MT"/>
                <a:cs typeface="Arial MT"/>
              </a:rPr>
              <a:t>adanya</a:t>
            </a:r>
            <a:r>
              <a:rPr sz="2200" spc="-85" dirty="0">
                <a:latin typeface="Arial MT"/>
                <a:cs typeface="Arial MT"/>
              </a:rPr>
              <a:t> </a:t>
            </a:r>
            <a:r>
              <a:rPr sz="2200" spc="-210" dirty="0">
                <a:latin typeface="Arial MT"/>
                <a:cs typeface="Arial MT"/>
              </a:rPr>
              <a:t>cedera</a:t>
            </a:r>
            <a:r>
              <a:rPr sz="2200" spc="-100" dirty="0">
                <a:latin typeface="Arial MT"/>
                <a:cs typeface="Arial MT"/>
              </a:rPr>
              <a:t> </a:t>
            </a:r>
            <a:r>
              <a:rPr sz="2200" spc="-204" dirty="0">
                <a:latin typeface="Arial MT"/>
                <a:cs typeface="Arial MT"/>
              </a:rPr>
              <a:t>kepala</a:t>
            </a:r>
            <a:r>
              <a:rPr sz="2200" spc="-105" dirty="0">
                <a:latin typeface="Arial MT"/>
                <a:cs typeface="Arial MT"/>
              </a:rPr>
              <a:t> </a:t>
            </a:r>
            <a:r>
              <a:rPr sz="2200" spc="-229" dirty="0">
                <a:latin typeface="Arial MT"/>
                <a:cs typeface="Arial MT"/>
              </a:rPr>
              <a:t>dan</a:t>
            </a:r>
            <a:r>
              <a:rPr sz="2200" spc="-100" dirty="0">
                <a:latin typeface="Arial MT"/>
                <a:cs typeface="Arial MT"/>
              </a:rPr>
              <a:t> </a:t>
            </a:r>
            <a:r>
              <a:rPr sz="2200" spc="-190" dirty="0">
                <a:latin typeface="Arial MT"/>
                <a:cs typeface="Arial MT"/>
              </a:rPr>
              <a:t>leher,</a:t>
            </a:r>
            <a:r>
              <a:rPr sz="2200" spc="-100" dirty="0">
                <a:latin typeface="Arial MT"/>
                <a:cs typeface="Arial MT"/>
              </a:rPr>
              <a:t> </a:t>
            </a:r>
            <a:r>
              <a:rPr sz="2200" spc="-210" dirty="0">
                <a:latin typeface="Arial MT"/>
                <a:cs typeface="Arial MT"/>
              </a:rPr>
              <a:t>jangan</a:t>
            </a:r>
            <a:r>
              <a:rPr sz="2200" spc="-90" dirty="0">
                <a:latin typeface="Arial MT"/>
                <a:cs typeface="Arial MT"/>
              </a:rPr>
              <a:t> </a:t>
            </a:r>
            <a:r>
              <a:rPr sz="2200" spc="-175" dirty="0">
                <a:latin typeface="Arial MT"/>
                <a:cs typeface="Arial MT"/>
              </a:rPr>
              <a:t>beri</a:t>
            </a:r>
            <a:r>
              <a:rPr sz="2200" spc="-110" dirty="0">
                <a:latin typeface="Arial MT"/>
                <a:cs typeface="Arial MT"/>
              </a:rPr>
              <a:t> </a:t>
            </a:r>
            <a:r>
              <a:rPr sz="2200" spc="-245" dirty="0">
                <a:latin typeface="Arial MT"/>
                <a:cs typeface="Arial MT"/>
              </a:rPr>
              <a:t>makanan </a:t>
            </a:r>
            <a:r>
              <a:rPr sz="2200" spc="-595" dirty="0">
                <a:latin typeface="Arial MT"/>
                <a:cs typeface="Arial MT"/>
              </a:rPr>
              <a:t> </a:t>
            </a:r>
            <a:r>
              <a:rPr sz="2200" spc="-235" dirty="0">
                <a:latin typeface="Arial MT"/>
                <a:cs typeface="Arial MT"/>
              </a:rPr>
              <a:t>da</a:t>
            </a:r>
            <a:r>
              <a:rPr sz="2200" spc="-225" dirty="0">
                <a:latin typeface="Arial MT"/>
                <a:cs typeface="Arial MT"/>
              </a:rPr>
              <a:t>n</a:t>
            </a:r>
            <a:r>
              <a:rPr sz="2200" spc="-100" dirty="0">
                <a:latin typeface="Arial MT"/>
                <a:cs typeface="Arial MT"/>
              </a:rPr>
              <a:t> </a:t>
            </a:r>
            <a:r>
              <a:rPr sz="2200" spc="-215" dirty="0">
                <a:latin typeface="Arial MT"/>
                <a:cs typeface="Arial MT"/>
              </a:rPr>
              <a:t>mi</a:t>
            </a:r>
            <a:r>
              <a:rPr sz="2200" spc="-240" dirty="0">
                <a:latin typeface="Arial MT"/>
                <a:cs typeface="Arial MT"/>
              </a:rPr>
              <a:t>n</a:t>
            </a:r>
            <a:r>
              <a:rPr sz="2200" spc="-229" dirty="0">
                <a:latin typeface="Arial MT"/>
                <a:cs typeface="Arial MT"/>
              </a:rPr>
              <a:t>u</a:t>
            </a:r>
            <a:r>
              <a:rPr sz="2200" spc="-345" dirty="0">
                <a:latin typeface="Arial MT"/>
                <a:cs typeface="Arial MT"/>
              </a:rPr>
              <a:t>m</a:t>
            </a:r>
            <a:r>
              <a:rPr sz="2200" spc="-229" dirty="0">
                <a:latin typeface="Arial MT"/>
                <a:cs typeface="Arial MT"/>
              </a:rPr>
              <a:t>an</a:t>
            </a:r>
            <a:endParaRPr sz="2200">
              <a:latin typeface="Arial MT"/>
              <a:cs typeface="Arial MT"/>
            </a:endParaRPr>
          </a:p>
          <a:p>
            <a:pPr marL="469265" marR="258445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200" spc="-185" dirty="0">
                <a:latin typeface="Arial MT"/>
                <a:cs typeface="Arial MT"/>
              </a:rPr>
              <a:t>Jika</a:t>
            </a:r>
            <a:r>
              <a:rPr sz="2200" spc="-114" dirty="0">
                <a:latin typeface="Arial MT"/>
                <a:cs typeface="Arial MT"/>
              </a:rPr>
              <a:t> </a:t>
            </a:r>
            <a:r>
              <a:rPr sz="2200" spc="-215" dirty="0">
                <a:latin typeface="Arial MT"/>
                <a:cs typeface="Arial MT"/>
              </a:rPr>
              <a:t>bernapas</a:t>
            </a:r>
            <a:r>
              <a:rPr sz="2200" spc="-80" dirty="0">
                <a:latin typeface="Arial MT"/>
                <a:cs typeface="Arial MT"/>
              </a:rPr>
              <a:t> </a:t>
            </a:r>
            <a:r>
              <a:rPr sz="2200" spc="-170" dirty="0">
                <a:latin typeface="Arial MT"/>
                <a:cs typeface="Arial MT"/>
              </a:rPr>
              <a:t>tetapi</a:t>
            </a:r>
            <a:r>
              <a:rPr sz="2200" spc="-110" dirty="0">
                <a:latin typeface="Arial MT"/>
                <a:cs typeface="Arial MT"/>
              </a:rPr>
              <a:t> </a:t>
            </a:r>
            <a:r>
              <a:rPr sz="2200" spc="-229" dirty="0">
                <a:latin typeface="Arial MT"/>
                <a:cs typeface="Arial MT"/>
              </a:rPr>
              <a:t>mendengkur,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spc="-225" dirty="0">
                <a:latin typeface="Arial MT"/>
                <a:cs typeface="Arial MT"/>
              </a:rPr>
              <a:t>mungkin</a:t>
            </a:r>
            <a:r>
              <a:rPr sz="2200" spc="-100" dirty="0">
                <a:latin typeface="Arial MT"/>
                <a:cs typeface="Arial MT"/>
              </a:rPr>
              <a:t> </a:t>
            </a:r>
            <a:r>
              <a:rPr sz="2200" spc="-229" dirty="0">
                <a:latin typeface="Arial MT"/>
                <a:cs typeface="Arial MT"/>
              </a:rPr>
              <a:t>ada</a:t>
            </a:r>
            <a:r>
              <a:rPr sz="2200" spc="-95" dirty="0">
                <a:latin typeface="Arial MT"/>
                <a:cs typeface="Arial MT"/>
              </a:rPr>
              <a:t> </a:t>
            </a:r>
            <a:r>
              <a:rPr sz="2200" spc="-225" dirty="0">
                <a:latin typeface="Arial MT"/>
                <a:cs typeface="Arial MT"/>
              </a:rPr>
              <a:t>yang</a:t>
            </a:r>
            <a:r>
              <a:rPr sz="2200" spc="-110" dirty="0">
                <a:latin typeface="Arial MT"/>
                <a:cs typeface="Arial MT"/>
              </a:rPr>
              <a:t> </a:t>
            </a:r>
            <a:r>
              <a:rPr sz="2200" spc="-229" dirty="0">
                <a:latin typeface="Arial MT"/>
                <a:cs typeface="Arial MT"/>
              </a:rPr>
              <a:t>menyumbat, </a:t>
            </a:r>
            <a:r>
              <a:rPr sz="2200" spc="-595" dirty="0">
                <a:latin typeface="Arial MT"/>
                <a:cs typeface="Arial MT"/>
              </a:rPr>
              <a:t> </a:t>
            </a:r>
            <a:r>
              <a:rPr sz="2200" spc="-229" dirty="0">
                <a:latin typeface="Arial MT"/>
                <a:cs typeface="Arial MT"/>
              </a:rPr>
              <a:t>b</a:t>
            </a:r>
            <a:r>
              <a:rPr sz="2200" spc="-240" dirty="0">
                <a:latin typeface="Arial MT"/>
                <a:cs typeface="Arial MT"/>
              </a:rPr>
              <a:t>e</a:t>
            </a:r>
            <a:r>
              <a:rPr sz="2200" spc="-114" dirty="0">
                <a:latin typeface="Arial MT"/>
                <a:cs typeface="Arial MT"/>
              </a:rPr>
              <a:t>ri</a:t>
            </a:r>
            <a:r>
              <a:rPr sz="2200" spc="-100" dirty="0">
                <a:latin typeface="Arial MT"/>
                <a:cs typeface="Arial MT"/>
              </a:rPr>
              <a:t> </a:t>
            </a:r>
            <a:r>
              <a:rPr sz="2200" spc="-229" dirty="0">
                <a:latin typeface="Arial MT"/>
                <a:cs typeface="Arial MT"/>
              </a:rPr>
              <a:t>u</a:t>
            </a:r>
            <a:r>
              <a:rPr sz="2200" spc="-240" dirty="0">
                <a:latin typeface="Arial MT"/>
                <a:cs typeface="Arial MT"/>
              </a:rPr>
              <a:t>d</a:t>
            </a:r>
            <a:r>
              <a:rPr sz="2200" spc="-185" dirty="0">
                <a:latin typeface="Arial MT"/>
                <a:cs typeface="Arial MT"/>
              </a:rPr>
              <a:t>ar</a:t>
            </a:r>
            <a:r>
              <a:rPr sz="2200" spc="-225" dirty="0">
                <a:latin typeface="Arial MT"/>
                <a:cs typeface="Arial MT"/>
              </a:rPr>
              <a:t>a</a:t>
            </a:r>
            <a:r>
              <a:rPr sz="2200" spc="-110" dirty="0">
                <a:latin typeface="Arial MT"/>
                <a:cs typeface="Arial MT"/>
              </a:rPr>
              <a:t> </a:t>
            </a:r>
            <a:r>
              <a:rPr sz="2200" spc="-220" dirty="0">
                <a:latin typeface="Arial MT"/>
                <a:cs typeface="Arial MT"/>
              </a:rPr>
              <a:t>se</a:t>
            </a:r>
            <a:r>
              <a:rPr sz="2200" spc="-240" dirty="0">
                <a:latin typeface="Arial MT"/>
                <a:cs typeface="Arial MT"/>
              </a:rPr>
              <a:t>g</a:t>
            </a:r>
            <a:r>
              <a:rPr sz="2200" spc="-229" dirty="0">
                <a:latin typeface="Arial MT"/>
                <a:cs typeface="Arial MT"/>
              </a:rPr>
              <a:t>a</a:t>
            </a:r>
            <a:r>
              <a:rPr sz="2200" spc="-240" dirty="0">
                <a:latin typeface="Arial MT"/>
                <a:cs typeface="Arial MT"/>
              </a:rPr>
              <a:t>r</a:t>
            </a:r>
            <a:r>
              <a:rPr sz="2200" spc="-114" dirty="0">
                <a:latin typeface="Arial MT"/>
                <a:cs typeface="Arial MT"/>
              </a:rPr>
              <a:t>,</a:t>
            </a:r>
            <a:r>
              <a:rPr sz="2200" spc="-105" dirty="0">
                <a:latin typeface="Arial MT"/>
                <a:cs typeface="Arial MT"/>
              </a:rPr>
              <a:t> </a:t>
            </a:r>
            <a:r>
              <a:rPr sz="2200" spc="-235" dirty="0">
                <a:latin typeface="Arial MT"/>
                <a:cs typeface="Arial MT"/>
              </a:rPr>
              <a:t>da</a:t>
            </a:r>
            <a:r>
              <a:rPr sz="2200" spc="-225" dirty="0">
                <a:latin typeface="Arial MT"/>
                <a:cs typeface="Arial MT"/>
              </a:rPr>
              <a:t>n</a:t>
            </a:r>
            <a:r>
              <a:rPr sz="2200" spc="-114" dirty="0">
                <a:latin typeface="Arial MT"/>
                <a:cs typeface="Arial MT"/>
              </a:rPr>
              <a:t> </a:t>
            </a:r>
            <a:r>
              <a:rPr sz="2200" spc="-229" dirty="0">
                <a:latin typeface="Arial MT"/>
                <a:cs typeface="Arial MT"/>
              </a:rPr>
              <a:t>b</a:t>
            </a:r>
            <a:r>
              <a:rPr sz="2200" spc="-240" dirty="0">
                <a:latin typeface="Arial MT"/>
                <a:cs typeface="Arial MT"/>
              </a:rPr>
              <a:t>e</a:t>
            </a:r>
            <a:r>
              <a:rPr sz="2200" spc="-114" dirty="0">
                <a:latin typeface="Arial MT"/>
                <a:cs typeface="Arial MT"/>
              </a:rPr>
              <a:t>ri</a:t>
            </a:r>
            <a:r>
              <a:rPr sz="2200" spc="-100" dirty="0">
                <a:latin typeface="Arial MT"/>
                <a:cs typeface="Arial MT"/>
              </a:rPr>
              <a:t> </a:t>
            </a:r>
            <a:r>
              <a:rPr sz="2200" spc="-220" dirty="0">
                <a:latin typeface="Arial MT"/>
                <a:cs typeface="Arial MT"/>
              </a:rPr>
              <a:t>se</a:t>
            </a:r>
            <a:r>
              <a:rPr sz="2200" spc="-100" dirty="0">
                <a:latin typeface="Arial MT"/>
                <a:cs typeface="Arial MT"/>
              </a:rPr>
              <a:t>l</a:t>
            </a:r>
            <a:r>
              <a:rPr sz="2200" spc="-220" dirty="0">
                <a:latin typeface="Arial MT"/>
                <a:cs typeface="Arial MT"/>
              </a:rPr>
              <a:t>im</a:t>
            </a:r>
            <a:r>
              <a:rPr sz="2200" spc="-235" dirty="0">
                <a:latin typeface="Arial MT"/>
                <a:cs typeface="Arial MT"/>
              </a:rPr>
              <a:t>u</a:t>
            </a:r>
            <a:r>
              <a:rPr sz="2200" spc="-114" dirty="0">
                <a:latin typeface="Arial MT"/>
                <a:cs typeface="Arial MT"/>
              </a:rPr>
              <a:t>t</a:t>
            </a:r>
            <a:endParaRPr sz="2200">
              <a:latin typeface="Arial MT"/>
              <a:cs typeface="Arial MT"/>
            </a:endParaRPr>
          </a:p>
          <a:p>
            <a:pPr marL="469265" marR="33274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200" spc="-200" dirty="0">
                <a:latin typeface="Arial MT"/>
                <a:cs typeface="Arial MT"/>
              </a:rPr>
              <a:t>Jalan</a:t>
            </a:r>
            <a:r>
              <a:rPr sz="2200" spc="-100" dirty="0">
                <a:latin typeface="Arial MT"/>
                <a:cs typeface="Arial MT"/>
              </a:rPr>
              <a:t> </a:t>
            </a:r>
            <a:r>
              <a:rPr sz="2200" spc="-229" dirty="0">
                <a:latin typeface="Arial MT"/>
                <a:cs typeface="Arial MT"/>
              </a:rPr>
              <a:t>napas</a:t>
            </a:r>
            <a:r>
              <a:rPr sz="2200" spc="-90" dirty="0">
                <a:latin typeface="Arial MT"/>
                <a:cs typeface="Arial MT"/>
              </a:rPr>
              <a:t> </a:t>
            </a:r>
            <a:r>
              <a:rPr sz="2200" spc="-210" dirty="0">
                <a:latin typeface="Arial MT"/>
                <a:cs typeface="Arial MT"/>
              </a:rPr>
              <a:t>dapat</a:t>
            </a:r>
            <a:r>
              <a:rPr sz="2200" spc="-85" dirty="0">
                <a:latin typeface="Arial MT"/>
                <a:cs typeface="Arial MT"/>
              </a:rPr>
              <a:t> </a:t>
            </a:r>
            <a:r>
              <a:rPr sz="2200" spc="-204" dirty="0">
                <a:latin typeface="Arial MT"/>
                <a:cs typeface="Arial MT"/>
              </a:rPr>
              <a:t>dibuka</a:t>
            </a:r>
            <a:r>
              <a:rPr sz="2200" spc="-90" dirty="0">
                <a:latin typeface="Arial MT"/>
                <a:cs typeface="Arial MT"/>
              </a:rPr>
              <a:t> </a:t>
            </a:r>
            <a:r>
              <a:rPr sz="2200" spc="-235" dirty="0">
                <a:latin typeface="Arial MT"/>
                <a:cs typeface="Arial MT"/>
              </a:rPr>
              <a:t>dengan</a:t>
            </a:r>
            <a:r>
              <a:rPr sz="2200" spc="-80" dirty="0">
                <a:latin typeface="Arial MT"/>
                <a:cs typeface="Arial MT"/>
              </a:rPr>
              <a:t> </a:t>
            </a:r>
            <a:r>
              <a:rPr sz="2200" spc="-200" dirty="0">
                <a:latin typeface="Arial MT"/>
                <a:cs typeface="Arial MT"/>
              </a:rPr>
              <a:t>cara</a:t>
            </a:r>
            <a:r>
              <a:rPr sz="2200" spc="-110" dirty="0">
                <a:latin typeface="Arial MT"/>
                <a:cs typeface="Arial MT"/>
              </a:rPr>
              <a:t> </a:t>
            </a:r>
            <a:r>
              <a:rPr sz="2200" spc="-240" dirty="0">
                <a:latin typeface="Arial MT"/>
                <a:cs typeface="Arial MT"/>
              </a:rPr>
              <a:t>mendongakkan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spc="-204" dirty="0">
                <a:latin typeface="Arial MT"/>
                <a:cs typeface="Arial MT"/>
              </a:rPr>
              <a:t>kepala</a:t>
            </a:r>
            <a:r>
              <a:rPr sz="2200" spc="-95" dirty="0">
                <a:latin typeface="Arial MT"/>
                <a:cs typeface="Arial MT"/>
              </a:rPr>
              <a:t> </a:t>
            </a:r>
            <a:r>
              <a:rPr sz="2200" spc="-220" dirty="0">
                <a:latin typeface="Arial MT"/>
                <a:cs typeface="Arial MT"/>
              </a:rPr>
              <a:t>ke </a:t>
            </a:r>
            <a:r>
              <a:rPr sz="2200" spc="-595" dirty="0">
                <a:latin typeface="Arial MT"/>
                <a:cs typeface="Arial MT"/>
              </a:rPr>
              <a:t> </a:t>
            </a:r>
            <a:r>
              <a:rPr sz="2200" spc="-229" dirty="0">
                <a:latin typeface="Arial MT"/>
                <a:cs typeface="Arial MT"/>
              </a:rPr>
              <a:t>b</a:t>
            </a:r>
            <a:r>
              <a:rPr sz="2200" spc="-240" dirty="0">
                <a:latin typeface="Arial MT"/>
                <a:cs typeface="Arial MT"/>
              </a:rPr>
              <a:t>e</a:t>
            </a:r>
            <a:r>
              <a:rPr sz="2200" spc="-95" dirty="0">
                <a:latin typeface="Arial MT"/>
                <a:cs typeface="Arial MT"/>
              </a:rPr>
              <a:t>l</a:t>
            </a:r>
            <a:r>
              <a:rPr sz="2200" spc="-235" dirty="0">
                <a:latin typeface="Arial MT"/>
                <a:cs typeface="Arial MT"/>
              </a:rPr>
              <a:t>a</a:t>
            </a:r>
            <a:r>
              <a:rPr sz="2200" spc="-220" dirty="0">
                <a:latin typeface="Arial MT"/>
                <a:cs typeface="Arial MT"/>
              </a:rPr>
              <a:t>ka</a:t>
            </a:r>
            <a:r>
              <a:rPr sz="2200" spc="-240" dirty="0">
                <a:latin typeface="Arial MT"/>
                <a:cs typeface="Arial MT"/>
              </a:rPr>
              <a:t>n</a:t>
            </a:r>
            <a:r>
              <a:rPr sz="2200" spc="-225" dirty="0">
                <a:latin typeface="Arial MT"/>
                <a:cs typeface="Arial MT"/>
              </a:rPr>
              <a:t>g</a:t>
            </a:r>
            <a:r>
              <a:rPr sz="2200" spc="-90" dirty="0">
                <a:latin typeface="Arial MT"/>
                <a:cs typeface="Arial MT"/>
              </a:rPr>
              <a:t> </a:t>
            </a:r>
            <a:r>
              <a:rPr sz="2200" spc="-235" dirty="0">
                <a:latin typeface="Arial MT"/>
                <a:cs typeface="Arial MT"/>
              </a:rPr>
              <a:t>da</a:t>
            </a:r>
            <a:r>
              <a:rPr sz="2200" spc="-225" dirty="0">
                <a:latin typeface="Arial MT"/>
                <a:cs typeface="Arial MT"/>
              </a:rPr>
              <a:t>n</a:t>
            </a:r>
            <a:r>
              <a:rPr sz="2200" spc="-105" dirty="0">
                <a:latin typeface="Arial MT"/>
                <a:cs typeface="Arial MT"/>
              </a:rPr>
              <a:t> </a:t>
            </a:r>
            <a:r>
              <a:rPr sz="2200" spc="-229" dirty="0">
                <a:latin typeface="Arial MT"/>
                <a:cs typeface="Arial MT"/>
              </a:rPr>
              <a:t>g</a:t>
            </a:r>
            <a:r>
              <a:rPr sz="2200" spc="-240" dirty="0">
                <a:latin typeface="Arial MT"/>
                <a:cs typeface="Arial MT"/>
              </a:rPr>
              <a:t>e</a:t>
            </a:r>
            <a:r>
              <a:rPr sz="2200" spc="-190" dirty="0">
                <a:latin typeface="Arial MT"/>
                <a:cs typeface="Arial MT"/>
              </a:rPr>
              <a:t>rakk</a:t>
            </a:r>
            <a:r>
              <a:rPr sz="2200" spc="-240" dirty="0">
                <a:latin typeface="Arial MT"/>
                <a:cs typeface="Arial MT"/>
              </a:rPr>
              <a:t>a</a:t>
            </a:r>
            <a:r>
              <a:rPr sz="2200" spc="-225" dirty="0">
                <a:latin typeface="Arial MT"/>
                <a:cs typeface="Arial MT"/>
              </a:rPr>
              <a:t>n</a:t>
            </a:r>
            <a:r>
              <a:rPr sz="2200" spc="-100" dirty="0">
                <a:latin typeface="Arial MT"/>
                <a:cs typeface="Arial MT"/>
              </a:rPr>
              <a:t> </a:t>
            </a:r>
            <a:r>
              <a:rPr sz="2200" spc="-180" dirty="0">
                <a:latin typeface="Arial MT"/>
                <a:cs typeface="Arial MT"/>
              </a:rPr>
              <a:t>ra</a:t>
            </a:r>
            <a:r>
              <a:rPr sz="2200" spc="-240" dirty="0">
                <a:latin typeface="Arial MT"/>
                <a:cs typeface="Arial MT"/>
              </a:rPr>
              <a:t>h</a:t>
            </a:r>
            <a:r>
              <a:rPr sz="2200" spc="-229" dirty="0">
                <a:latin typeface="Arial MT"/>
                <a:cs typeface="Arial MT"/>
              </a:rPr>
              <a:t>a</a:t>
            </a:r>
            <a:r>
              <a:rPr sz="2200" spc="-240" dirty="0">
                <a:latin typeface="Arial MT"/>
                <a:cs typeface="Arial MT"/>
              </a:rPr>
              <a:t>n</a:t>
            </a:r>
            <a:r>
              <a:rPr sz="2200" spc="-225" dirty="0">
                <a:latin typeface="Arial MT"/>
                <a:cs typeface="Arial MT"/>
              </a:rPr>
              <a:t>g</a:t>
            </a:r>
            <a:r>
              <a:rPr sz="2200" spc="-105" dirty="0">
                <a:latin typeface="Arial MT"/>
                <a:cs typeface="Arial MT"/>
              </a:rPr>
              <a:t> </a:t>
            </a:r>
            <a:r>
              <a:rPr sz="2200" spc="-229" dirty="0">
                <a:latin typeface="Arial MT"/>
                <a:cs typeface="Arial MT"/>
              </a:rPr>
              <a:t>b</a:t>
            </a:r>
            <a:r>
              <a:rPr sz="2200" spc="-240" dirty="0">
                <a:latin typeface="Arial MT"/>
                <a:cs typeface="Arial MT"/>
              </a:rPr>
              <a:t>a</a:t>
            </a:r>
            <a:r>
              <a:rPr sz="2200" spc="-290" dirty="0">
                <a:latin typeface="Arial MT"/>
                <a:cs typeface="Arial MT"/>
              </a:rPr>
              <a:t>w</a:t>
            </a:r>
            <a:r>
              <a:rPr sz="2200" spc="-235" dirty="0">
                <a:latin typeface="Arial MT"/>
                <a:cs typeface="Arial MT"/>
              </a:rPr>
              <a:t>a</a:t>
            </a:r>
            <a:r>
              <a:rPr sz="2200" spc="-225" dirty="0">
                <a:latin typeface="Arial MT"/>
                <a:cs typeface="Arial MT"/>
              </a:rPr>
              <a:t>h</a:t>
            </a:r>
            <a:r>
              <a:rPr sz="2200" spc="-90" dirty="0">
                <a:latin typeface="Arial MT"/>
                <a:cs typeface="Arial MT"/>
              </a:rPr>
              <a:t> </a:t>
            </a:r>
            <a:r>
              <a:rPr sz="2200" spc="-204" dirty="0">
                <a:latin typeface="Arial MT"/>
                <a:cs typeface="Arial MT"/>
              </a:rPr>
              <a:t>k</a:t>
            </a:r>
            <a:r>
              <a:rPr sz="2200" spc="-225" dirty="0">
                <a:latin typeface="Arial MT"/>
                <a:cs typeface="Arial MT"/>
              </a:rPr>
              <a:t>e</a:t>
            </a:r>
            <a:r>
              <a:rPr sz="2200" spc="-114" dirty="0">
                <a:latin typeface="Arial MT"/>
                <a:cs typeface="Arial MT"/>
              </a:rPr>
              <a:t> </a:t>
            </a:r>
            <a:r>
              <a:rPr sz="2200" spc="-175" dirty="0">
                <a:latin typeface="Arial MT"/>
                <a:cs typeface="Arial MT"/>
              </a:rPr>
              <a:t>at</a:t>
            </a:r>
            <a:r>
              <a:rPr sz="2200" spc="-235" dirty="0">
                <a:latin typeface="Arial MT"/>
                <a:cs typeface="Arial MT"/>
              </a:rPr>
              <a:t>a</a:t>
            </a:r>
            <a:r>
              <a:rPr sz="2200" spc="-200" dirty="0">
                <a:latin typeface="Arial MT"/>
                <a:cs typeface="Arial MT"/>
              </a:rPr>
              <a:t>s</a:t>
            </a:r>
            <a:endParaRPr sz="2200">
              <a:latin typeface="Arial MT"/>
              <a:cs typeface="Arial MT"/>
            </a:endParaRPr>
          </a:p>
          <a:p>
            <a:pPr marL="469265" marR="498475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200" spc="-229" dirty="0">
                <a:latin typeface="Arial MT"/>
                <a:cs typeface="Arial MT"/>
              </a:rPr>
              <a:t>Jangan</a:t>
            </a:r>
            <a:r>
              <a:rPr sz="2200" spc="-100" dirty="0">
                <a:latin typeface="Arial MT"/>
                <a:cs typeface="Arial MT"/>
              </a:rPr>
              <a:t> </a:t>
            </a:r>
            <a:r>
              <a:rPr sz="2200" spc="-195" dirty="0">
                <a:latin typeface="Arial MT"/>
                <a:cs typeface="Arial MT"/>
              </a:rPr>
              <a:t>biarkan</a:t>
            </a:r>
            <a:r>
              <a:rPr sz="2200" spc="-85" dirty="0">
                <a:latin typeface="Arial MT"/>
                <a:cs typeface="Arial MT"/>
              </a:rPr>
              <a:t> </a:t>
            </a:r>
            <a:r>
              <a:rPr sz="2200" spc="-165" dirty="0">
                <a:latin typeface="Arial MT"/>
                <a:cs typeface="Arial MT"/>
              </a:rPr>
              <a:t>terlalu</a:t>
            </a:r>
            <a:r>
              <a:rPr sz="2200" spc="-105" dirty="0">
                <a:latin typeface="Arial MT"/>
                <a:cs typeface="Arial MT"/>
              </a:rPr>
              <a:t> </a:t>
            </a:r>
            <a:r>
              <a:rPr sz="2200" spc="-204" dirty="0">
                <a:latin typeface="Arial MT"/>
                <a:cs typeface="Arial MT"/>
              </a:rPr>
              <a:t>lama,</a:t>
            </a:r>
            <a:r>
              <a:rPr sz="2200" spc="-105" dirty="0">
                <a:latin typeface="Arial MT"/>
                <a:cs typeface="Arial MT"/>
              </a:rPr>
              <a:t> </a:t>
            </a:r>
            <a:r>
              <a:rPr sz="2200" spc="-210" dirty="0">
                <a:latin typeface="Arial MT"/>
                <a:cs typeface="Arial MT"/>
              </a:rPr>
              <a:t>segera</a:t>
            </a:r>
            <a:r>
              <a:rPr sz="2200" spc="-110" dirty="0">
                <a:latin typeface="Arial MT"/>
                <a:cs typeface="Arial MT"/>
              </a:rPr>
              <a:t> </a:t>
            </a:r>
            <a:r>
              <a:rPr sz="2200" spc="-220" dirty="0">
                <a:latin typeface="Arial MT"/>
                <a:cs typeface="Arial MT"/>
              </a:rPr>
              <a:t>bawalah</a:t>
            </a:r>
            <a:r>
              <a:rPr sz="2200" spc="-85" dirty="0">
                <a:latin typeface="Arial MT"/>
                <a:cs typeface="Arial MT"/>
              </a:rPr>
              <a:t> </a:t>
            </a:r>
            <a:r>
              <a:rPr sz="2200" spc="-210" dirty="0">
                <a:latin typeface="Arial MT"/>
                <a:cs typeface="Arial MT"/>
              </a:rPr>
              <a:t>korban</a:t>
            </a:r>
            <a:r>
              <a:rPr sz="2200" spc="-105" dirty="0">
                <a:latin typeface="Arial MT"/>
                <a:cs typeface="Arial MT"/>
              </a:rPr>
              <a:t> </a:t>
            </a:r>
            <a:r>
              <a:rPr sz="2200" spc="-215" dirty="0">
                <a:latin typeface="Arial MT"/>
                <a:cs typeface="Arial MT"/>
              </a:rPr>
              <a:t>ke</a:t>
            </a:r>
            <a:r>
              <a:rPr sz="2200" spc="-110" dirty="0">
                <a:latin typeface="Arial MT"/>
                <a:cs typeface="Arial MT"/>
              </a:rPr>
              <a:t> </a:t>
            </a:r>
            <a:r>
              <a:rPr sz="2200" spc="-155" dirty="0">
                <a:latin typeface="Arial MT"/>
                <a:cs typeface="Arial MT"/>
              </a:rPr>
              <a:t>fasilitas </a:t>
            </a:r>
            <a:r>
              <a:rPr sz="2200" spc="-600" dirty="0">
                <a:latin typeface="Arial MT"/>
                <a:cs typeface="Arial MT"/>
              </a:rPr>
              <a:t> </a:t>
            </a:r>
            <a:r>
              <a:rPr sz="2200" spc="-204" dirty="0">
                <a:latin typeface="Arial MT"/>
                <a:cs typeface="Arial MT"/>
              </a:rPr>
              <a:t>kesehatan.</a:t>
            </a:r>
            <a:endParaRPr sz="22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53400" y="160020"/>
            <a:ext cx="981455" cy="155143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404" y="336791"/>
            <a:ext cx="3763517" cy="126721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6148" y="496570"/>
            <a:ext cx="24561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640" dirty="0"/>
              <a:t>T</a:t>
            </a:r>
            <a:r>
              <a:rPr sz="3200" spc="-260" dirty="0"/>
              <a:t>er</a:t>
            </a:r>
            <a:r>
              <a:rPr sz="3200" spc="-285" dirty="0"/>
              <a:t>s</a:t>
            </a:r>
            <a:r>
              <a:rPr sz="3200" spc="-325" dirty="0"/>
              <a:t>eng</a:t>
            </a:r>
            <a:r>
              <a:rPr sz="3200" spc="-315" dirty="0"/>
              <a:t>a</a:t>
            </a:r>
            <a:r>
              <a:rPr sz="3200" spc="-160" dirty="0"/>
              <a:t>t</a:t>
            </a:r>
            <a:r>
              <a:rPr sz="3200" spc="-185" dirty="0"/>
              <a:t> </a:t>
            </a:r>
            <a:r>
              <a:rPr sz="3200" spc="-320" dirty="0"/>
              <a:t>L</a:t>
            </a:r>
            <a:r>
              <a:rPr sz="3200" spc="-135" dirty="0"/>
              <a:t>i</a:t>
            </a:r>
            <a:r>
              <a:rPr sz="3200" spc="-285" dirty="0"/>
              <a:t>s</a:t>
            </a:r>
            <a:r>
              <a:rPr sz="3200" spc="-200" dirty="0"/>
              <a:t>trik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4300" y="876300"/>
            <a:ext cx="5217413" cy="593826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359655" y="1008633"/>
            <a:ext cx="4244975" cy="5285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96850">
              <a:lnSpc>
                <a:spcPct val="100000"/>
              </a:lnSpc>
              <a:spcBef>
                <a:spcPts val="105"/>
              </a:spcBef>
            </a:pPr>
            <a:r>
              <a:rPr sz="2300" spc="-155" dirty="0">
                <a:latin typeface="Arial MT"/>
                <a:cs typeface="Arial MT"/>
              </a:rPr>
              <a:t>Ji</a:t>
            </a:r>
            <a:r>
              <a:rPr sz="2300" spc="-210" dirty="0">
                <a:latin typeface="Arial MT"/>
                <a:cs typeface="Arial MT"/>
              </a:rPr>
              <a:t>k</a:t>
            </a:r>
            <a:r>
              <a:rPr sz="2300" spc="-229" dirty="0">
                <a:latin typeface="Arial MT"/>
                <a:cs typeface="Arial MT"/>
              </a:rPr>
              <a:t>a</a:t>
            </a:r>
            <a:r>
              <a:rPr sz="2300" spc="-125" dirty="0">
                <a:latin typeface="Arial MT"/>
                <a:cs typeface="Arial MT"/>
              </a:rPr>
              <a:t> </a:t>
            </a:r>
            <a:r>
              <a:rPr sz="2300" spc="-225" dirty="0">
                <a:latin typeface="Arial MT"/>
                <a:cs typeface="Arial MT"/>
              </a:rPr>
              <a:t>ad</a:t>
            </a:r>
            <a:r>
              <a:rPr sz="2300" spc="-229" dirty="0">
                <a:latin typeface="Arial MT"/>
                <a:cs typeface="Arial MT"/>
              </a:rPr>
              <a:t>a</a:t>
            </a:r>
            <a:r>
              <a:rPr sz="2300" spc="-130" dirty="0">
                <a:latin typeface="Arial MT"/>
                <a:cs typeface="Arial MT"/>
              </a:rPr>
              <a:t> </a:t>
            </a:r>
            <a:r>
              <a:rPr sz="2300" spc="-215" dirty="0">
                <a:latin typeface="Arial MT"/>
                <a:cs typeface="Arial MT"/>
              </a:rPr>
              <a:t>y</a:t>
            </a:r>
            <a:r>
              <a:rPr sz="2300" spc="-225" dirty="0">
                <a:latin typeface="Arial MT"/>
                <a:cs typeface="Arial MT"/>
              </a:rPr>
              <a:t>a</a:t>
            </a:r>
            <a:r>
              <a:rPr sz="2300" spc="-235" dirty="0">
                <a:latin typeface="Arial MT"/>
                <a:cs typeface="Arial MT"/>
              </a:rPr>
              <a:t>n</a:t>
            </a:r>
            <a:r>
              <a:rPr sz="2300" spc="-229" dirty="0">
                <a:latin typeface="Arial MT"/>
                <a:cs typeface="Arial MT"/>
              </a:rPr>
              <a:t>g</a:t>
            </a:r>
            <a:r>
              <a:rPr sz="2300" spc="-125" dirty="0">
                <a:latin typeface="Arial MT"/>
                <a:cs typeface="Arial MT"/>
              </a:rPr>
              <a:t> </a:t>
            </a:r>
            <a:r>
              <a:rPr sz="2300" spc="-120" dirty="0">
                <a:latin typeface="Arial MT"/>
                <a:cs typeface="Arial MT"/>
              </a:rPr>
              <a:t>t</a:t>
            </a:r>
            <a:r>
              <a:rPr sz="2300" spc="-229" dirty="0">
                <a:latin typeface="Arial MT"/>
                <a:cs typeface="Arial MT"/>
              </a:rPr>
              <a:t>e</a:t>
            </a:r>
            <a:r>
              <a:rPr sz="2300" spc="-195" dirty="0">
                <a:latin typeface="Arial MT"/>
                <a:cs typeface="Arial MT"/>
              </a:rPr>
              <a:t>rse</a:t>
            </a:r>
            <a:r>
              <a:rPr sz="2300" spc="-225" dirty="0">
                <a:latin typeface="Arial MT"/>
                <a:cs typeface="Arial MT"/>
              </a:rPr>
              <a:t>n</a:t>
            </a:r>
            <a:r>
              <a:rPr sz="2300" spc="-235" dirty="0">
                <a:latin typeface="Arial MT"/>
                <a:cs typeface="Arial MT"/>
              </a:rPr>
              <a:t>ga</a:t>
            </a:r>
            <a:r>
              <a:rPr sz="2300" spc="-114" dirty="0">
                <a:latin typeface="Arial MT"/>
                <a:cs typeface="Arial MT"/>
              </a:rPr>
              <a:t>t</a:t>
            </a:r>
            <a:r>
              <a:rPr sz="2300" spc="-140" dirty="0">
                <a:latin typeface="Arial MT"/>
                <a:cs typeface="Arial MT"/>
              </a:rPr>
              <a:t> </a:t>
            </a:r>
            <a:r>
              <a:rPr sz="2300" spc="-135" dirty="0">
                <a:latin typeface="Arial MT"/>
                <a:cs typeface="Arial MT"/>
              </a:rPr>
              <a:t>lis</a:t>
            </a:r>
            <a:r>
              <a:rPr sz="2300" spc="-114" dirty="0">
                <a:latin typeface="Arial MT"/>
                <a:cs typeface="Arial MT"/>
              </a:rPr>
              <a:t>t</a:t>
            </a:r>
            <a:r>
              <a:rPr sz="2300" spc="-145" dirty="0">
                <a:latin typeface="Arial MT"/>
                <a:cs typeface="Arial MT"/>
              </a:rPr>
              <a:t>rik</a:t>
            </a:r>
            <a:r>
              <a:rPr sz="2300" spc="-114" dirty="0">
                <a:latin typeface="Arial MT"/>
                <a:cs typeface="Arial MT"/>
              </a:rPr>
              <a:t>,</a:t>
            </a:r>
            <a:r>
              <a:rPr sz="2300" spc="-135" dirty="0">
                <a:latin typeface="Arial MT"/>
                <a:cs typeface="Arial MT"/>
              </a:rPr>
              <a:t> </a:t>
            </a:r>
            <a:r>
              <a:rPr sz="2300" spc="-295" dirty="0">
                <a:latin typeface="Arial MT"/>
                <a:cs typeface="Arial MT"/>
              </a:rPr>
              <a:t>ma</a:t>
            </a:r>
            <a:r>
              <a:rPr sz="2300" spc="-170" dirty="0">
                <a:latin typeface="Arial MT"/>
                <a:cs typeface="Arial MT"/>
              </a:rPr>
              <a:t>ka  </a:t>
            </a:r>
            <a:r>
              <a:rPr sz="2300" spc="-215" dirty="0">
                <a:latin typeface="Arial MT"/>
                <a:cs typeface="Arial MT"/>
              </a:rPr>
              <a:t>y</a:t>
            </a:r>
            <a:r>
              <a:rPr sz="2300" spc="-225" dirty="0">
                <a:latin typeface="Arial MT"/>
                <a:cs typeface="Arial MT"/>
              </a:rPr>
              <a:t>a</a:t>
            </a:r>
            <a:r>
              <a:rPr sz="2300" spc="-235" dirty="0">
                <a:latin typeface="Arial MT"/>
                <a:cs typeface="Arial MT"/>
              </a:rPr>
              <a:t>n</a:t>
            </a:r>
            <a:r>
              <a:rPr sz="2300" spc="-229" dirty="0">
                <a:latin typeface="Arial MT"/>
                <a:cs typeface="Arial MT"/>
              </a:rPr>
              <a:t>g</a:t>
            </a:r>
            <a:r>
              <a:rPr sz="2300" spc="-135" dirty="0">
                <a:latin typeface="Arial MT"/>
                <a:cs typeface="Arial MT"/>
              </a:rPr>
              <a:t> </a:t>
            </a:r>
            <a:r>
              <a:rPr sz="2300" spc="-235" dirty="0">
                <a:latin typeface="Arial MT"/>
                <a:cs typeface="Arial MT"/>
              </a:rPr>
              <a:t>h</a:t>
            </a:r>
            <a:r>
              <a:rPr sz="2300" spc="-225" dirty="0">
                <a:latin typeface="Arial MT"/>
                <a:cs typeface="Arial MT"/>
              </a:rPr>
              <a:t>a</a:t>
            </a:r>
            <a:r>
              <a:rPr sz="2300" spc="-195" dirty="0">
                <a:latin typeface="Arial MT"/>
                <a:cs typeface="Arial MT"/>
              </a:rPr>
              <a:t>rus</a:t>
            </a:r>
            <a:r>
              <a:rPr sz="2300" spc="-135" dirty="0">
                <a:latin typeface="Arial MT"/>
                <a:cs typeface="Arial MT"/>
              </a:rPr>
              <a:t> </a:t>
            </a:r>
            <a:r>
              <a:rPr sz="2300" spc="-145" dirty="0">
                <a:latin typeface="Arial MT"/>
                <a:cs typeface="Arial MT"/>
              </a:rPr>
              <a:t>dil</a:t>
            </a:r>
            <a:r>
              <a:rPr sz="2300" spc="-225" dirty="0">
                <a:latin typeface="Arial MT"/>
                <a:cs typeface="Arial MT"/>
              </a:rPr>
              <a:t>a</a:t>
            </a:r>
            <a:r>
              <a:rPr sz="2300" spc="-215" dirty="0">
                <a:latin typeface="Arial MT"/>
                <a:cs typeface="Arial MT"/>
              </a:rPr>
              <a:t>k</a:t>
            </a:r>
            <a:r>
              <a:rPr sz="2300" spc="-225" dirty="0">
                <a:latin typeface="Arial MT"/>
                <a:cs typeface="Arial MT"/>
              </a:rPr>
              <a:t>u</a:t>
            </a:r>
            <a:r>
              <a:rPr sz="2300" spc="-215" dirty="0">
                <a:latin typeface="Arial MT"/>
                <a:cs typeface="Arial MT"/>
              </a:rPr>
              <a:t>k</a:t>
            </a:r>
            <a:r>
              <a:rPr sz="2300" spc="-225" dirty="0">
                <a:latin typeface="Arial MT"/>
                <a:cs typeface="Arial MT"/>
              </a:rPr>
              <a:t>a</a:t>
            </a:r>
            <a:r>
              <a:rPr sz="2300" spc="-229" dirty="0">
                <a:latin typeface="Arial MT"/>
                <a:cs typeface="Arial MT"/>
              </a:rPr>
              <a:t>n</a:t>
            </a:r>
            <a:r>
              <a:rPr sz="2300" spc="-145" dirty="0">
                <a:latin typeface="Arial MT"/>
                <a:cs typeface="Arial MT"/>
              </a:rPr>
              <a:t> </a:t>
            </a:r>
            <a:r>
              <a:rPr sz="2300" spc="-215" dirty="0">
                <a:latin typeface="Arial MT"/>
                <a:cs typeface="Arial MT"/>
              </a:rPr>
              <a:t>s</a:t>
            </a:r>
            <a:r>
              <a:rPr sz="2300" spc="-225" dirty="0">
                <a:latin typeface="Arial MT"/>
                <a:cs typeface="Arial MT"/>
              </a:rPr>
              <a:t>e</a:t>
            </a:r>
            <a:r>
              <a:rPr sz="2300" spc="-235" dirty="0">
                <a:latin typeface="Arial MT"/>
                <a:cs typeface="Arial MT"/>
              </a:rPr>
              <a:t>b</a:t>
            </a:r>
            <a:r>
              <a:rPr sz="2300" spc="-225" dirty="0">
                <a:latin typeface="Arial MT"/>
                <a:cs typeface="Arial MT"/>
              </a:rPr>
              <a:t>a</a:t>
            </a:r>
            <a:r>
              <a:rPr sz="2300" spc="-235" dirty="0">
                <a:latin typeface="Arial MT"/>
                <a:cs typeface="Arial MT"/>
              </a:rPr>
              <a:t>g</a:t>
            </a:r>
            <a:r>
              <a:rPr sz="2300" spc="-225" dirty="0">
                <a:latin typeface="Arial MT"/>
                <a:cs typeface="Arial MT"/>
              </a:rPr>
              <a:t>a</a:t>
            </a:r>
            <a:r>
              <a:rPr sz="2300" spc="-95" dirty="0">
                <a:latin typeface="Arial MT"/>
                <a:cs typeface="Arial MT"/>
              </a:rPr>
              <a:t>i</a:t>
            </a:r>
            <a:r>
              <a:rPr sz="2300" spc="-145" dirty="0">
                <a:latin typeface="Arial MT"/>
                <a:cs typeface="Arial MT"/>
              </a:rPr>
              <a:t> </a:t>
            </a:r>
            <a:r>
              <a:rPr sz="2300" spc="-235" dirty="0">
                <a:latin typeface="Arial MT"/>
                <a:cs typeface="Arial MT"/>
              </a:rPr>
              <a:t>b</a:t>
            </a:r>
            <a:r>
              <a:rPr sz="2300" spc="-225" dirty="0">
                <a:latin typeface="Arial MT"/>
                <a:cs typeface="Arial MT"/>
              </a:rPr>
              <a:t>e</a:t>
            </a:r>
            <a:r>
              <a:rPr sz="2300" spc="-170" dirty="0">
                <a:latin typeface="Arial MT"/>
                <a:cs typeface="Arial MT"/>
              </a:rPr>
              <a:t>riku</a:t>
            </a:r>
            <a:r>
              <a:rPr sz="2300" spc="-110" dirty="0">
                <a:latin typeface="Arial MT"/>
                <a:cs typeface="Arial MT"/>
              </a:rPr>
              <a:t>t</a:t>
            </a:r>
            <a:r>
              <a:rPr sz="2300" spc="-114" dirty="0">
                <a:latin typeface="Arial MT"/>
                <a:cs typeface="Arial MT"/>
              </a:rPr>
              <a:t>:</a:t>
            </a:r>
            <a:endParaRPr sz="2300">
              <a:latin typeface="Arial MT"/>
              <a:cs typeface="Arial MT"/>
            </a:endParaRPr>
          </a:p>
          <a:p>
            <a:pPr marL="469900" marR="5080" indent="-457834">
              <a:lnSpc>
                <a:spcPct val="100000"/>
              </a:lnSpc>
              <a:buAutoNum type="arabicPeriod"/>
              <a:tabLst>
                <a:tab pos="469900" algn="l"/>
                <a:tab pos="470534" algn="l"/>
                <a:tab pos="1774189" algn="l"/>
                <a:tab pos="2068195" algn="l"/>
              </a:tabLst>
            </a:pPr>
            <a:r>
              <a:rPr sz="2300" spc="-204" dirty="0">
                <a:latin typeface="Arial MT"/>
                <a:cs typeface="Arial MT"/>
              </a:rPr>
              <a:t>Put</a:t>
            </a:r>
            <a:r>
              <a:rPr sz="2300" spc="-225" dirty="0">
                <a:latin typeface="Arial MT"/>
                <a:cs typeface="Arial MT"/>
              </a:rPr>
              <a:t>u</a:t>
            </a:r>
            <a:r>
              <a:rPr sz="2300" spc="-210" dirty="0">
                <a:latin typeface="Arial MT"/>
                <a:cs typeface="Arial MT"/>
              </a:rPr>
              <a:t>sk</a:t>
            </a:r>
            <a:r>
              <a:rPr sz="2300" spc="-225" dirty="0">
                <a:latin typeface="Arial MT"/>
                <a:cs typeface="Arial MT"/>
              </a:rPr>
              <a:t>a</a:t>
            </a:r>
            <a:r>
              <a:rPr sz="2300" spc="-229" dirty="0">
                <a:latin typeface="Arial MT"/>
                <a:cs typeface="Arial MT"/>
              </a:rPr>
              <a:t>n</a:t>
            </a:r>
            <a:r>
              <a:rPr sz="2300" spc="-155" dirty="0">
                <a:latin typeface="Arial MT"/>
                <a:cs typeface="Arial MT"/>
              </a:rPr>
              <a:t> </a:t>
            </a:r>
            <a:r>
              <a:rPr sz="2300" spc="-160" dirty="0">
                <a:latin typeface="Arial MT"/>
                <a:cs typeface="Arial MT"/>
              </a:rPr>
              <a:t>alira</a:t>
            </a:r>
            <a:r>
              <a:rPr sz="2300" spc="-229" dirty="0">
                <a:latin typeface="Arial MT"/>
                <a:cs typeface="Arial MT"/>
              </a:rPr>
              <a:t>n</a:t>
            </a:r>
            <a:r>
              <a:rPr sz="2300" spc="-120" dirty="0">
                <a:latin typeface="Arial MT"/>
                <a:cs typeface="Arial MT"/>
              </a:rPr>
              <a:t> </a:t>
            </a:r>
            <a:r>
              <a:rPr sz="2300" spc="-130" dirty="0">
                <a:latin typeface="Arial MT"/>
                <a:cs typeface="Arial MT"/>
              </a:rPr>
              <a:t>listri</a:t>
            </a:r>
            <a:r>
              <a:rPr sz="2300" spc="-204" dirty="0">
                <a:latin typeface="Arial MT"/>
                <a:cs typeface="Arial MT"/>
              </a:rPr>
              <a:t>k</a:t>
            </a:r>
            <a:r>
              <a:rPr sz="2300" spc="-120" dirty="0">
                <a:latin typeface="Arial MT"/>
                <a:cs typeface="Arial MT"/>
              </a:rPr>
              <a:t> </a:t>
            </a:r>
            <a:r>
              <a:rPr sz="2300" spc="-225" dirty="0">
                <a:latin typeface="Arial MT"/>
                <a:cs typeface="Arial MT"/>
              </a:rPr>
              <a:t>yan</a:t>
            </a:r>
            <a:r>
              <a:rPr sz="2300" spc="-229" dirty="0">
                <a:latin typeface="Arial MT"/>
                <a:cs typeface="Arial MT"/>
              </a:rPr>
              <a:t>g</a:t>
            </a:r>
            <a:r>
              <a:rPr sz="2300" spc="-130" dirty="0">
                <a:latin typeface="Arial MT"/>
                <a:cs typeface="Arial MT"/>
              </a:rPr>
              <a:t> </a:t>
            </a:r>
            <a:r>
              <a:rPr sz="2300" spc="-180" dirty="0">
                <a:latin typeface="Arial MT"/>
                <a:cs typeface="Arial MT"/>
              </a:rPr>
              <a:t>terk</a:t>
            </a:r>
            <a:r>
              <a:rPr sz="2300" spc="-229" dirty="0">
                <a:latin typeface="Arial MT"/>
                <a:cs typeface="Arial MT"/>
              </a:rPr>
              <a:t>e</a:t>
            </a:r>
            <a:r>
              <a:rPr sz="2300" spc="-180" dirty="0">
                <a:latin typeface="Arial MT"/>
                <a:cs typeface="Arial MT"/>
              </a:rPr>
              <a:t>na  </a:t>
            </a:r>
            <a:r>
              <a:rPr sz="2300" spc="-120" dirty="0">
                <a:latin typeface="Arial MT"/>
                <a:cs typeface="Arial MT"/>
              </a:rPr>
              <a:t>t</a:t>
            </a:r>
            <a:r>
              <a:rPr sz="2300" spc="-229" dirty="0">
                <a:latin typeface="Arial MT"/>
                <a:cs typeface="Arial MT"/>
              </a:rPr>
              <a:t>u</a:t>
            </a:r>
            <a:r>
              <a:rPr sz="2300" spc="-235" dirty="0">
                <a:latin typeface="Arial MT"/>
                <a:cs typeface="Arial MT"/>
              </a:rPr>
              <a:t>b</a:t>
            </a:r>
            <a:r>
              <a:rPr sz="2300" spc="-225" dirty="0">
                <a:latin typeface="Arial MT"/>
                <a:cs typeface="Arial MT"/>
              </a:rPr>
              <a:t>u</a:t>
            </a:r>
            <a:r>
              <a:rPr sz="2300" spc="-229" dirty="0">
                <a:latin typeface="Arial MT"/>
                <a:cs typeface="Arial MT"/>
              </a:rPr>
              <a:t>h</a:t>
            </a:r>
            <a:r>
              <a:rPr sz="2300" spc="-140" dirty="0">
                <a:latin typeface="Arial MT"/>
                <a:cs typeface="Arial MT"/>
              </a:rPr>
              <a:t> </a:t>
            </a:r>
            <a:r>
              <a:rPr sz="2300" spc="-215" dirty="0">
                <a:latin typeface="Arial MT"/>
                <a:cs typeface="Arial MT"/>
              </a:rPr>
              <a:t>k</a:t>
            </a:r>
            <a:r>
              <a:rPr sz="2300" spc="-225" dirty="0">
                <a:latin typeface="Arial MT"/>
                <a:cs typeface="Arial MT"/>
              </a:rPr>
              <a:t>o</a:t>
            </a:r>
            <a:r>
              <a:rPr sz="2300" spc="-200" dirty="0">
                <a:latin typeface="Arial MT"/>
                <a:cs typeface="Arial MT"/>
              </a:rPr>
              <a:t>rba</a:t>
            </a:r>
            <a:r>
              <a:rPr sz="2300" spc="-220" dirty="0">
                <a:latin typeface="Arial MT"/>
                <a:cs typeface="Arial MT"/>
              </a:rPr>
              <a:t>n</a:t>
            </a:r>
            <a:r>
              <a:rPr sz="2300" spc="-114" dirty="0">
                <a:latin typeface="Arial MT"/>
                <a:cs typeface="Arial MT"/>
              </a:rPr>
              <a:t>.</a:t>
            </a:r>
            <a:r>
              <a:rPr sz="2300" dirty="0">
                <a:latin typeface="Arial MT"/>
                <a:cs typeface="Arial MT"/>
              </a:rPr>
              <a:t>	</a:t>
            </a:r>
            <a:r>
              <a:rPr sz="2300" spc="-220" dirty="0">
                <a:latin typeface="Arial MT"/>
                <a:cs typeface="Arial MT"/>
              </a:rPr>
              <a:t>Perh</a:t>
            </a:r>
            <a:r>
              <a:rPr sz="2300" spc="-225" dirty="0">
                <a:latin typeface="Arial MT"/>
                <a:cs typeface="Arial MT"/>
              </a:rPr>
              <a:t>a</a:t>
            </a:r>
            <a:r>
              <a:rPr sz="2300" spc="-145" dirty="0">
                <a:latin typeface="Arial MT"/>
                <a:cs typeface="Arial MT"/>
              </a:rPr>
              <a:t>tik</a:t>
            </a:r>
            <a:r>
              <a:rPr sz="2300" spc="-225" dirty="0">
                <a:latin typeface="Arial MT"/>
                <a:cs typeface="Arial MT"/>
              </a:rPr>
              <a:t>a</a:t>
            </a:r>
            <a:r>
              <a:rPr sz="2300" spc="-229" dirty="0">
                <a:latin typeface="Arial MT"/>
                <a:cs typeface="Arial MT"/>
              </a:rPr>
              <a:t>n</a:t>
            </a:r>
            <a:r>
              <a:rPr sz="2300" spc="-140" dirty="0">
                <a:latin typeface="Arial MT"/>
                <a:cs typeface="Arial MT"/>
              </a:rPr>
              <a:t> </a:t>
            </a:r>
            <a:r>
              <a:rPr sz="2300" spc="-215" dirty="0">
                <a:latin typeface="Arial MT"/>
                <a:cs typeface="Arial MT"/>
              </a:rPr>
              <a:t>c</a:t>
            </a:r>
            <a:r>
              <a:rPr sz="2300" spc="-225" dirty="0">
                <a:latin typeface="Arial MT"/>
                <a:cs typeface="Arial MT"/>
              </a:rPr>
              <a:t>a</a:t>
            </a:r>
            <a:r>
              <a:rPr sz="2300" spc="-150" dirty="0">
                <a:latin typeface="Arial MT"/>
                <a:cs typeface="Arial MT"/>
              </a:rPr>
              <a:t>ra  </a:t>
            </a:r>
            <a:r>
              <a:rPr sz="2300" spc="-310" dirty="0">
                <a:latin typeface="Arial MT"/>
                <a:cs typeface="Arial MT"/>
              </a:rPr>
              <a:t>mem</a:t>
            </a:r>
            <a:r>
              <a:rPr sz="2300" spc="-229" dirty="0">
                <a:latin typeface="Arial MT"/>
                <a:cs typeface="Arial MT"/>
              </a:rPr>
              <a:t>u</a:t>
            </a:r>
            <a:r>
              <a:rPr sz="2300" spc="-120" dirty="0">
                <a:latin typeface="Arial MT"/>
                <a:cs typeface="Arial MT"/>
              </a:rPr>
              <a:t>t</a:t>
            </a:r>
            <a:r>
              <a:rPr sz="2300" spc="-229" dirty="0">
                <a:latin typeface="Arial MT"/>
                <a:cs typeface="Arial MT"/>
              </a:rPr>
              <a:t>u</a:t>
            </a:r>
            <a:r>
              <a:rPr sz="2300" spc="-220" dirty="0">
                <a:latin typeface="Arial MT"/>
                <a:cs typeface="Arial MT"/>
              </a:rPr>
              <a:t>ska</a:t>
            </a:r>
            <a:r>
              <a:rPr sz="2300" spc="-229" dirty="0">
                <a:latin typeface="Arial MT"/>
                <a:cs typeface="Arial MT"/>
              </a:rPr>
              <a:t>n</a:t>
            </a:r>
            <a:r>
              <a:rPr sz="2300" spc="-135" dirty="0">
                <a:latin typeface="Arial MT"/>
                <a:cs typeface="Arial MT"/>
              </a:rPr>
              <a:t> </a:t>
            </a:r>
            <a:r>
              <a:rPr sz="2300" spc="-145" dirty="0">
                <a:latin typeface="Arial MT"/>
                <a:cs typeface="Arial MT"/>
              </a:rPr>
              <a:t>alir</a:t>
            </a:r>
            <a:r>
              <a:rPr sz="2300" spc="-229" dirty="0">
                <a:latin typeface="Arial MT"/>
                <a:cs typeface="Arial MT"/>
              </a:rPr>
              <a:t>an</a:t>
            </a:r>
            <a:r>
              <a:rPr sz="2300" spc="-114" dirty="0">
                <a:latin typeface="Arial MT"/>
                <a:cs typeface="Arial MT"/>
              </a:rPr>
              <a:t> </a:t>
            </a:r>
            <a:r>
              <a:rPr sz="2300" spc="-135" dirty="0">
                <a:latin typeface="Arial MT"/>
                <a:cs typeface="Arial MT"/>
              </a:rPr>
              <a:t>lis</a:t>
            </a:r>
            <a:r>
              <a:rPr sz="2300" spc="-114" dirty="0">
                <a:latin typeface="Arial MT"/>
                <a:cs typeface="Arial MT"/>
              </a:rPr>
              <a:t>t</a:t>
            </a:r>
            <a:r>
              <a:rPr sz="2300" spc="-145" dirty="0">
                <a:latin typeface="Arial MT"/>
                <a:cs typeface="Arial MT"/>
              </a:rPr>
              <a:t>rik</a:t>
            </a:r>
            <a:r>
              <a:rPr sz="2300" spc="-114" dirty="0">
                <a:latin typeface="Arial MT"/>
                <a:cs typeface="Arial MT"/>
              </a:rPr>
              <a:t>,</a:t>
            </a:r>
            <a:r>
              <a:rPr sz="2300" spc="-125" dirty="0">
                <a:latin typeface="Arial MT"/>
                <a:cs typeface="Arial MT"/>
              </a:rPr>
              <a:t> </a:t>
            </a:r>
            <a:r>
              <a:rPr sz="2300" spc="-165" dirty="0">
                <a:latin typeface="Arial MT"/>
                <a:cs typeface="Arial MT"/>
              </a:rPr>
              <a:t>ja</a:t>
            </a:r>
            <a:r>
              <a:rPr sz="2300" spc="-225" dirty="0">
                <a:latin typeface="Arial MT"/>
                <a:cs typeface="Arial MT"/>
              </a:rPr>
              <a:t>n</a:t>
            </a:r>
            <a:r>
              <a:rPr sz="2300" spc="-235" dirty="0">
                <a:latin typeface="Arial MT"/>
                <a:cs typeface="Arial MT"/>
              </a:rPr>
              <a:t>g</a:t>
            </a:r>
            <a:r>
              <a:rPr sz="2300" spc="-225" dirty="0">
                <a:latin typeface="Arial MT"/>
                <a:cs typeface="Arial MT"/>
              </a:rPr>
              <a:t>a</a:t>
            </a:r>
            <a:r>
              <a:rPr sz="2300" spc="-155" dirty="0">
                <a:latin typeface="Arial MT"/>
                <a:cs typeface="Arial MT"/>
              </a:rPr>
              <a:t>n  </a:t>
            </a:r>
            <a:r>
              <a:rPr sz="2300" spc="-215" dirty="0">
                <a:latin typeface="Arial MT"/>
                <a:cs typeface="Arial MT"/>
              </a:rPr>
              <a:t>s</a:t>
            </a:r>
            <a:r>
              <a:rPr sz="2300" spc="-225" dirty="0">
                <a:latin typeface="Arial MT"/>
                <a:cs typeface="Arial MT"/>
              </a:rPr>
              <a:t>a</a:t>
            </a:r>
            <a:r>
              <a:rPr sz="2300" spc="-295" dirty="0">
                <a:latin typeface="Arial MT"/>
                <a:cs typeface="Arial MT"/>
              </a:rPr>
              <a:t>mp</a:t>
            </a:r>
            <a:r>
              <a:rPr sz="2300" spc="-225" dirty="0">
                <a:latin typeface="Arial MT"/>
                <a:cs typeface="Arial MT"/>
              </a:rPr>
              <a:t>a</a:t>
            </a:r>
            <a:r>
              <a:rPr sz="2300" spc="-95" dirty="0">
                <a:latin typeface="Arial MT"/>
                <a:cs typeface="Arial MT"/>
              </a:rPr>
              <a:t>i</a:t>
            </a:r>
            <a:r>
              <a:rPr sz="2300" spc="-135" dirty="0">
                <a:latin typeface="Arial MT"/>
                <a:cs typeface="Arial MT"/>
              </a:rPr>
              <a:t> </a:t>
            </a:r>
            <a:r>
              <a:rPr sz="2300" spc="-235" dirty="0">
                <a:latin typeface="Arial MT"/>
                <a:cs typeface="Arial MT"/>
              </a:rPr>
              <a:t>p</a:t>
            </a:r>
            <a:r>
              <a:rPr sz="2300" spc="-225" dirty="0">
                <a:latin typeface="Arial MT"/>
                <a:cs typeface="Arial MT"/>
              </a:rPr>
              <a:t>e</a:t>
            </a:r>
            <a:r>
              <a:rPr sz="2300" spc="-235" dirty="0">
                <a:latin typeface="Arial MT"/>
                <a:cs typeface="Arial MT"/>
              </a:rPr>
              <a:t>n</a:t>
            </a:r>
            <a:r>
              <a:rPr sz="2300" spc="-225" dirty="0">
                <a:latin typeface="Arial MT"/>
                <a:cs typeface="Arial MT"/>
              </a:rPr>
              <a:t>o</a:t>
            </a:r>
            <a:r>
              <a:rPr sz="2300" spc="-165" dirty="0">
                <a:latin typeface="Arial MT"/>
                <a:cs typeface="Arial MT"/>
              </a:rPr>
              <a:t>lo</a:t>
            </a:r>
            <a:r>
              <a:rPr sz="2300" spc="-225" dirty="0">
                <a:latin typeface="Arial MT"/>
                <a:cs typeface="Arial MT"/>
              </a:rPr>
              <a:t>n</a:t>
            </a:r>
            <a:r>
              <a:rPr sz="2300" spc="-229" dirty="0">
                <a:latin typeface="Arial MT"/>
                <a:cs typeface="Arial MT"/>
              </a:rPr>
              <a:t>g</a:t>
            </a:r>
            <a:r>
              <a:rPr sz="2300" spc="-135" dirty="0">
                <a:latin typeface="Arial MT"/>
                <a:cs typeface="Arial MT"/>
              </a:rPr>
              <a:t> </a:t>
            </a:r>
            <a:r>
              <a:rPr sz="2300" spc="-295" dirty="0">
                <a:latin typeface="Arial MT"/>
                <a:cs typeface="Arial MT"/>
              </a:rPr>
              <a:t>me</a:t>
            </a:r>
            <a:r>
              <a:rPr sz="2300" spc="-225" dirty="0">
                <a:latin typeface="Arial MT"/>
                <a:cs typeface="Arial MT"/>
              </a:rPr>
              <a:t>n</a:t>
            </a:r>
            <a:r>
              <a:rPr sz="2300" spc="-165" dirty="0">
                <a:latin typeface="Arial MT"/>
                <a:cs typeface="Arial MT"/>
              </a:rPr>
              <a:t>ja</a:t>
            </a:r>
            <a:r>
              <a:rPr sz="2300" spc="-225" dirty="0">
                <a:latin typeface="Arial MT"/>
                <a:cs typeface="Arial MT"/>
              </a:rPr>
              <a:t>d</a:t>
            </a:r>
            <a:r>
              <a:rPr sz="2300" spc="-95" dirty="0">
                <a:latin typeface="Arial MT"/>
                <a:cs typeface="Arial MT"/>
              </a:rPr>
              <a:t>i</a:t>
            </a:r>
            <a:r>
              <a:rPr sz="2300" spc="-120" dirty="0">
                <a:latin typeface="Arial MT"/>
                <a:cs typeface="Arial MT"/>
              </a:rPr>
              <a:t> </a:t>
            </a:r>
            <a:r>
              <a:rPr sz="2300" spc="-215" dirty="0">
                <a:latin typeface="Arial MT"/>
                <a:cs typeface="Arial MT"/>
              </a:rPr>
              <a:t>k</a:t>
            </a:r>
            <a:r>
              <a:rPr sz="2300" spc="-225" dirty="0">
                <a:latin typeface="Arial MT"/>
                <a:cs typeface="Arial MT"/>
              </a:rPr>
              <a:t>o</a:t>
            </a:r>
            <a:r>
              <a:rPr sz="2300" spc="-180" dirty="0">
                <a:latin typeface="Arial MT"/>
                <a:cs typeface="Arial MT"/>
              </a:rPr>
              <a:t>rban  </a:t>
            </a:r>
            <a:r>
              <a:rPr sz="2300" spc="-235" dirty="0">
                <a:latin typeface="Arial MT"/>
                <a:cs typeface="Arial MT"/>
              </a:rPr>
              <a:t>b</a:t>
            </a:r>
            <a:r>
              <a:rPr sz="2300" spc="-225" dirty="0">
                <a:latin typeface="Arial MT"/>
                <a:cs typeface="Arial MT"/>
              </a:rPr>
              <a:t>e</a:t>
            </a:r>
            <a:r>
              <a:rPr sz="2300" spc="-160" dirty="0">
                <a:latin typeface="Arial MT"/>
                <a:cs typeface="Arial MT"/>
              </a:rPr>
              <a:t>rikut</a:t>
            </a:r>
            <a:r>
              <a:rPr sz="2300" spc="-225" dirty="0">
                <a:latin typeface="Arial MT"/>
                <a:cs typeface="Arial MT"/>
              </a:rPr>
              <a:t>ny</a:t>
            </a:r>
            <a:r>
              <a:rPr sz="2300" spc="-229" dirty="0">
                <a:latin typeface="Arial MT"/>
                <a:cs typeface="Arial MT"/>
              </a:rPr>
              <a:t>a</a:t>
            </a:r>
            <a:r>
              <a:rPr sz="2300" spc="-114" dirty="0">
                <a:latin typeface="Arial MT"/>
                <a:cs typeface="Arial MT"/>
              </a:rPr>
              <a:t>.</a:t>
            </a:r>
            <a:r>
              <a:rPr sz="2300" dirty="0">
                <a:latin typeface="Arial MT"/>
                <a:cs typeface="Arial MT"/>
              </a:rPr>
              <a:t>	</a:t>
            </a:r>
            <a:r>
              <a:rPr sz="2300" spc="-254" dirty="0">
                <a:latin typeface="Arial MT"/>
                <a:cs typeface="Arial MT"/>
              </a:rPr>
              <a:t>Pe</a:t>
            </a:r>
            <a:r>
              <a:rPr sz="2300" spc="-225" dirty="0">
                <a:latin typeface="Arial MT"/>
                <a:cs typeface="Arial MT"/>
              </a:rPr>
              <a:t>n</a:t>
            </a:r>
            <a:r>
              <a:rPr sz="2300" spc="-165" dirty="0">
                <a:latin typeface="Arial MT"/>
                <a:cs typeface="Arial MT"/>
              </a:rPr>
              <a:t>ol</a:t>
            </a:r>
            <a:r>
              <a:rPr sz="2300" spc="-225" dirty="0">
                <a:latin typeface="Arial MT"/>
                <a:cs typeface="Arial MT"/>
              </a:rPr>
              <a:t>o</a:t>
            </a:r>
            <a:r>
              <a:rPr sz="2300" spc="-235" dirty="0">
                <a:latin typeface="Arial MT"/>
                <a:cs typeface="Arial MT"/>
              </a:rPr>
              <a:t>n</a:t>
            </a:r>
            <a:r>
              <a:rPr sz="2300" spc="-229" dirty="0">
                <a:latin typeface="Arial MT"/>
                <a:cs typeface="Arial MT"/>
              </a:rPr>
              <a:t>g</a:t>
            </a:r>
            <a:r>
              <a:rPr sz="2300" spc="-120" dirty="0">
                <a:latin typeface="Arial MT"/>
                <a:cs typeface="Arial MT"/>
              </a:rPr>
              <a:t> </a:t>
            </a:r>
            <a:r>
              <a:rPr sz="2300" spc="-310" dirty="0">
                <a:latin typeface="Arial MT"/>
                <a:cs typeface="Arial MT"/>
              </a:rPr>
              <a:t>mem</a:t>
            </a:r>
            <a:r>
              <a:rPr sz="2300" spc="-229" dirty="0">
                <a:latin typeface="Arial MT"/>
                <a:cs typeface="Arial MT"/>
              </a:rPr>
              <a:t>u</a:t>
            </a:r>
            <a:r>
              <a:rPr sz="2300" spc="-120" dirty="0">
                <a:latin typeface="Arial MT"/>
                <a:cs typeface="Arial MT"/>
              </a:rPr>
              <a:t>t</a:t>
            </a:r>
            <a:r>
              <a:rPr sz="2300" spc="-229" dirty="0">
                <a:latin typeface="Arial MT"/>
                <a:cs typeface="Arial MT"/>
              </a:rPr>
              <a:t>u</a:t>
            </a:r>
            <a:r>
              <a:rPr sz="2300" spc="-190" dirty="0">
                <a:latin typeface="Arial MT"/>
                <a:cs typeface="Arial MT"/>
              </a:rPr>
              <a:t>skan  </a:t>
            </a:r>
            <a:r>
              <a:rPr sz="2300" spc="-160" dirty="0">
                <a:latin typeface="Arial MT"/>
                <a:cs typeface="Arial MT"/>
              </a:rPr>
              <a:t>alira</a:t>
            </a:r>
            <a:r>
              <a:rPr sz="2300" spc="-229" dirty="0">
                <a:latin typeface="Arial MT"/>
                <a:cs typeface="Arial MT"/>
              </a:rPr>
              <a:t>n</a:t>
            </a:r>
            <a:r>
              <a:rPr sz="2300" spc="-120" dirty="0">
                <a:latin typeface="Arial MT"/>
                <a:cs typeface="Arial MT"/>
              </a:rPr>
              <a:t> </a:t>
            </a:r>
            <a:r>
              <a:rPr sz="2300" spc="-130" dirty="0">
                <a:latin typeface="Arial MT"/>
                <a:cs typeface="Arial MT"/>
              </a:rPr>
              <a:t>listri</a:t>
            </a:r>
            <a:r>
              <a:rPr sz="2300" spc="-204" dirty="0">
                <a:latin typeface="Arial MT"/>
                <a:cs typeface="Arial MT"/>
              </a:rPr>
              <a:t>k</a:t>
            </a:r>
            <a:r>
              <a:rPr sz="2300" spc="-125" dirty="0">
                <a:latin typeface="Arial MT"/>
                <a:cs typeface="Arial MT"/>
              </a:rPr>
              <a:t> </a:t>
            </a:r>
            <a:r>
              <a:rPr sz="2300" spc="-229" dirty="0">
                <a:latin typeface="Arial MT"/>
                <a:cs typeface="Arial MT"/>
              </a:rPr>
              <a:t>dengan</a:t>
            </a:r>
            <a:r>
              <a:rPr sz="2300" spc="-140" dirty="0">
                <a:latin typeface="Arial MT"/>
                <a:cs typeface="Arial MT"/>
              </a:rPr>
              <a:t> </a:t>
            </a:r>
            <a:r>
              <a:rPr sz="2300" spc="-270" dirty="0">
                <a:latin typeface="Arial MT"/>
                <a:cs typeface="Arial MT"/>
              </a:rPr>
              <a:t>men</a:t>
            </a:r>
            <a:r>
              <a:rPr sz="2300" spc="-225" dirty="0">
                <a:latin typeface="Arial MT"/>
                <a:cs typeface="Arial MT"/>
              </a:rPr>
              <a:t>g</a:t>
            </a:r>
            <a:r>
              <a:rPr sz="2300" spc="-235" dirty="0">
                <a:latin typeface="Arial MT"/>
                <a:cs typeface="Arial MT"/>
              </a:rPr>
              <a:t>g</a:t>
            </a:r>
            <a:r>
              <a:rPr sz="2300" spc="-225" dirty="0">
                <a:latin typeface="Arial MT"/>
                <a:cs typeface="Arial MT"/>
              </a:rPr>
              <a:t>u</a:t>
            </a:r>
            <a:r>
              <a:rPr sz="2300" spc="-235" dirty="0">
                <a:latin typeface="Arial MT"/>
                <a:cs typeface="Arial MT"/>
              </a:rPr>
              <a:t>n</a:t>
            </a:r>
            <a:r>
              <a:rPr sz="2300" spc="-225" dirty="0">
                <a:latin typeface="Arial MT"/>
                <a:cs typeface="Arial MT"/>
              </a:rPr>
              <a:t>a</a:t>
            </a:r>
            <a:r>
              <a:rPr sz="2300" spc="-215" dirty="0">
                <a:latin typeface="Arial MT"/>
                <a:cs typeface="Arial MT"/>
              </a:rPr>
              <a:t>k</a:t>
            </a:r>
            <a:r>
              <a:rPr sz="2300" spc="-240" dirty="0">
                <a:latin typeface="Arial MT"/>
                <a:cs typeface="Arial MT"/>
              </a:rPr>
              <a:t>a</a:t>
            </a:r>
            <a:r>
              <a:rPr sz="2300" spc="-155" dirty="0">
                <a:latin typeface="Arial MT"/>
                <a:cs typeface="Arial MT"/>
              </a:rPr>
              <a:t>n  </a:t>
            </a:r>
            <a:r>
              <a:rPr sz="2300" spc="-165" dirty="0">
                <a:latin typeface="Arial MT"/>
                <a:cs typeface="Arial MT"/>
              </a:rPr>
              <a:t>al</a:t>
            </a:r>
            <a:r>
              <a:rPr sz="2300" spc="-225" dirty="0">
                <a:latin typeface="Arial MT"/>
                <a:cs typeface="Arial MT"/>
              </a:rPr>
              <a:t>a</a:t>
            </a:r>
            <a:r>
              <a:rPr sz="2300" spc="-114" dirty="0">
                <a:latin typeface="Arial MT"/>
                <a:cs typeface="Arial MT"/>
              </a:rPr>
              <a:t>t</a:t>
            </a:r>
            <a:r>
              <a:rPr sz="2300" spc="-120" dirty="0">
                <a:latin typeface="Arial MT"/>
                <a:cs typeface="Arial MT"/>
              </a:rPr>
              <a:t> </a:t>
            </a:r>
            <a:r>
              <a:rPr sz="2300" spc="-215" dirty="0">
                <a:latin typeface="Arial MT"/>
                <a:cs typeface="Arial MT"/>
              </a:rPr>
              <a:t>y</a:t>
            </a:r>
            <a:r>
              <a:rPr sz="2300" spc="-225" dirty="0">
                <a:latin typeface="Arial MT"/>
                <a:cs typeface="Arial MT"/>
              </a:rPr>
              <a:t>a</a:t>
            </a:r>
            <a:r>
              <a:rPr sz="2300" spc="-235" dirty="0">
                <a:latin typeface="Arial MT"/>
                <a:cs typeface="Arial MT"/>
              </a:rPr>
              <a:t>n</a:t>
            </a:r>
            <a:r>
              <a:rPr sz="2300" spc="-229" dirty="0">
                <a:latin typeface="Arial MT"/>
                <a:cs typeface="Arial MT"/>
              </a:rPr>
              <a:t>g</a:t>
            </a:r>
            <a:r>
              <a:rPr sz="2300" spc="-135" dirty="0">
                <a:latin typeface="Arial MT"/>
                <a:cs typeface="Arial MT"/>
              </a:rPr>
              <a:t> </a:t>
            </a:r>
            <a:r>
              <a:rPr sz="2300" spc="-110" dirty="0">
                <a:latin typeface="Arial MT"/>
                <a:cs typeface="Arial MT"/>
              </a:rPr>
              <a:t>ti</a:t>
            </a:r>
            <a:r>
              <a:rPr sz="2300" spc="-225" dirty="0">
                <a:latin typeface="Arial MT"/>
                <a:cs typeface="Arial MT"/>
              </a:rPr>
              <a:t>d</a:t>
            </a:r>
            <a:r>
              <a:rPr sz="2300" spc="-235" dirty="0">
                <a:latin typeface="Arial MT"/>
                <a:cs typeface="Arial MT"/>
              </a:rPr>
              <a:t>a</a:t>
            </a:r>
            <a:r>
              <a:rPr sz="2300" spc="-210" dirty="0">
                <a:latin typeface="Arial MT"/>
                <a:cs typeface="Arial MT"/>
              </a:rPr>
              <a:t>k</a:t>
            </a:r>
            <a:r>
              <a:rPr sz="2300" spc="-130" dirty="0">
                <a:latin typeface="Arial MT"/>
                <a:cs typeface="Arial MT"/>
              </a:rPr>
              <a:t> </a:t>
            </a:r>
            <a:r>
              <a:rPr sz="2300" spc="-225" dirty="0">
                <a:latin typeface="Arial MT"/>
                <a:cs typeface="Arial MT"/>
              </a:rPr>
              <a:t>dapa</a:t>
            </a:r>
            <a:r>
              <a:rPr sz="2300" spc="-114" dirty="0">
                <a:latin typeface="Arial MT"/>
                <a:cs typeface="Arial MT"/>
              </a:rPr>
              <a:t>t</a:t>
            </a:r>
            <a:r>
              <a:rPr sz="2300" spc="-130" dirty="0">
                <a:latin typeface="Arial MT"/>
                <a:cs typeface="Arial MT"/>
              </a:rPr>
              <a:t> </a:t>
            </a:r>
            <a:r>
              <a:rPr sz="2300" spc="-165" dirty="0">
                <a:latin typeface="Arial MT"/>
                <a:cs typeface="Arial MT"/>
              </a:rPr>
              <a:t>di</a:t>
            </a:r>
            <a:r>
              <a:rPr sz="2300" spc="-225" dirty="0">
                <a:latin typeface="Arial MT"/>
                <a:cs typeface="Arial MT"/>
              </a:rPr>
              <a:t>a</a:t>
            </a:r>
            <a:r>
              <a:rPr sz="2300" spc="-114" dirty="0">
                <a:latin typeface="Arial MT"/>
                <a:cs typeface="Arial MT"/>
              </a:rPr>
              <a:t>lir</a:t>
            </a:r>
            <a:r>
              <a:rPr sz="2300" spc="-95" dirty="0">
                <a:latin typeface="Arial MT"/>
                <a:cs typeface="Arial MT"/>
              </a:rPr>
              <a:t>i</a:t>
            </a:r>
            <a:r>
              <a:rPr sz="2300" spc="-114" dirty="0">
                <a:latin typeface="Arial MT"/>
                <a:cs typeface="Arial MT"/>
              </a:rPr>
              <a:t> </a:t>
            </a:r>
            <a:r>
              <a:rPr sz="2300" spc="-135" dirty="0">
                <a:latin typeface="Arial MT"/>
                <a:cs typeface="Arial MT"/>
              </a:rPr>
              <a:t>lis</a:t>
            </a:r>
            <a:r>
              <a:rPr sz="2300" spc="-114" dirty="0">
                <a:latin typeface="Arial MT"/>
                <a:cs typeface="Arial MT"/>
              </a:rPr>
              <a:t>t</a:t>
            </a:r>
            <a:r>
              <a:rPr sz="2300" spc="-135" dirty="0">
                <a:latin typeface="Arial MT"/>
                <a:cs typeface="Arial MT"/>
              </a:rPr>
              <a:t>rik  </a:t>
            </a:r>
            <a:r>
              <a:rPr sz="2300" spc="-180" dirty="0">
                <a:latin typeface="Arial MT"/>
                <a:cs typeface="Arial MT"/>
              </a:rPr>
              <a:t>seperti</a:t>
            </a:r>
            <a:r>
              <a:rPr sz="2300" spc="-135" dirty="0">
                <a:latin typeface="Arial MT"/>
                <a:cs typeface="Arial MT"/>
              </a:rPr>
              <a:t> </a:t>
            </a:r>
            <a:r>
              <a:rPr sz="2300" spc="-200" dirty="0">
                <a:latin typeface="Arial MT"/>
                <a:cs typeface="Arial MT"/>
              </a:rPr>
              <a:t>kayu,</a:t>
            </a:r>
            <a:r>
              <a:rPr sz="2300" spc="-160" dirty="0">
                <a:latin typeface="Arial MT"/>
                <a:cs typeface="Arial MT"/>
              </a:rPr>
              <a:t> </a:t>
            </a:r>
            <a:r>
              <a:rPr sz="2300" spc="-225" dirty="0">
                <a:latin typeface="Arial MT"/>
                <a:cs typeface="Arial MT"/>
              </a:rPr>
              <a:t>handuk</a:t>
            </a:r>
            <a:r>
              <a:rPr sz="2300" spc="-145" dirty="0">
                <a:latin typeface="Arial MT"/>
                <a:cs typeface="Arial MT"/>
              </a:rPr>
              <a:t> </a:t>
            </a:r>
            <a:r>
              <a:rPr sz="2300" spc="-190" dirty="0">
                <a:latin typeface="Arial MT"/>
                <a:cs typeface="Arial MT"/>
              </a:rPr>
              <a:t>kering</a:t>
            </a:r>
            <a:r>
              <a:rPr sz="2300" spc="-130" dirty="0">
                <a:latin typeface="Arial MT"/>
                <a:cs typeface="Arial MT"/>
              </a:rPr>
              <a:t> </a:t>
            </a:r>
            <a:r>
              <a:rPr sz="2300" spc="-225" dirty="0">
                <a:latin typeface="Arial MT"/>
                <a:cs typeface="Arial MT"/>
              </a:rPr>
              <a:t>dan </a:t>
            </a:r>
            <a:r>
              <a:rPr sz="2300" spc="-220" dirty="0">
                <a:latin typeface="Arial MT"/>
                <a:cs typeface="Arial MT"/>
              </a:rPr>
              <a:t> </a:t>
            </a:r>
            <a:r>
              <a:rPr sz="2300" spc="-310" dirty="0">
                <a:latin typeface="Arial MT"/>
                <a:cs typeface="Arial MT"/>
              </a:rPr>
              <a:t>mem</a:t>
            </a:r>
            <a:r>
              <a:rPr sz="2300" spc="-229" dirty="0">
                <a:latin typeface="Arial MT"/>
                <a:cs typeface="Arial MT"/>
              </a:rPr>
              <a:t>a</a:t>
            </a:r>
            <a:r>
              <a:rPr sz="2300" spc="-215" dirty="0">
                <a:latin typeface="Arial MT"/>
                <a:cs typeface="Arial MT"/>
              </a:rPr>
              <a:t>k</a:t>
            </a:r>
            <a:r>
              <a:rPr sz="2300" spc="-225" dirty="0">
                <a:latin typeface="Arial MT"/>
                <a:cs typeface="Arial MT"/>
              </a:rPr>
              <a:t>a</a:t>
            </a:r>
            <a:r>
              <a:rPr sz="2300" spc="-95" dirty="0">
                <a:latin typeface="Arial MT"/>
                <a:cs typeface="Arial MT"/>
              </a:rPr>
              <a:t>i</a:t>
            </a:r>
            <a:r>
              <a:rPr sz="2300" spc="-130" dirty="0">
                <a:latin typeface="Arial MT"/>
                <a:cs typeface="Arial MT"/>
              </a:rPr>
              <a:t> </a:t>
            </a:r>
            <a:r>
              <a:rPr sz="2300" spc="-165" dirty="0">
                <a:latin typeface="Arial MT"/>
                <a:cs typeface="Arial MT"/>
              </a:rPr>
              <a:t>al</a:t>
            </a:r>
            <a:r>
              <a:rPr sz="2300" spc="-225" dirty="0">
                <a:latin typeface="Arial MT"/>
                <a:cs typeface="Arial MT"/>
              </a:rPr>
              <a:t>a</a:t>
            </a:r>
            <a:r>
              <a:rPr sz="2300" spc="-204" dirty="0">
                <a:latin typeface="Arial MT"/>
                <a:cs typeface="Arial MT"/>
              </a:rPr>
              <a:t>s</a:t>
            </a:r>
            <a:r>
              <a:rPr sz="2300" spc="-114" dirty="0">
                <a:latin typeface="Arial MT"/>
                <a:cs typeface="Arial MT"/>
              </a:rPr>
              <a:t> </a:t>
            </a:r>
            <a:r>
              <a:rPr sz="2300" spc="-220" dirty="0">
                <a:latin typeface="Arial MT"/>
                <a:cs typeface="Arial MT"/>
              </a:rPr>
              <a:t>kak</a:t>
            </a:r>
            <a:r>
              <a:rPr sz="2300" spc="-95" dirty="0">
                <a:latin typeface="Arial MT"/>
                <a:cs typeface="Arial MT"/>
              </a:rPr>
              <a:t>i</a:t>
            </a:r>
            <a:r>
              <a:rPr sz="2300" spc="-125" dirty="0">
                <a:latin typeface="Arial MT"/>
                <a:cs typeface="Arial MT"/>
              </a:rPr>
              <a:t> </a:t>
            </a:r>
            <a:r>
              <a:rPr sz="2300" spc="-215" dirty="0">
                <a:latin typeface="Arial MT"/>
                <a:cs typeface="Arial MT"/>
              </a:rPr>
              <a:t>k</a:t>
            </a:r>
            <a:r>
              <a:rPr sz="2300" spc="-225" dirty="0">
                <a:latin typeface="Arial MT"/>
                <a:cs typeface="Arial MT"/>
              </a:rPr>
              <a:t>e</a:t>
            </a:r>
            <a:r>
              <a:rPr sz="2300" spc="-155" dirty="0">
                <a:latin typeface="Arial MT"/>
                <a:cs typeface="Arial MT"/>
              </a:rPr>
              <a:t>rin</a:t>
            </a:r>
            <a:r>
              <a:rPr sz="2300" spc="-225" dirty="0">
                <a:latin typeface="Arial MT"/>
                <a:cs typeface="Arial MT"/>
              </a:rPr>
              <a:t>g</a:t>
            </a:r>
            <a:r>
              <a:rPr sz="2300" spc="-114" dirty="0">
                <a:latin typeface="Arial MT"/>
                <a:cs typeface="Arial MT"/>
              </a:rPr>
              <a:t>.</a:t>
            </a:r>
            <a:endParaRPr sz="2300">
              <a:latin typeface="Arial MT"/>
              <a:cs typeface="Arial MT"/>
            </a:endParaRPr>
          </a:p>
          <a:p>
            <a:pPr marL="469900" marR="368300" indent="-457834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300" spc="-190" dirty="0">
                <a:latin typeface="Arial MT"/>
                <a:cs typeface="Arial MT"/>
              </a:rPr>
              <a:t>Jika</a:t>
            </a:r>
            <a:r>
              <a:rPr sz="2300" spc="-130" dirty="0">
                <a:latin typeface="Arial MT"/>
                <a:cs typeface="Arial MT"/>
              </a:rPr>
              <a:t> </a:t>
            </a:r>
            <a:r>
              <a:rPr sz="2300" spc="-195" dirty="0">
                <a:latin typeface="Arial MT"/>
                <a:cs typeface="Arial MT"/>
              </a:rPr>
              <a:t>luka</a:t>
            </a:r>
            <a:r>
              <a:rPr sz="2300" spc="-125" dirty="0">
                <a:latin typeface="Arial MT"/>
                <a:cs typeface="Arial MT"/>
              </a:rPr>
              <a:t> </a:t>
            </a:r>
            <a:r>
              <a:rPr sz="2300" spc="-195" dirty="0">
                <a:latin typeface="Arial MT"/>
                <a:cs typeface="Arial MT"/>
              </a:rPr>
              <a:t>tersengat</a:t>
            </a:r>
            <a:r>
              <a:rPr sz="2300" spc="-145" dirty="0">
                <a:latin typeface="Arial MT"/>
                <a:cs typeface="Arial MT"/>
              </a:rPr>
              <a:t> </a:t>
            </a:r>
            <a:r>
              <a:rPr sz="2300" spc="-140" dirty="0">
                <a:latin typeface="Arial MT"/>
                <a:cs typeface="Arial MT"/>
              </a:rPr>
              <a:t>listrik</a:t>
            </a:r>
            <a:r>
              <a:rPr sz="2300" spc="-125" dirty="0">
                <a:latin typeface="Arial MT"/>
                <a:cs typeface="Arial MT"/>
              </a:rPr>
              <a:t> </a:t>
            </a:r>
            <a:r>
              <a:rPr sz="2300" spc="-160" dirty="0">
                <a:latin typeface="Arial MT"/>
                <a:cs typeface="Arial MT"/>
              </a:rPr>
              <a:t>terlihat </a:t>
            </a:r>
            <a:r>
              <a:rPr sz="2300" spc="-625" dirty="0">
                <a:latin typeface="Arial MT"/>
                <a:cs typeface="Arial MT"/>
              </a:rPr>
              <a:t> </a:t>
            </a:r>
            <a:r>
              <a:rPr sz="2300" spc="-215" dirty="0">
                <a:latin typeface="Arial MT"/>
                <a:cs typeface="Arial MT"/>
              </a:rPr>
              <a:t>c</a:t>
            </a:r>
            <a:r>
              <a:rPr sz="2300" spc="-225" dirty="0">
                <a:latin typeface="Arial MT"/>
                <a:cs typeface="Arial MT"/>
              </a:rPr>
              <a:t>u</a:t>
            </a:r>
            <a:r>
              <a:rPr sz="2300" spc="-215" dirty="0">
                <a:latin typeface="Arial MT"/>
                <a:cs typeface="Arial MT"/>
              </a:rPr>
              <a:t>k</a:t>
            </a:r>
            <a:r>
              <a:rPr sz="2300" spc="-225" dirty="0">
                <a:latin typeface="Arial MT"/>
                <a:cs typeface="Arial MT"/>
              </a:rPr>
              <a:t>u</a:t>
            </a:r>
            <a:r>
              <a:rPr sz="2300" spc="-229" dirty="0">
                <a:latin typeface="Arial MT"/>
                <a:cs typeface="Arial MT"/>
              </a:rPr>
              <a:t>p</a:t>
            </a:r>
            <a:r>
              <a:rPr sz="2300" spc="-150" dirty="0">
                <a:latin typeface="Arial MT"/>
                <a:cs typeface="Arial MT"/>
              </a:rPr>
              <a:t> </a:t>
            </a:r>
            <a:r>
              <a:rPr sz="2300" spc="-235" dirty="0">
                <a:latin typeface="Arial MT"/>
                <a:cs typeface="Arial MT"/>
              </a:rPr>
              <a:t>p</a:t>
            </a:r>
            <a:r>
              <a:rPr sz="2300" spc="-225" dirty="0">
                <a:latin typeface="Arial MT"/>
                <a:cs typeface="Arial MT"/>
              </a:rPr>
              <a:t>a</a:t>
            </a:r>
            <a:r>
              <a:rPr sz="2300" spc="-185" dirty="0">
                <a:latin typeface="Arial MT"/>
                <a:cs typeface="Arial MT"/>
              </a:rPr>
              <a:t>ra</a:t>
            </a:r>
            <a:r>
              <a:rPr sz="2300" spc="-225" dirty="0">
                <a:latin typeface="Arial MT"/>
                <a:cs typeface="Arial MT"/>
              </a:rPr>
              <a:t>h</a:t>
            </a:r>
            <a:r>
              <a:rPr sz="2300" spc="-114" dirty="0">
                <a:latin typeface="Arial MT"/>
                <a:cs typeface="Arial MT"/>
              </a:rPr>
              <a:t>,</a:t>
            </a:r>
            <a:r>
              <a:rPr sz="2300" spc="-135" dirty="0">
                <a:latin typeface="Arial MT"/>
                <a:cs typeface="Arial MT"/>
              </a:rPr>
              <a:t> </a:t>
            </a:r>
            <a:r>
              <a:rPr sz="2300" spc="-215" dirty="0">
                <a:latin typeface="Arial MT"/>
                <a:cs typeface="Arial MT"/>
              </a:rPr>
              <a:t>s</a:t>
            </a:r>
            <a:r>
              <a:rPr sz="2300" spc="-225" dirty="0">
                <a:latin typeface="Arial MT"/>
                <a:cs typeface="Arial MT"/>
              </a:rPr>
              <a:t>e</a:t>
            </a:r>
            <a:r>
              <a:rPr sz="2300" spc="-215" dirty="0">
                <a:latin typeface="Arial MT"/>
                <a:cs typeface="Arial MT"/>
              </a:rPr>
              <a:t>c</a:t>
            </a:r>
            <a:r>
              <a:rPr sz="2300" spc="-225" dirty="0">
                <a:latin typeface="Arial MT"/>
                <a:cs typeface="Arial MT"/>
              </a:rPr>
              <a:t>e</a:t>
            </a:r>
            <a:r>
              <a:rPr sz="2300" spc="-210" dirty="0">
                <a:latin typeface="Arial MT"/>
                <a:cs typeface="Arial MT"/>
              </a:rPr>
              <a:t>patny</a:t>
            </a:r>
            <a:r>
              <a:rPr sz="2300" spc="-229" dirty="0">
                <a:latin typeface="Arial MT"/>
                <a:cs typeface="Arial MT"/>
              </a:rPr>
              <a:t>a</a:t>
            </a:r>
            <a:r>
              <a:rPr sz="2300" spc="-150" dirty="0">
                <a:latin typeface="Arial MT"/>
                <a:cs typeface="Arial MT"/>
              </a:rPr>
              <a:t> </a:t>
            </a:r>
            <a:r>
              <a:rPr sz="2300" spc="-235" dirty="0">
                <a:latin typeface="Arial MT"/>
                <a:cs typeface="Arial MT"/>
              </a:rPr>
              <a:t>b</a:t>
            </a:r>
            <a:r>
              <a:rPr sz="2300" spc="-225" dirty="0">
                <a:latin typeface="Arial MT"/>
                <a:cs typeface="Arial MT"/>
              </a:rPr>
              <a:t>a</a:t>
            </a:r>
            <a:r>
              <a:rPr sz="2300" spc="-190" dirty="0">
                <a:latin typeface="Arial MT"/>
                <a:cs typeface="Arial MT"/>
              </a:rPr>
              <a:t>wa  </a:t>
            </a:r>
            <a:r>
              <a:rPr sz="2300" spc="-215" dirty="0">
                <a:latin typeface="Arial MT"/>
                <a:cs typeface="Arial MT"/>
              </a:rPr>
              <a:t>k</a:t>
            </a:r>
            <a:r>
              <a:rPr sz="2300" spc="-225" dirty="0">
                <a:latin typeface="Arial MT"/>
                <a:cs typeface="Arial MT"/>
              </a:rPr>
              <a:t>o</a:t>
            </a:r>
            <a:r>
              <a:rPr sz="2300" spc="-210" dirty="0">
                <a:latin typeface="Arial MT"/>
                <a:cs typeface="Arial MT"/>
              </a:rPr>
              <a:t>rban</a:t>
            </a:r>
            <a:r>
              <a:rPr sz="2300" spc="-135" dirty="0">
                <a:latin typeface="Arial MT"/>
                <a:cs typeface="Arial MT"/>
              </a:rPr>
              <a:t> </a:t>
            </a:r>
            <a:r>
              <a:rPr sz="2300" spc="-220" dirty="0">
                <a:latin typeface="Arial MT"/>
                <a:cs typeface="Arial MT"/>
              </a:rPr>
              <a:t>ke</a:t>
            </a:r>
            <a:r>
              <a:rPr sz="2300" spc="-130" dirty="0">
                <a:latin typeface="Arial MT"/>
                <a:cs typeface="Arial MT"/>
              </a:rPr>
              <a:t> </a:t>
            </a:r>
            <a:r>
              <a:rPr sz="2300" spc="-120" dirty="0">
                <a:latin typeface="Arial MT"/>
                <a:cs typeface="Arial MT"/>
              </a:rPr>
              <a:t>f</a:t>
            </a:r>
            <a:r>
              <a:rPr sz="2300" spc="-229" dirty="0">
                <a:latin typeface="Arial MT"/>
                <a:cs typeface="Arial MT"/>
              </a:rPr>
              <a:t>a</a:t>
            </a:r>
            <a:r>
              <a:rPr sz="2300" spc="-125" dirty="0">
                <a:latin typeface="Arial MT"/>
                <a:cs typeface="Arial MT"/>
              </a:rPr>
              <a:t>sili</a:t>
            </a:r>
            <a:r>
              <a:rPr sz="2300" spc="-114" dirty="0">
                <a:latin typeface="Arial MT"/>
                <a:cs typeface="Arial MT"/>
              </a:rPr>
              <a:t>t</a:t>
            </a:r>
            <a:r>
              <a:rPr sz="2300" spc="-235" dirty="0">
                <a:latin typeface="Arial MT"/>
                <a:cs typeface="Arial MT"/>
              </a:rPr>
              <a:t>a</a:t>
            </a:r>
            <a:r>
              <a:rPr sz="2300" spc="-210" dirty="0">
                <a:latin typeface="Arial MT"/>
                <a:cs typeface="Arial MT"/>
              </a:rPr>
              <a:t>s</a:t>
            </a:r>
            <a:r>
              <a:rPr sz="2300" spc="-120" dirty="0">
                <a:latin typeface="Arial MT"/>
                <a:cs typeface="Arial MT"/>
              </a:rPr>
              <a:t> </a:t>
            </a:r>
            <a:r>
              <a:rPr sz="2300" spc="-215" dirty="0">
                <a:latin typeface="Arial MT"/>
                <a:cs typeface="Arial MT"/>
              </a:rPr>
              <a:t>k</a:t>
            </a:r>
            <a:r>
              <a:rPr sz="2300" spc="-225" dirty="0">
                <a:latin typeface="Arial MT"/>
                <a:cs typeface="Arial MT"/>
              </a:rPr>
              <a:t>e</a:t>
            </a:r>
            <a:r>
              <a:rPr sz="2300" spc="-215" dirty="0">
                <a:latin typeface="Arial MT"/>
                <a:cs typeface="Arial MT"/>
              </a:rPr>
              <a:t>s</a:t>
            </a:r>
            <a:r>
              <a:rPr sz="2300" spc="-225" dirty="0">
                <a:latin typeface="Arial MT"/>
                <a:cs typeface="Arial MT"/>
              </a:rPr>
              <a:t>e</a:t>
            </a:r>
            <a:r>
              <a:rPr sz="2300" spc="-185" dirty="0">
                <a:latin typeface="Arial MT"/>
                <a:cs typeface="Arial MT"/>
              </a:rPr>
              <a:t>hatan  </a:t>
            </a:r>
            <a:r>
              <a:rPr sz="2300" spc="-180" dirty="0">
                <a:latin typeface="Arial MT"/>
                <a:cs typeface="Arial MT"/>
              </a:rPr>
              <a:t>terdekat.</a:t>
            </a:r>
            <a:endParaRPr sz="230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4592" y="1764792"/>
            <a:ext cx="3706495" cy="4217035"/>
            <a:chOff x="164592" y="1764792"/>
            <a:chExt cx="3706495" cy="421703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592" y="1764792"/>
              <a:ext cx="3706367" cy="42169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8600" y="1828800"/>
              <a:ext cx="3528060" cy="40386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09550" y="1809750"/>
              <a:ext cx="3566160" cy="4076700"/>
            </a:xfrm>
            <a:custGeom>
              <a:avLst/>
              <a:gdLst/>
              <a:ahLst/>
              <a:cxnLst/>
              <a:rect l="l" t="t" r="r" b="b"/>
              <a:pathLst>
                <a:path w="3566160" h="4076700">
                  <a:moveTo>
                    <a:pt x="0" y="4076700"/>
                  </a:moveTo>
                  <a:lnTo>
                    <a:pt x="3566160" y="4076700"/>
                  </a:lnTo>
                  <a:lnTo>
                    <a:pt x="3566160" y="0"/>
                  </a:lnTo>
                  <a:lnTo>
                    <a:pt x="0" y="0"/>
                  </a:lnTo>
                  <a:lnTo>
                    <a:pt x="0" y="4076700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47" y="2046732"/>
            <a:ext cx="2849118" cy="208711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74040" y="2696032"/>
            <a:ext cx="15367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395" dirty="0">
                <a:latin typeface="Arial MT"/>
                <a:cs typeface="Arial MT"/>
              </a:rPr>
              <a:t>T</a:t>
            </a:r>
            <a:r>
              <a:rPr sz="2800" spc="-290" dirty="0">
                <a:latin typeface="Arial MT"/>
                <a:cs typeface="Arial MT"/>
              </a:rPr>
              <a:t>u</a:t>
            </a:r>
            <a:r>
              <a:rPr sz="2800" spc="-125" dirty="0">
                <a:latin typeface="Arial MT"/>
                <a:cs typeface="Arial MT"/>
              </a:rPr>
              <a:t>j</a:t>
            </a:r>
            <a:r>
              <a:rPr sz="2800" spc="-290" dirty="0">
                <a:latin typeface="Arial MT"/>
                <a:cs typeface="Arial MT"/>
              </a:rPr>
              <a:t>ua</a:t>
            </a:r>
            <a:r>
              <a:rPr sz="2800" spc="-285" dirty="0">
                <a:latin typeface="Arial MT"/>
                <a:cs typeface="Arial MT"/>
              </a:rPr>
              <a:t>n</a:t>
            </a:r>
            <a:r>
              <a:rPr sz="2800" spc="-135" dirty="0">
                <a:latin typeface="Arial MT"/>
                <a:cs typeface="Arial MT"/>
              </a:rPr>
              <a:t> </a:t>
            </a:r>
            <a:r>
              <a:rPr sz="2800" spc="-340" dirty="0">
                <a:latin typeface="Arial MT"/>
                <a:cs typeface="Arial MT"/>
              </a:rPr>
              <a:t>P</a:t>
            </a:r>
            <a:r>
              <a:rPr sz="2800" spc="-300" dirty="0">
                <a:latin typeface="Arial MT"/>
                <a:cs typeface="Arial MT"/>
              </a:rPr>
              <a:t>3</a:t>
            </a:r>
            <a:r>
              <a:rPr sz="2800" spc="-340" dirty="0">
                <a:latin typeface="Arial MT"/>
                <a:cs typeface="Arial MT"/>
              </a:rPr>
              <a:t>K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20084" y="667512"/>
            <a:ext cx="4723638" cy="139217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22903" y="771525"/>
            <a:ext cx="39573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65" dirty="0"/>
              <a:t>Menceg</a:t>
            </a:r>
            <a:r>
              <a:rPr spc="-254" dirty="0"/>
              <a:t>a</a:t>
            </a:r>
            <a:r>
              <a:rPr spc="-245" dirty="0"/>
              <a:t>h</a:t>
            </a:r>
            <a:r>
              <a:rPr spc="-70" dirty="0"/>
              <a:t> </a:t>
            </a:r>
            <a:r>
              <a:rPr spc="-250" dirty="0"/>
              <a:t>aga</a:t>
            </a:r>
            <a:r>
              <a:rPr spc="-145" dirty="0"/>
              <a:t>r</a:t>
            </a:r>
            <a:r>
              <a:rPr spc="-105" dirty="0"/>
              <a:t> </a:t>
            </a:r>
            <a:r>
              <a:rPr spc="-225" dirty="0"/>
              <a:t>ceder</a:t>
            </a:r>
            <a:r>
              <a:rPr spc="-245" dirty="0"/>
              <a:t>a</a:t>
            </a:r>
            <a:r>
              <a:rPr spc="-95" dirty="0"/>
              <a:t> </a:t>
            </a:r>
            <a:r>
              <a:rPr spc="-240" dirty="0"/>
              <a:t>yan</a:t>
            </a:r>
            <a:r>
              <a:rPr spc="-245" dirty="0"/>
              <a:t>g</a:t>
            </a:r>
            <a:r>
              <a:rPr spc="-100" dirty="0"/>
              <a:t> </a:t>
            </a:r>
            <a:r>
              <a:rPr spc="-180" dirty="0"/>
              <a:t>timbul  tida</a:t>
            </a:r>
            <a:r>
              <a:rPr spc="-220" dirty="0"/>
              <a:t>k</a:t>
            </a:r>
            <a:r>
              <a:rPr spc="-100" dirty="0"/>
              <a:t> </a:t>
            </a:r>
            <a:r>
              <a:rPr spc="-105" dirty="0"/>
              <a:t>l</a:t>
            </a:r>
            <a:r>
              <a:rPr spc="-254" dirty="0"/>
              <a:t>e</a:t>
            </a:r>
            <a:r>
              <a:rPr spc="-250" dirty="0"/>
              <a:t>b</a:t>
            </a:r>
            <a:r>
              <a:rPr spc="-110" dirty="0"/>
              <a:t>i</a:t>
            </a:r>
            <a:r>
              <a:rPr spc="-245" dirty="0"/>
              <a:t>h</a:t>
            </a:r>
            <a:r>
              <a:rPr spc="-95" dirty="0"/>
              <a:t> </a:t>
            </a:r>
            <a:r>
              <a:rPr spc="-229" dirty="0"/>
              <a:t>parah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20084" y="1650492"/>
            <a:ext cx="4723638" cy="110718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922903" y="1834641"/>
            <a:ext cx="30041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70" dirty="0">
                <a:latin typeface="Arial MT"/>
                <a:cs typeface="Arial MT"/>
              </a:rPr>
              <a:t>Mengh</a:t>
            </a:r>
            <a:r>
              <a:rPr sz="2400" spc="-254" dirty="0">
                <a:latin typeface="Arial MT"/>
                <a:cs typeface="Arial MT"/>
              </a:rPr>
              <a:t>e</a:t>
            </a:r>
            <a:r>
              <a:rPr sz="2400" spc="-190" dirty="0">
                <a:latin typeface="Arial MT"/>
                <a:cs typeface="Arial MT"/>
              </a:rPr>
              <a:t>ntika</a:t>
            </a:r>
            <a:r>
              <a:rPr sz="2400" spc="-245" dirty="0">
                <a:latin typeface="Arial MT"/>
                <a:cs typeface="Arial MT"/>
              </a:rPr>
              <a:t>n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250" dirty="0">
                <a:latin typeface="Arial MT"/>
                <a:cs typeface="Arial MT"/>
              </a:rPr>
              <a:t>pe</a:t>
            </a:r>
            <a:r>
              <a:rPr sz="2400" spc="-254" dirty="0">
                <a:latin typeface="Arial MT"/>
                <a:cs typeface="Arial MT"/>
              </a:rPr>
              <a:t>n</a:t>
            </a:r>
            <a:r>
              <a:rPr sz="2400" spc="-229" dirty="0">
                <a:latin typeface="Arial MT"/>
                <a:cs typeface="Arial MT"/>
              </a:rPr>
              <a:t>darah</a:t>
            </a:r>
            <a:r>
              <a:rPr sz="2400" spc="-254" dirty="0">
                <a:latin typeface="Arial MT"/>
                <a:cs typeface="Arial MT"/>
              </a:rPr>
              <a:t>a</a:t>
            </a:r>
            <a:r>
              <a:rPr sz="2400" spc="-245" dirty="0">
                <a:latin typeface="Arial MT"/>
                <a:cs typeface="Arial MT"/>
              </a:rPr>
              <a:t>n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18559" y="2525255"/>
            <a:ext cx="4734305" cy="110415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922521" y="2707640"/>
            <a:ext cx="40100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40" dirty="0">
                <a:latin typeface="Arial MT"/>
                <a:cs typeface="Arial MT"/>
              </a:rPr>
              <a:t>Menj</a:t>
            </a:r>
            <a:r>
              <a:rPr sz="2400" spc="-254" dirty="0">
                <a:latin typeface="Arial MT"/>
                <a:cs typeface="Arial MT"/>
              </a:rPr>
              <a:t>a</a:t>
            </a:r>
            <a:r>
              <a:rPr sz="2400" spc="-250" dirty="0">
                <a:latin typeface="Arial MT"/>
                <a:cs typeface="Arial MT"/>
              </a:rPr>
              <a:t>g</a:t>
            </a:r>
            <a:r>
              <a:rPr sz="2400" spc="-245" dirty="0">
                <a:latin typeface="Arial MT"/>
                <a:cs typeface="Arial MT"/>
              </a:rPr>
              <a:t>a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spc="-220" dirty="0">
                <a:latin typeface="Arial MT"/>
                <a:cs typeface="Arial MT"/>
              </a:rPr>
              <a:t>fungs</a:t>
            </a:r>
            <a:r>
              <a:rPr sz="2400" spc="-100" dirty="0">
                <a:latin typeface="Arial MT"/>
                <a:cs typeface="Arial MT"/>
              </a:rPr>
              <a:t>i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spc="-235" dirty="0">
                <a:latin typeface="Arial MT"/>
                <a:cs typeface="Arial MT"/>
              </a:rPr>
              <a:t>sa</a:t>
            </a:r>
            <a:r>
              <a:rPr sz="2400" spc="-110" dirty="0">
                <a:latin typeface="Arial MT"/>
                <a:cs typeface="Arial MT"/>
              </a:rPr>
              <a:t>l</a:t>
            </a:r>
            <a:r>
              <a:rPr sz="2400" spc="-215" dirty="0">
                <a:latin typeface="Arial MT"/>
                <a:cs typeface="Arial MT"/>
              </a:rPr>
              <a:t>ura</a:t>
            </a:r>
            <a:r>
              <a:rPr sz="2400" spc="-245" dirty="0">
                <a:latin typeface="Arial MT"/>
                <a:cs typeface="Arial MT"/>
              </a:rPr>
              <a:t>n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spc="-235" dirty="0">
                <a:latin typeface="Arial MT"/>
                <a:cs typeface="Arial MT"/>
              </a:rPr>
              <a:t>pernapasan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752344" y="810768"/>
            <a:ext cx="5701030" cy="5415915"/>
            <a:chOff x="2752344" y="810768"/>
            <a:chExt cx="5701030" cy="5415915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52344" y="810768"/>
              <a:ext cx="1017269" cy="87858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64536" y="1740395"/>
              <a:ext cx="1017282" cy="87707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78252" y="2639568"/>
              <a:ext cx="1017282" cy="87858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64536" y="3523475"/>
              <a:ext cx="1017282" cy="87707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90444" y="4384547"/>
              <a:ext cx="1017282" cy="87858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64536" y="5228844"/>
              <a:ext cx="1017282" cy="87859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87980" y="922020"/>
              <a:ext cx="602754" cy="505891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20083" y="3389375"/>
              <a:ext cx="4723638" cy="110718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20083" y="4233671"/>
              <a:ext cx="4723638" cy="110718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20083" y="5120639"/>
              <a:ext cx="4732782" cy="1105662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3922903" y="3574542"/>
            <a:ext cx="2489835" cy="2122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65" dirty="0">
                <a:latin typeface="Arial MT"/>
                <a:cs typeface="Arial MT"/>
              </a:rPr>
              <a:t>Menceg</a:t>
            </a:r>
            <a:r>
              <a:rPr sz="2400" spc="-254" dirty="0">
                <a:latin typeface="Arial MT"/>
                <a:cs typeface="Arial MT"/>
              </a:rPr>
              <a:t>a</a:t>
            </a:r>
            <a:r>
              <a:rPr sz="2400" spc="-245" dirty="0">
                <a:latin typeface="Arial MT"/>
                <a:cs typeface="Arial MT"/>
              </a:rPr>
              <a:t>h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105" dirty="0">
                <a:latin typeface="Arial MT"/>
                <a:cs typeface="Arial MT"/>
              </a:rPr>
              <a:t>i</a:t>
            </a:r>
            <a:r>
              <a:rPr sz="2400" spc="-254" dirty="0">
                <a:latin typeface="Arial MT"/>
                <a:cs typeface="Arial MT"/>
              </a:rPr>
              <a:t>n</a:t>
            </a:r>
            <a:r>
              <a:rPr sz="2400" spc="-185" dirty="0">
                <a:latin typeface="Arial MT"/>
                <a:cs typeface="Arial MT"/>
              </a:rPr>
              <a:t>feksi</a:t>
            </a:r>
            <a:endParaRPr sz="2400">
              <a:latin typeface="Arial MT"/>
              <a:cs typeface="Arial MT"/>
            </a:endParaRPr>
          </a:p>
          <a:p>
            <a:pPr marL="12700" marR="5080">
              <a:lnSpc>
                <a:spcPts val="6980"/>
              </a:lnSpc>
              <a:spcBef>
                <a:spcPts val="385"/>
              </a:spcBef>
            </a:pPr>
            <a:r>
              <a:rPr sz="2400" spc="-250" dirty="0">
                <a:latin typeface="Arial MT"/>
                <a:cs typeface="Arial MT"/>
              </a:rPr>
              <a:t>Menguran</a:t>
            </a:r>
            <a:r>
              <a:rPr sz="2400" spc="-254" dirty="0">
                <a:latin typeface="Arial MT"/>
                <a:cs typeface="Arial MT"/>
              </a:rPr>
              <a:t>g</a:t>
            </a:r>
            <a:r>
              <a:rPr sz="2400" spc="-100" dirty="0">
                <a:latin typeface="Arial MT"/>
                <a:cs typeface="Arial MT"/>
              </a:rPr>
              <a:t>i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spc="-215" dirty="0">
                <a:latin typeface="Arial MT"/>
                <a:cs typeface="Arial MT"/>
              </a:rPr>
              <a:t>rasa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spc="-229" dirty="0">
                <a:latin typeface="Arial MT"/>
                <a:cs typeface="Arial MT"/>
              </a:rPr>
              <a:t>sak</a:t>
            </a:r>
            <a:r>
              <a:rPr sz="2400" spc="-110" dirty="0">
                <a:latin typeface="Arial MT"/>
                <a:cs typeface="Arial MT"/>
              </a:rPr>
              <a:t>i</a:t>
            </a:r>
            <a:r>
              <a:rPr sz="2400" spc="-120" dirty="0">
                <a:latin typeface="Arial MT"/>
                <a:cs typeface="Arial MT"/>
              </a:rPr>
              <a:t>t  </a:t>
            </a:r>
            <a:r>
              <a:rPr sz="2400" spc="-265" dirty="0">
                <a:latin typeface="Arial MT"/>
                <a:cs typeface="Arial MT"/>
              </a:rPr>
              <a:t>Menceg</a:t>
            </a:r>
            <a:r>
              <a:rPr sz="2400" spc="-254" dirty="0">
                <a:latin typeface="Arial MT"/>
                <a:cs typeface="Arial MT"/>
              </a:rPr>
              <a:t>a</a:t>
            </a:r>
            <a:r>
              <a:rPr sz="2400" spc="-245" dirty="0">
                <a:latin typeface="Arial MT"/>
                <a:cs typeface="Arial MT"/>
              </a:rPr>
              <a:t>h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195" dirty="0">
                <a:latin typeface="Arial MT"/>
                <a:cs typeface="Arial MT"/>
              </a:rPr>
              <a:t>nyeri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02839" y="133885"/>
            <a:ext cx="3338322" cy="120624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95376" y="330555"/>
            <a:ext cx="268973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spc="-340" dirty="0" err="1"/>
              <a:t>Terkena</a:t>
            </a:r>
            <a:r>
              <a:rPr lang="en-US" sz="2800" spc="-340" dirty="0"/>
              <a:t> </a:t>
            </a:r>
            <a:r>
              <a:rPr lang="en-US" sz="2800" spc="-340" dirty="0" err="1"/>
              <a:t>Bahan</a:t>
            </a:r>
            <a:r>
              <a:rPr lang="en-US" sz="2800" spc="-340" dirty="0"/>
              <a:t> Kimia</a:t>
            </a:r>
            <a:endParaRPr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9824FE-C205-1C69-B738-7C51CB30C518}"/>
              </a:ext>
            </a:extLst>
          </p:cNvPr>
          <p:cNvSpPr txBox="1"/>
          <p:nvPr/>
        </p:nvSpPr>
        <p:spPr>
          <a:xfrm>
            <a:off x="239600" y="1340131"/>
            <a:ext cx="840128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/>
              <a:t>Bahan</a:t>
            </a:r>
            <a:r>
              <a:rPr lang="en-US" sz="2800" dirty="0"/>
              <a:t> </a:t>
            </a:r>
            <a:r>
              <a:rPr lang="en-US" sz="2800" dirty="0" err="1"/>
              <a:t>kimia</a:t>
            </a:r>
            <a:r>
              <a:rPr lang="en-US" sz="2800" dirty="0"/>
              <a:t> </a:t>
            </a:r>
            <a:r>
              <a:rPr lang="en-US" sz="2800" dirty="0" err="1"/>
              <a:t>mengenai</a:t>
            </a:r>
            <a:r>
              <a:rPr lang="en-US" sz="2800" dirty="0"/>
              <a:t> </a:t>
            </a:r>
            <a:r>
              <a:rPr lang="en-US" sz="2800" dirty="0" err="1"/>
              <a:t>anggota</a:t>
            </a:r>
            <a:r>
              <a:rPr lang="en-US" sz="2800" dirty="0"/>
              <a:t> </a:t>
            </a:r>
            <a:r>
              <a:rPr lang="en-US" sz="2800" dirty="0" err="1"/>
              <a:t>tubuh</a:t>
            </a:r>
            <a:r>
              <a:rPr lang="en-US" sz="2800" dirty="0"/>
              <a:t>.</a:t>
            </a:r>
          </a:p>
          <a:p>
            <a:r>
              <a:rPr lang="en-US" sz="2800" dirty="0"/>
              <a:t>Cara  </a:t>
            </a:r>
            <a:r>
              <a:rPr lang="en-US" sz="2800" dirty="0" err="1"/>
              <a:t>menangani</a:t>
            </a:r>
            <a:r>
              <a:rPr lang="en-US" sz="2800" dirty="0"/>
              <a:t>:</a:t>
            </a:r>
          </a:p>
          <a:p>
            <a:r>
              <a:rPr lang="en-US" sz="2800" dirty="0" err="1"/>
              <a:t>Menyiram</a:t>
            </a:r>
            <a:r>
              <a:rPr lang="en-US" sz="2800" dirty="0"/>
              <a:t> air </a:t>
            </a:r>
            <a:r>
              <a:rPr lang="en-US" sz="2800" dirty="0" err="1"/>
              <a:t>sebanyak-banyaknya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Jika </a:t>
            </a:r>
            <a:r>
              <a:rPr lang="en-US" sz="2800" dirty="0" err="1"/>
              <a:t>terkena</a:t>
            </a:r>
            <a:r>
              <a:rPr lang="en-US" sz="2800" dirty="0"/>
              <a:t> </a:t>
            </a:r>
            <a:r>
              <a:rPr lang="en-US" sz="2800" dirty="0" err="1"/>
              <a:t>mata</a:t>
            </a:r>
            <a:r>
              <a:rPr lang="en-US" sz="2800" dirty="0"/>
              <a:t>,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Pertolongan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yang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diberikan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yaitu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segera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mengalirkan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ai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dingin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ke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mata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yang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sakit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minimalnya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selama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10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menit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dan air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harus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mengaliri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kedua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sisi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kelopak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mata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. Jika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mata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masih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menutup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,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tarik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kelopak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mata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kebawah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dengan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hati-hati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jangan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sampai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terjadi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pelengketan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. Mata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kemudian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ditutup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dengan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pembalut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steril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yang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tidak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berbulu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dan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segera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cara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pertolongan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medis</a:t>
            </a:r>
            <a:endParaRPr lang="en-US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5604" y="339852"/>
            <a:ext cx="4754118" cy="113309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64611" y="459104"/>
            <a:ext cx="30372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310" dirty="0"/>
              <a:t>Gangg</a:t>
            </a:r>
            <a:r>
              <a:rPr sz="2800" spc="-300" dirty="0"/>
              <a:t>u</a:t>
            </a:r>
            <a:r>
              <a:rPr sz="2800" spc="-290" dirty="0"/>
              <a:t>a</a:t>
            </a:r>
            <a:r>
              <a:rPr sz="2800" spc="-285" dirty="0"/>
              <a:t>n</a:t>
            </a:r>
            <a:r>
              <a:rPr sz="2800" spc="-125" dirty="0"/>
              <a:t> </a:t>
            </a:r>
            <a:r>
              <a:rPr sz="2800" spc="-340" dirty="0"/>
              <a:t>P</a:t>
            </a:r>
            <a:r>
              <a:rPr sz="2800" spc="-295" dirty="0"/>
              <a:t>e</a:t>
            </a:r>
            <a:r>
              <a:rPr sz="2800" spc="-265" dirty="0"/>
              <a:t>rnapasan</a:t>
            </a:r>
            <a:endParaRPr sz="28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3044" y="5061203"/>
            <a:ext cx="3275837" cy="106908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382013" y="5208270"/>
            <a:ext cx="16554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60" dirty="0">
                <a:latin typeface="Arial MT"/>
                <a:cs typeface="Arial MT"/>
              </a:rPr>
              <a:t>M</a:t>
            </a:r>
            <a:r>
              <a:rPr sz="2400" spc="-250" dirty="0">
                <a:latin typeface="Arial MT"/>
                <a:cs typeface="Arial MT"/>
              </a:rPr>
              <a:t>u</a:t>
            </a:r>
            <a:r>
              <a:rPr sz="2400" spc="-110" dirty="0">
                <a:latin typeface="Arial MT"/>
                <a:cs typeface="Arial MT"/>
              </a:rPr>
              <a:t>l</a:t>
            </a:r>
            <a:r>
              <a:rPr sz="2400" spc="-245" dirty="0">
                <a:latin typeface="Arial MT"/>
                <a:cs typeface="Arial MT"/>
              </a:rPr>
              <a:t>u</a:t>
            </a:r>
            <a:r>
              <a:rPr sz="2400" spc="-120" dirty="0">
                <a:latin typeface="Arial MT"/>
                <a:cs typeface="Arial MT"/>
              </a:rPr>
              <a:t>t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spc="-225" dirty="0">
                <a:latin typeface="Arial MT"/>
                <a:cs typeface="Arial MT"/>
              </a:rPr>
              <a:t>k</a:t>
            </a:r>
            <a:r>
              <a:rPr sz="2400" spc="-240" dirty="0">
                <a:latin typeface="Arial MT"/>
                <a:cs typeface="Arial MT"/>
              </a:rPr>
              <a:t>e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spc="-220" dirty="0">
                <a:latin typeface="Arial MT"/>
                <a:cs typeface="Arial MT"/>
              </a:rPr>
              <a:t>mulut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76444" y="5061203"/>
            <a:ext cx="3275838" cy="106908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657469" y="5208270"/>
            <a:ext cx="17926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40" dirty="0">
                <a:latin typeface="Arial MT"/>
                <a:cs typeface="Arial MT"/>
              </a:rPr>
              <a:t>Mulu</a:t>
            </a:r>
            <a:r>
              <a:rPr sz="2400" spc="-120" dirty="0">
                <a:latin typeface="Arial MT"/>
                <a:cs typeface="Arial MT"/>
              </a:rPr>
              <a:t>t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spc="-225" dirty="0">
                <a:latin typeface="Arial MT"/>
                <a:cs typeface="Arial MT"/>
              </a:rPr>
              <a:t>k</a:t>
            </a:r>
            <a:r>
              <a:rPr sz="2400" spc="-240" dirty="0">
                <a:latin typeface="Arial MT"/>
                <a:cs typeface="Arial MT"/>
              </a:rPr>
              <a:t>e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spc="-250" dirty="0">
                <a:latin typeface="Arial MT"/>
                <a:cs typeface="Arial MT"/>
              </a:rPr>
              <a:t>h</a:t>
            </a:r>
            <a:r>
              <a:rPr sz="2400" spc="-110" dirty="0">
                <a:latin typeface="Arial MT"/>
                <a:cs typeface="Arial MT"/>
              </a:rPr>
              <a:t>i</a:t>
            </a:r>
            <a:r>
              <a:rPr sz="2400" spc="-250" dirty="0">
                <a:latin typeface="Arial MT"/>
                <a:cs typeface="Arial MT"/>
              </a:rPr>
              <a:t>du</a:t>
            </a:r>
            <a:r>
              <a:rPr sz="2400" spc="-254" dirty="0">
                <a:latin typeface="Arial MT"/>
                <a:cs typeface="Arial MT"/>
              </a:rPr>
              <a:t>n</a:t>
            </a:r>
            <a:r>
              <a:rPr sz="2400" spc="-245" dirty="0">
                <a:latin typeface="Arial MT"/>
                <a:cs typeface="Arial MT"/>
              </a:rPr>
              <a:t>g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48283" y="1973579"/>
            <a:ext cx="2923540" cy="2684780"/>
            <a:chOff x="748283" y="1973579"/>
            <a:chExt cx="2923540" cy="268478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5715" y="2001011"/>
              <a:ext cx="2866644" cy="26289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48284" y="1973579"/>
              <a:ext cx="2923540" cy="2684780"/>
            </a:xfrm>
            <a:custGeom>
              <a:avLst/>
              <a:gdLst/>
              <a:ahLst/>
              <a:cxnLst/>
              <a:rect l="l" t="t" r="r" b="b"/>
              <a:pathLst>
                <a:path w="2923540" h="2684779">
                  <a:moveTo>
                    <a:pt x="2899918" y="22860"/>
                  </a:moveTo>
                  <a:lnTo>
                    <a:pt x="23164" y="22860"/>
                  </a:lnTo>
                  <a:lnTo>
                    <a:pt x="23164" y="29210"/>
                  </a:lnTo>
                  <a:lnTo>
                    <a:pt x="23164" y="2656840"/>
                  </a:lnTo>
                  <a:lnTo>
                    <a:pt x="23164" y="2661920"/>
                  </a:lnTo>
                  <a:lnTo>
                    <a:pt x="2899918" y="2661920"/>
                  </a:lnTo>
                  <a:lnTo>
                    <a:pt x="2899918" y="2656840"/>
                  </a:lnTo>
                  <a:lnTo>
                    <a:pt x="28956" y="2656840"/>
                  </a:lnTo>
                  <a:lnTo>
                    <a:pt x="28956" y="29210"/>
                  </a:lnTo>
                  <a:lnTo>
                    <a:pt x="2894076" y="29210"/>
                  </a:lnTo>
                  <a:lnTo>
                    <a:pt x="2894076" y="2656332"/>
                  </a:lnTo>
                  <a:lnTo>
                    <a:pt x="2899918" y="2656332"/>
                  </a:lnTo>
                  <a:lnTo>
                    <a:pt x="2899918" y="29210"/>
                  </a:lnTo>
                  <a:lnTo>
                    <a:pt x="2899918" y="28956"/>
                  </a:lnTo>
                  <a:lnTo>
                    <a:pt x="2899918" y="22860"/>
                  </a:lnTo>
                  <a:close/>
                </a:path>
                <a:path w="2923540" h="2684779">
                  <a:moveTo>
                    <a:pt x="2923032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0" y="2668270"/>
                  </a:lnTo>
                  <a:lnTo>
                    <a:pt x="0" y="2684780"/>
                  </a:lnTo>
                  <a:lnTo>
                    <a:pt x="2923032" y="2684780"/>
                  </a:lnTo>
                  <a:lnTo>
                    <a:pt x="2923032" y="2668270"/>
                  </a:lnTo>
                  <a:lnTo>
                    <a:pt x="17373" y="2668270"/>
                  </a:lnTo>
                  <a:lnTo>
                    <a:pt x="17373" y="17780"/>
                  </a:lnTo>
                  <a:lnTo>
                    <a:pt x="2905633" y="17780"/>
                  </a:lnTo>
                  <a:lnTo>
                    <a:pt x="2905633" y="2667889"/>
                  </a:lnTo>
                  <a:lnTo>
                    <a:pt x="2923032" y="2667889"/>
                  </a:lnTo>
                  <a:lnTo>
                    <a:pt x="2923032" y="17780"/>
                  </a:lnTo>
                  <a:lnTo>
                    <a:pt x="2923032" y="17399"/>
                  </a:lnTo>
                  <a:lnTo>
                    <a:pt x="29230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068823" y="1973579"/>
            <a:ext cx="2926080" cy="2651760"/>
            <a:chOff x="5068823" y="1973579"/>
            <a:chExt cx="2926080" cy="265176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96255" y="2001011"/>
              <a:ext cx="2869692" cy="259537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068824" y="1973579"/>
              <a:ext cx="2926080" cy="2651760"/>
            </a:xfrm>
            <a:custGeom>
              <a:avLst/>
              <a:gdLst/>
              <a:ahLst/>
              <a:cxnLst/>
              <a:rect l="l" t="t" r="r" b="b"/>
              <a:pathLst>
                <a:path w="2926079" h="2651760">
                  <a:moveTo>
                    <a:pt x="2902966" y="22860"/>
                  </a:moveTo>
                  <a:lnTo>
                    <a:pt x="2897124" y="22860"/>
                  </a:lnTo>
                  <a:lnTo>
                    <a:pt x="2897124" y="29210"/>
                  </a:lnTo>
                  <a:lnTo>
                    <a:pt x="2897124" y="2622550"/>
                  </a:lnTo>
                  <a:lnTo>
                    <a:pt x="28956" y="2622550"/>
                  </a:lnTo>
                  <a:lnTo>
                    <a:pt x="28956" y="29210"/>
                  </a:lnTo>
                  <a:lnTo>
                    <a:pt x="2897124" y="29210"/>
                  </a:lnTo>
                  <a:lnTo>
                    <a:pt x="2897124" y="22860"/>
                  </a:lnTo>
                  <a:lnTo>
                    <a:pt x="23114" y="22860"/>
                  </a:lnTo>
                  <a:lnTo>
                    <a:pt x="23114" y="29210"/>
                  </a:lnTo>
                  <a:lnTo>
                    <a:pt x="23114" y="2622550"/>
                  </a:lnTo>
                  <a:lnTo>
                    <a:pt x="23114" y="2628900"/>
                  </a:lnTo>
                  <a:lnTo>
                    <a:pt x="2902966" y="2628900"/>
                  </a:lnTo>
                  <a:lnTo>
                    <a:pt x="2902966" y="2622804"/>
                  </a:lnTo>
                  <a:lnTo>
                    <a:pt x="2902966" y="2622550"/>
                  </a:lnTo>
                  <a:lnTo>
                    <a:pt x="2902966" y="29210"/>
                  </a:lnTo>
                  <a:lnTo>
                    <a:pt x="2902966" y="28956"/>
                  </a:lnTo>
                  <a:lnTo>
                    <a:pt x="2902966" y="22860"/>
                  </a:lnTo>
                  <a:close/>
                </a:path>
                <a:path w="2926079" h="2651760">
                  <a:moveTo>
                    <a:pt x="2926080" y="0"/>
                  </a:moveTo>
                  <a:lnTo>
                    <a:pt x="2908681" y="0"/>
                  </a:lnTo>
                  <a:lnTo>
                    <a:pt x="2908681" y="17780"/>
                  </a:lnTo>
                  <a:lnTo>
                    <a:pt x="2908681" y="2633980"/>
                  </a:lnTo>
                  <a:lnTo>
                    <a:pt x="17399" y="2633980"/>
                  </a:lnTo>
                  <a:lnTo>
                    <a:pt x="17399" y="17780"/>
                  </a:lnTo>
                  <a:lnTo>
                    <a:pt x="2908681" y="17780"/>
                  </a:lnTo>
                  <a:lnTo>
                    <a:pt x="2908681" y="0"/>
                  </a:lnTo>
                  <a:lnTo>
                    <a:pt x="0" y="0"/>
                  </a:lnTo>
                  <a:lnTo>
                    <a:pt x="0" y="17780"/>
                  </a:lnTo>
                  <a:lnTo>
                    <a:pt x="0" y="2633980"/>
                  </a:lnTo>
                  <a:lnTo>
                    <a:pt x="0" y="2651760"/>
                  </a:lnTo>
                  <a:lnTo>
                    <a:pt x="2926080" y="2651760"/>
                  </a:lnTo>
                  <a:lnTo>
                    <a:pt x="2926080" y="2634361"/>
                  </a:lnTo>
                  <a:lnTo>
                    <a:pt x="2926080" y="2633980"/>
                  </a:lnTo>
                  <a:lnTo>
                    <a:pt x="2926080" y="17780"/>
                  </a:lnTo>
                  <a:lnTo>
                    <a:pt x="2926080" y="17399"/>
                  </a:lnTo>
                  <a:lnTo>
                    <a:pt x="29260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3076" y="618744"/>
            <a:ext cx="4754118" cy="122148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41852" y="826388"/>
            <a:ext cx="21767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70" dirty="0"/>
              <a:t>Gig</a:t>
            </a:r>
            <a:r>
              <a:rPr sz="2800" spc="-125" dirty="0"/>
              <a:t>i</a:t>
            </a:r>
            <a:r>
              <a:rPr sz="2800" spc="-220" dirty="0"/>
              <a:t>ta</a:t>
            </a:r>
            <a:r>
              <a:rPr sz="2800" spc="-285" dirty="0"/>
              <a:t>n</a:t>
            </a:r>
            <a:r>
              <a:rPr sz="2800" spc="-130" dirty="0"/>
              <a:t> </a:t>
            </a:r>
            <a:r>
              <a:rPr sz="2800" spc="-340" dirty="0"/>
              <a:t>B</a:t>
            </a:r>
            <a:r>
              <a:rPr sz="2800" spc="-130" dirty="0"/>
              <a:t>i</a:t>
            </a:r>
            <a:r>
              <a:rPr sz="2800" spc="-240" dirty="0"/>
              <a:t>nat</a:t>
            </a:r>
            <a:r>
              <a:rPr sz="2800" spc="-300" dirty="0"/>
              <a:t>a</a:t>
            </a:r>
            <a:r>
              <a:rPr sz="2800" spc="-290" dirty="0"/>
              <a:t>ng</a:t>
            </a:r>
            <a:endParaRPr sz="28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3044" y="5061203"/>
            <a:ext cx="2529078" cy="106908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261617" y="5208270"/>
            <a:ext cx="11493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90" dirty="0">
                <a:latin typeface="Arial MT"/>
                <a:cs typeface="Arial MT"/>
              </a:rPr>
              <a:t>P</a:t>
            </a:r>
            <a:r>
              <a:rPr sz="2400" spc="-254" dirty="0">
                <a:latin typeface="Arial MT"/>
                <a:cs typeface="Arial MT"/>
              </a:rPr>
              <a:t>e</a:t>
            </a:r>
            <a:r>
              <a:rPr sz="2400" spc="-190" dirty="0">
                <a:latin typeface="Arial MT"/>
                <a:cs typeface="Arial MT"/>
              </a:rPr>
              <a:t>rluka</a:t>
            </a:r>
            <a:r>
              <a:rPr sz="2400" spc="-254" dirty="0">
                <a:latin typeface="Arial MT"/>
                <a:cs typeface="Arial MT"/>
              </a:rPr>
              <a:t>a</a:t>
            </a:r>
            <a:r>
              <a:rPr sz="2400" spc="-245" dirty="0">
                <a:latin typeface="Arial MT"/>
                <a:cs typeface="Arial MT"/>
              </a:rPr>
              <a:t>n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89603" y="5061203"/>
            <a:ext cx="2468118" cy="106908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388865" y="5208270"/>
            <a:ext cx="7486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85" dirty="0">
                <a:latin typeface="Arial MT"/>
                <a:cs typeface="Arial MT"/>
              </a:rPr>
              <a:t>Infeksi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95288" y="5061203"/>
            <a:ext cx="2468117" cy="106908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951980" y="5208270"/>
            <a:ext cx="12338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90" dirty="0">
                <a:latin typeface="Arial MT"/>
                <a:cs typeface="Arial MT"/>
              </a:rPr>
              <a:t>K</a:t>
            </a:r>
            <a:r>
              <a:rPr sz="2400" spc="-254" dirty="0">
                <a:latin typeface="Arial MT"/>
                <a:cs typeface="Arial MT"/>
              </a:rPr>
              <a:t>e</a:t>
            </a:r>
            <a:r>
              <a:rPr sz="2400" spc="-225" dirty="0">
                <a:latin typeface="Arial MT"/>
                <a:cs typeface="Arial MT"/>
              </a:rPr>
              <a:t>racunan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598675" y="1467611"/>
            <a:ext cx="6167120" cy="3667760"/>
            <a:chOff x="1598675" y="1467611"/>
            <a:chExt cx="6167120" cy="366776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98675" y="1467611"/>
              <a:ext cx="3045714" cy="364769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20896" y="1766315"/>
              <a:ext cx="892301" cy="332917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85715" y="1638300"/>
              <a:ext cx="3179826" cy="349681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3230118" cy="116509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66192" y="463296"/>
            <a:ext cx="240446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spc="-320" dirty="0"/>
              <a:t>Luka</a:t>
            </a:r>
            <a:endParaRPr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807706-8EFD-F9CA-E227-A8A89C69D20E}"/>
              </a:ext>
            </a:extLst>
          </p:cNvPr>
          <p:cNvSpPr txBox="1"/>
          <p:nvPr/>
        </p:nvSpPr>
        <p:spPr>
          <a:xfrm>
            <a:off x="457200" y="2209800"/>
            <a:ext cx="838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Merupakan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keadaan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dimana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terjadi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kerusakan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dalam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kontinuitas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kulit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dan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jaringan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bawah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kulit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(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terbuka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)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atau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apabila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terputusnya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kontinuitas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kulit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dibawah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kulit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saja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kulit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tetap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utuh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/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intak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dinamakan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luka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tertutup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Berikut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jenis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luka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dan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perawatannya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:</a:t>
            </a:r>
            <a:endParaRPr lang="en-US"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2EBC1-C182-0F3C-4D77-EB7221FCF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097" y="200355"/>
            <a:ext cx="6559804" cy="61555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Luka </a:t>
            </a:r>
            <a:r>
              <a:rPr lang="en-US" sz="4000" b="1" dirty="0" err="1"/>
              <a:t>lecet</a:t>
            </a:r>
            <a:endParaRPr lang="en-US" sz="40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3D951-C0C6-76F3-6E56-200DF144F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95400"/>
            <a:ext cx="8839200" cy="590931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Pertolongan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diberikan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adalah</a:t>
            </a:r>
            <a:endParaRPr lang="en-US" sz="2400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marL="457200" indent="-457200">
              <a:buAutoNum type="arabicPeriod"/>
            </a:pP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membersihkan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luka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menggunakan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air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dingin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atau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air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hangat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mengalir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dan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tidak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dicelupkan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</a:t>
            </a:r>
          </a:p>
          <a:p>
            <a:pPr marL="457200" indent="-457200">
              <a:buAutoNum type="arabicPeriod"/>
            </a:pP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Penambahan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antiseptik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dapat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membantu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membersihkan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luka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</a:t>
            </a:r>
          </a:p>
          <a:p>
            <a:pPr marL="457200" indent="-457200">
              <a:buAutoNum type="arabicPeriod"/>
            </a:pP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ditutup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dengan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kasa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steril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dan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diplester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atau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dibalut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</a:t>
            </a:r>
          </a:p>
          <a:p>
            <a:pPr marL="457200" indent="-457200">
              <a:buAutoNum type="arabicPeriod"/>
            </a:pP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Apabila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luka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cukup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lebar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dan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terbuka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lakukan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disinfeksi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dengan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meletakkan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kasa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steril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di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tengah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luka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sebelum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luka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dibasuh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dengan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air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sabun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dan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dicuci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dengan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antiseptik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</a:t>
            </a:r>
          </a:p>
          <a:p>
            <a:pPr marL="457200" indent="-457200">
              <a:buAutoNum type="arabicPeriod"/>
            </a:pP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Setelah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kasa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diambil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luka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disiram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kembali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dengan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air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bersih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dan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kotoran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masih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tertinggal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diambil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dengan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pinset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steril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</a:t>
            </a:r>
          </a:p>
          <a:p>
            <a:pPr marL="457200" indent="-457200">
              <a:buAutoNum type="arabicPeriod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Luka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kemudian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ditutup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dengan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kain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steril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sudah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diberi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salep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antibiotik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(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sofratulle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)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kemudian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diatasnya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diberi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kasa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steril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tebal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dan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dibalutkan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8543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63A9C-49C3-BBDA-1D5F-074FDB53F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097" y="200355"/>
            <a:ext cx="6559804" cy="6771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Luka Iris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53BAD2-3ABF-A4F4-F042-9104D0F6D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52600"/>
            <a:ext cx="8426956" cy="3877985"/>
          </a:xfrm>
        </p:spPr>
        <p:txBody>
          <a:bodyPr>
            <a:normAutofit fontScale="85000" lnSpcReduction="20000"/>
          </a:bodyPr>
          <a:lstStyle/>
          <a:p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Luka iris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diakibatkan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karena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benda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tajam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seperti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pisau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atau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pecahan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kaca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</a:t>
            </a:r>
          </a:p>
          <a:p>
            <a:pPr marL="514350" indent="-514350">
              <a:buAutoNum type="arabicPeriod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Luka iris yang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pendek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dan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dangkal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dibersihkan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dengan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air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matang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bersih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diberi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antiseptik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dirapatkan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dan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dibalut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atau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ditutup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dengan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plester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atau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kain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kasa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bersih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Luka iris yang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dalam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dan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panjang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dibersihkan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dan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ditutup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dengan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kain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kasa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steril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korban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dibawa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puskesmas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atau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rumah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sakit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706430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0A23D-C2E1-27A2-2189-14E658160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097" y="200355"/>
            <a:ext cx="6559804" cy="6771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Luka </a:t>
            </a:r>
            <a:r>
              <a:rPr lang="en-US" sz="4400" b="1" dirty="0" err="1"/>
              <a:t>Tusuk</a:t>
            </a:r>
            <a:endParaRPr lang="en-US" sz="44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48D886-84B3-E7BD-1345-6CCB6D3AB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848053"/>
            <a:ext cx="8122157" cy="2954655"/>
          </a:xfrm>
        </p:spPr>
        <p:txBody>
          <a:bodyPr>
            <a:normAutofit fontScale="85000" lnSpcReduction="20000"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Luka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tusuk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disebabkan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oleh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benda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berujung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runcing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sperti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paku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jarum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atau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tertikam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</a:t>
            </a:r>
          </a:p>
          <a:p>
            <a:endParaRPr lang="en-US" sz="3200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Luka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dibersihkan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ditutup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kemudian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dibawa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ke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puskesmas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untuk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mendapatkan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suntikan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anti tetanus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38794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9C5CA-4113-B312-BB35-86CF6BEB1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097" y="200355"/>
            <a:ext cx="6559804" cy="61555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Luka </a:t>
            </a:r>
            <a:r>
              <a:rPr lang="en-US" sz="4000" b="1" dirty="0" err="1"/>
              <a:t>Memar</a:t>
            </a:r>
            <a:endParaRPr lang="en-US" sz="40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9F45A3-43DA-8873-8215-F2F77BA18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848053"/>
            <a:ext cx="8350756" cy="4431983"/>
          </a:xfrm>
        </p:spPr>
        <p:txBody>
          <a:bodyPr>
            <a:normAutofit fontScale="85000" lnSpcReduction="20000"/>
          </a:bodyPr>
          <a:lstStyle/>
          <a:p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Luka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memar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merupakan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luka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tertutup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dimana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terjadi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kerusakan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jaringan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dibawah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kulit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disertai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pendarahan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tampak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kebiruan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dari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luar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</a:t>
            </a:r>
          </a:p>
          <a:p>
            <a:endParaRPr lang="en-US" sz="2400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Penanganannya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dengan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kompres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air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hangat-dingin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bergantian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dan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meninggikan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bagian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luka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</a:t>
            </a:r>
          </a:p>
          <a:p>
            <a:endParaRPr lang="en-US" sz="2400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Pencegahan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dapat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dilakukan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untuk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meminimalisir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luka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disebabkan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karena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terbentur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atau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tertumbuk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adalah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dengan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meletakan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alat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membahayakan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pada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tempat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aman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kemudian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jelaskan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K3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meliputi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potensi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bahaya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dan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cara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penanggulangannya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oleh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laboran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526208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9F641-EDBC-C087-D662-303208659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097" y="200355"/>
            <a:ext cx="6559804" cy="61555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Luka Bakar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B8FB80-D6A8-03CE-78D3-F09B09B23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02578"/>
            <a:ext cx="8503156" cy="5755422"/>
          </a:xfrm>
        </p:spPr>
        <p:txBody>
          <a:bodyPr>
            <a:normAutofit fontScale="92500" lnSpcReduction="20000"/>
          </a:bodyPr>
          <a:lstStyle/>
          <a:p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Luka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bakar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dapat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disebabkan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karena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api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uap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panas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dan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benda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panas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baik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berupa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cairan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padatan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sengatan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listrik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dan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bahan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kimia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Pertolongan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diberikan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untuk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mengatasi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luka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bakar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haruslah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tepat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Berikut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tingkatan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luka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bakar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: </a:t>
            </a:r>
          </a:p>
          <a:p>
            <a:pPr marL="457200" indent="-457200">
              <a:buAutoNum type="arabicPeriod"/>
            </a:pP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Luka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bakar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ringan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yaitu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luka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bakar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hanya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mengenai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lapisan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luar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kulit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kurang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dari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20%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luas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permukaan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tubuh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</a:t>
            </a:r>
          </a:p>
          <a:p>
            <a:pPr marL="457200" indent="-457200">
              <a:buAutoNum type="arabicPeriod"/>
            </a:pP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Tanda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luka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bakar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ringan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adalah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kulit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memerah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sedikit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bengkak-lunak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nyeri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tekan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dan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sakit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</a:t>
            </a:r>
          </a:p>
          <a:p>
            <a:pPr marL="457200" indent="-457200">
              <a:buAutoNum type="arabicPeriod"/>
            </a:pP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Luka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bakar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sedang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yaitu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luka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bakar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merusak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setengah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ketebalan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kulit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dan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kurang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dari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50%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luas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permukaan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tubuh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</a:t>
            </a:r>
          </a:p>
          <a:p>
            <a:pPr marL="457200" indent="-457200">
              <a:buAutoNum type="arabicPeriod"/>
            </a:pP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Tanda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luka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bakar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sedang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yaitu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kulit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berwarna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merah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melepuh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dan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bengkak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berisi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cairan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serta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kulitnya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kasar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dan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nyeri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hebat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</a:t>
            </a:r>
          </a:p>
          <a:p>
            <a:pPr marL="457200" indent="-457200">
              <a:buAutoNum type="arabicPeriod"/>
            </a:pP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Luka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bakar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berat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yaitu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luka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bakar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mengenai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seluruh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lapisan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kulit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termasuk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lapisan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germinal di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bawah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kulit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serta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mengenai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syaraf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otot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dan lemak.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Kulit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tampak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pucat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seperti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lilin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atau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terkadang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hangus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tidak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akan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terasa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nyeri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karena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syaraf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sudah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rusak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940321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35F5C-6B3B-7E1C-D32F-65CE334F5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097" y="200355"/>
            <a:ext cx="6559804" cy="5539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Luka Bakar </a:t>
            </a:r>
            <a:r>
              <a:rPr lang="en-US" sz="3600" b="1" dirty="0" err="1"/>
              <a:t>Ringan</a:t>
            </a:r>
            <a:endParaRPr lang="en-US" sz="36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FAC71-9ADC-D74C-4AB7-94730D3DE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7341" y="2362200"/>
            <a:ext cx="3743959" cy="258532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Roboto" panose="02000000000000000000" pitchFamily="2" charset="0"/>
              </a:rPr>
              <a:t>M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enyiram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menggunakan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air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bersih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dingin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dan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mengalir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(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bukan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air es)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hingga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berkurang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rasa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sakitnya</a:t>
            </a:r>
            <a:endParaRPr lang="en-US" sz="2800" dirty="0"/>
          </a:p>
        </p:txBody>
      </p:sp>
      <p:pic>
        <p:nvPicPr>
          <p:cNvPr id="3074" name="Picture 2" descr="Begini Perawatan yang Tepat ketika Alami Luka Bakar">
            <a:extLst>
              <a:ext uri="{FF2B5EF4-FFF2-40B4-BE49-F238E27FC236}">
                <a16:creationId xmlns:a16="http://schemas.microsoft.com/office/drawing/2014/main" id="{DD75B373-773C-3A0B-9E7F-4F7E137A6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75" y="1793835"/>
            <a:ext cx="4953800" cy="328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13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47" y="2046732"/>
            <a:ext cx="2849118" cy="208711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53339" y="2482976"/>
            <a:ext cx="177673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4680" marR="5080" indent="-602615">
              <a:lnSpc>
                <a:spcPct val="100000"/>
              </a:lnSpc>
              <a:spcBef>
                <a:spcPts val="95"/>
              </a:spcBef>
            </a:pPr>
            <a:r>
              <a:rPr sz="2800" spc="-225" dirty="0">
                <a:latin typeface="Arial MT"/>
                <a:cs typeface="Arial MT"/>
              </a:rPr>
              <a:t>Prinsip</a:t>
            </a:r>
            <a:r>
              <a:rPr sz="2800" spc="-120" dirty="0">
                <a:latin typeface="Arial MT"/>
                <a:cs typeface="Arial MT"/>
              </a:rPr>
              <a:t> </a:t>
            </a:r>
            <a:r>
              <a:rPr sz="2800" spc="-235" dirty="0">
                <a:latin typeface="Arial MT"/>
                <a:cs typeface="Arial MT"/>
              </a:rPr>
              <a:t>Dasar  </a:t>
            </a:r>
            <a:r>
              <a:rPr sz="2800" spc="-325" dirty="0">
                <a:latin typeface="Arial MT"/>
                <a:cs typeface="Arial MT"/>
              </a:rPr>
              <a:t>P3K</a:t>
            </a:r>
            <a:endParaRPr sz="28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720084" y="769619"/>
            <a:ext cx="5257165" cy="1988185"/>
            <a:chOff x="3720084" y="769619"/>
            <a:chExt cx="5257165" cy="198818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20084" y="769619"/>
              <a:ext cx="5257038" cy="110718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20084" y="1650491"/>
              <a:ext cx="5257038" cy="110718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922903" y="954404"/>
            <a:ext cx="4414520" cy="1271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35" dirty="0">
                <a:latin typeface="Arial MT"/>
                <a:cs typeface="Arial MT"/>
              </a:rPr>
              <a:t>Mengetahui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spc="-150" dirty="0">
                <a:latin typeface="Arial MT"/>
                <a:cs typeface="Arial MT"/>
              </a:rPr>
              <a:t>arti,</a:t>
            </a:r>
            <a:r>
              <a:rPr sz="2400" spc="-125" dirty="0">
                <a:latin typeface="Arial MT"/>
                <a:cs typeface="Arial MT"/>
              </a:rPr>
              <a:t> </a:t>
            </a:r>
            <a:r>
              <a:rPr sz="2400" spc="-200" dirty="0">
                <a:latin typeface="Arial MT"/>
                <a:cs typeface="Arial MT"/>
              </a:rPr>
              <a:t>tujuan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spc="-245" dirty="0">
                <a:latin typeface="Arial MT"/>
                <a:cs typeface="Arial MT"/>
              </a:rPr>
              <a:t>dan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spc="-190" dirty="0">
                <a:latin typeface="Arial MT"/>
                <a:cs typeface="Arial MT"/>
              </a:rPr>
              <a:t>praktik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spc="-280" dirty="0">
                <a:latin typeface="Arial MT"/>
                <a:cs typeface="Arial MT"/>
              </a:rPr>
              <a:t>P3K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5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400" spc="-305" dirty="0">
                <a:latin typeface="Arial MT"/>
                <a:cs typeface="Arial MT"/>
              </a:rPr>
              <a:t>Ma</a:t>
            </a:r>
            <a:r>
              <a:rPr sz="2400" spc="-360" dirty="0">
                <a:latin typeface="Arial MT"/>
                <a:cs typeface="Arial MT"/>
              </a:rPr>
              <a:t>m</a:t>
            </a:r>
            <a:r>
              <a:rPr sz="2400" spc="-250" dirty="0">
                <a:latin typeface="Arial MT"/>
                <a:cs typeface="Arial MT"/>
              </a:rPr>
              <a:t>p</a:t>
            </a:r>
            <a:r>
              <a:rPr sz="2400" spc="-245" dirty="0">
                <a:latin typeface="Arial MT"/>
                <a:cs typeface="Arial MT"/>
              </a:rPr>
              <a:t>u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spc="-270" dirty="0">
                <a:latin typeface="Arial MT"/>
                <a:cs typeface="Arial MT"/>
              </a:rPr>
              <a:t>mengg</a:t>
            </a:r>
            <a:r>
              <a:rPr sz="2400" spc="-254" dirty="0">
                <a:latin typeface="Arial MT"/>
                <a:cs typeface="Arial MT"/>
              </a:rPr>
              <a:t>u</a:t>
            </a:r>
            <a:r>
              <a:rPr sz="2400" spc="-240" dirty="0">
                <a:latin typeface="Arial MT"/>
                <a:cs typeface="Arial MT"/>
              </a:rPr>
              <a:t>naka</a:t>
            </a:r>
            <a:r>
              <a:rPr sz="2400" spc="-245" dirty="0">
                <a:latin typeface="Arial MT"/>
                <a:cs typeface="Arial MT"/>
              </a:rPr>
              <a:t>n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250" dirty="0">
                <a:latin typeface="Arial MT"/>
                <a:cs typeface="Arial MT"/>
              </a:rPr>
              <a:t>a</a:t>
            </a:r>
            <a:r>
              <a:rPr sz="2400" spc="-110" dirty="0">
                <a:latin typeface="Arial MT"/>
                <a:cs typeface="Arial MT"/>
              </a:rPr>
              <a:t>l</a:t>
            </a:r>
            <a:r>
              <a:rPr sz="2400" spc="-245" dirty="0">
                <a:latin typeface="Arial MT"/>
                <a:cs typeface="Arial MT"/>
              </a:rPr>
              <a:t>a</a:t>
            </a:r>
            <a:r>
              <a:rPr sz="2400" spc="-110" dirty="0">
                <a:latin typeface="Arial MT"/>
                <a:cs typeface="Arial MT"/>
              </a:rPr>
              <a:t>t</a:t>
            </a:r>
            <a:r>
              <a:rPr sz="2400" spc="-145" dirty="0">
                <a:latin typeface="Arial MT"/>
                <a:cs typeface="Arial MT"/>
              </a:rPr>
              <a:t>-</a:t>
            </a:r>
            <a:r>
              <a:rPr sz="2400" spc="-250" dirty="0">
                <a:latin typeface="Arial MT"/>
                <a:cs typeface="Arial MT"/>
              </a:rPr>
              <a:t>a</a:t>
            </a:r>
            <a:r>
              <a:rPr sz="2400" spc="-110" dirty="0">
                <a:latin typeface="Arial MT"/>
                <a:cs typeface="Arial MT"/>
              </a:rPr>
              <a:t>l</a:t>
            </a:r>
            <a:r>
              <a:rPr sz="2400" spc="-245" dirty="0">
                <a:latin typeface="Arial MT"/>
                <a:cs typeface="Arial MT"/>
              </a:rPr>
              <a:t>a</a:t>
            </a:r>
            <a:r>
              <a:rPr sz="2400" spc="-120" dirty="0">
                <a:latin typeface="Arial MT"/>
                <a:cs typeface="Arial MT"/>
              </a:rPr>
              <a:t>t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290" dirty="0">
                <a:latin typeface="Arial MT"/>
                <a:cs typeface="Arial MT"/>
              </a:rPr>
              <a:t>P</a:t>
            </a:r>
            <a:r>
              <a:rPr sz="2400" spc="-254" dirty="0">
                <a:latin typeface="Arial MT"/>
                <a:cs typeface="Arial MT"/>
              </a:rPr>
              <a:t>3</a:t>
            </a:r>
            <a:r>
              <a:rPr sz="2400" spc="-290" dirty="0">
                <a:latin typeface="Arial MT"/>
                <a:cs typeface="Arial MT"/>
              </a:rPr>
              <a:t>K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752344" y="810768"/>
            <a:ext cx="6224905" cy="5981065"/>
            <a:chOff x="2752344" y="810768"/>
            <a:chExt cx="6224905" cy="598106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52344" y="810768"/>
              <a:ext cx="1017269" cy="87858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64536" y="1740395"/>
              <a:ext cx="1017282" cy="87707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18560" y="3305556"/>
              <a:ext cx="5258562" cy="139217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78252" y="2639568"/>
              <a:ext cx="1017282" cy="87858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64536" y="3523475"/>
              <a:ext cx="1017282" cy="87707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90444" y="4384547"/>
              <a:ext cx="1017282" cy="87858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64536" y="5228844"/>
              <a:ext cx="1017282" cy="87859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87980" y="922020"/>
              <a:ext cx="602754" cy="505891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20083" y="4172712"/>
              <a:ext cx="5257038" cy="139217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38372" y="5033771"/>
              <a:ext cx="5238750" cy="175793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09416" y="2427731"/>
              <a:ext cx="5267705" cy="1392174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3913378" y="2532379"/>
            <a:ext cx="4406265" cy="37293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79475">
              <a:lnSpc>
                <a:spcPct val="100000"/>
              </a:lnSpc>
              <a:spcBef>
                <a:spcPts val="100"/>
              </a:spcBef>
            </a:pPr>
            <a:r>
              <a:rPr sz="2400" spc="-180" dirty="0">
                <a:latin typeface="Arial MT"/>
                <a:cs typeface="Arial MT"/>
              </a:rPr>
              <a:t>Kreatif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spc="-250" dirty="0">
                <a:latin typeface="Arial MT"/>
                <a:cs typeface="Arial MT"/>
              </a:rPr>
              <a:t>mencar</a:t>
            </a:r>
            <a:r>
              <a:rPr sz="2400" spc="-100" dirty="0">
                <a:latin typeface="Arial MT"/>
                <a:cs typeface="Arial MT"/>
              </a:rPr>
              <a:t>i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spc="-235" dirty="0">
                <a:latin typeface="Arial MT"/>
                <a:cs typeface="Arial MT"/>
              </a:rPr>
              <a:t>so</a:t>
            </a:r>
            <a:r>
              <a:rPr sz="2400" spc="-110" dirty="0">
                <a:latin typeface="Arial MT"/>
                <a:cs typeface="Arial MT"/>
              </a:rPr>
              <a:t>l</a:t>
            </a:r>
            <a:r>
              <a:rPr sz="2400" spc="-235" dirty="0">
                <a:latin typeface="Arial MT"/>
                <a:cs typeface="Arial MT"/>
              </a:rPr>
              <a:t>us</a:t>
            </a:r>
            <a:r>
              <a:rPr sz="2400" spc="-100" dirty="0">
                <a:latin typeface="Arial MT"/>
                <a:cs typeface="Arial MT"/>
              </a:rPr>
              <a:t>i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spc="-200" dirty="0">
                <a:latin typeface="Arial MT"/>
                <a:cs typeface="Arial MT"/>
              </a:rPr>
              <a:t>peral</a:t>
            </a:r>
            <a:r>
              <a:rPr sz="2400" spc="-254" dirty="0">
                <a:latin typeface="Arial MT"/>
                <a:cs typeface="Arial MT"/>
              </a:rPr>
              <a:t>a</a:t>
            </a:r>
            <a:r>
              <a:rPr sz="2400" spc="-175" dirty="0">
                <a:latin typeface="Arial MT"/>
                <a:cs typeface="Arial MT"/>
              </a:rPr>
              <a:t>tan  </a:t>
            </a:r>
            <a:r>
              <a:rPr sz="2400" spc="-215" dirty="0">
                <a:latin typeface="Arial MT"/>
                <a:cs typeface="Arial MT"/>
              </a:rPr>
              <a:t>pengganti</a:t>
            </a:r>
            <a:endParaRPr sz="2400">
              <a:latin typeface="Arial MT"/>
              <a:cs typeface="Arial MT"/>
            </a:endParaRPr>
          </a:p>
          <a:p>
            <a:pPr marL="21590" marR="236220">
              <a:lnSpc>
                <a:spcPct val="100000"/>
              </a:lnSpc>
              <a:spcBef>
                <a:spcPts val="1155"/>
              </a:spcBef>
            </a:pPr>
            <a:r>
              <a:rPr sz="2400" spc="-215" dirty="0">
                <a:latin typeface="Arial MT"/>
                <a:cs typeface="Arial MT"/>
              </a:rPr>
              <a:t>Pastikan</a:t>
            </a:r>
            <a:r>
              <a:rPr sz="2400" spc="-190" dirty="0">
                <a:latin typeface="Arial MT"/>
                <a:cs typeface="Arial MT"/>
              </a:rPr>
              <a:t> </a:t>
            </a:r>
            <a:r>
              <a:rPr sz="2400" spc="-260" dirty="0">
                <a:latin typeface="Arial MT"/>
                <a:cs typeface="Arial MT"/>
              </a:rPr>
              <a:t>Anda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spc="-240" dirty="0">
                <a:latin typeface="Arial MT"/>
                <a:cs typeface="Arial MT"/>
              </a:rPr>
              <a:t>bukan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spc="-225" dirty="0">
                <a:latin typeface="Arial MT"/>
                <a:cs typeface="Arial MT"/>
              </a:rPr>
              <a:t>menjadi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spc="-229" dirty="0">
                <a:latin typeface="Arial MT"/>
                <a:cs typeface="Arial MT"/>
              </a:rPr>
              <a:t>korban </a:t>
            </a:r>
            <a:r>
              <a:rPr sz="2400" spc="-650" dirty="0">
                <a:latin typeface="Arial MT"/>
                <a:cs typeface="Arial MT"/>
              </a:rPr>
              <a:t> </a:t>
            </a:r>
            <a:r>
              <a:rPr sz="2400" spc="-204" dirty="0">
                <a:latin typeface="Arial MT"/>
                <a:cs typeface="Arial MT"/>
              </a:rPr>
              <a:t>berikutnya</a:t>
            </a:r>
            <a:endParaRPr sz="2400">
              <a:latin typeface="Arial MT"/>
              <a:cs typeface="Arial MT"/>
            </a:endParaRPr>
          </a:p>
          <a:p>
            <a:pPr marL="22225">
              <a:lnSpc>
                <a:spcPct val="100000"/>
              </a:lnSpc>
              <a:spcBef>
                <a:spcPts val="1065"/>
              </a:spcBef>
            </a:pPr>
            <a:r>
              <a:rPr sz="2400" spc="-290" dirty="0">
                <a:latin typeface="Arial MT"/>
                <a:cs typeface="Arial MT"/>
              </a:rPr>
              <a:t>P</a:t>
            </a:r>
            <a:r>
              <a:rPr sz="2400" spc="-250" dirty="0">
                <a:latin typeface="Arial MT"/>
                <a:cs typeface="Arial MT"/>
              </a:rPr>
              <a:t>a</a:t>
            </a:r>
            <a:r>
              <a:rPr sz="2400" spc="-235" dirty="0">
                <a:latin typeface="Arial MT"/>
                <a:cs typeface="Arial MT"/>
              </a:rPr>
              <a:t>ka</a:t>
            </a:r>
            <a:r>
              <a:rPr sz="2400" spc="-110" dirty="0">
                <a:latin typeface="Arial MT"/>
                <a:cs typeface="Arial MT"/>
              </a:rPr>
              <a:t>i</a:t>
            </a:r>
            <a:r>
              <a:rPr sz="2400" spc="-105" dirty="0">
                <a:latin typeface="Arial MT"/>
                <a:cs typeface="Arial MT"/>
              </a:rPr>
              <a:t>l</a:t>
            </a:r>
            <a:r>
              <a:rPr sz="2400" spc="-250" dirty="0">
                <a:latin typeface="Arial MT"/>
                <a:cs typeface="Arial MT"/>
              </a:rPr>
              <a:t>a</a:t>
            </a:r>
            <a:r>
              <a:rPr sz="2400" spc="-240" dirty="0">
                <a:latin typeface="Arial MT"/>
                <a:cs typeface="Arial MT"/>
              </a:rPr>
              <a:t>h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spc="-245" dirty="0">
                <a:latin typeface="Arial MT"/>
                <a:cs typeface="Arial MT"/>
              </a:rPr>
              <a:t>metod</a:t>
            </a:r>
            <a:r>
              <a:rPr sz="2400" spc="-240" dirty="0">
                <a:latin typeface="Arial MT"/>
                <a:cs typeface="Arial MT"/>
              </a:rPr>
              <a:t>e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spc="-204" dirty="0">
                <a:latin typeface="Arial MT"/>
                <a:cs typeface="Arial MT"/>
              </a:rPr>
              <a:t>ata</a:t>
            </a:r>
            <a:r>
              <a:rPr sz="2400" spc="-240" dirty="0">
                <a:latin typeface="Arial MT"/>
                <a:cs typeface="Arial MT"/>
              </a:rPr>
              <a:t>u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spc="-204" dirty="0">
                <a:latin typeface="Arial MT"/>
                <a:cs typeface="Arial MT"/>
              </a:rPr>
              <a:t>car</a:t>
            </a:r>
            <a:r>
              <a:rPr sz="2400" spc="-240" dirty="0">
                <a:latin typeface="Arial MT"/>
                <a:cs typeface="Arial MT"/>
              </a:rPr>
              <a:t>a</a:t>
            </a:r>
            <a:r>
              <a:rPr sz="2400" spc="-120" dirty="0">
                <a:latin typeface="Arial MT"/>
                <a:cs typeface="Arial MT"/>
              </a:rPr>
              <a:t> </a:t>
            </a:r>
            <a:r>
              <a:rPr sz="2400" spc="-185" dirty="0">
                <a:latin typeface="Arial MT"/>
                <a:cs typeface="Arial MT"/>
              </a:rPr>
              <a:t>pertol</a:t>
            </a:r>
            <a:r>
              <a:rPr sz="2400" spc="-250" dirty="0">
                <a:latin typeface="Arial MT"/>
                <a:cs typeface="Arial MT"/>
              </a:rPr>
              <a:t>o</a:t>
            </a:r>
            <a:r>
              <a:rPr sz="2400" spc="-245" dirty="0">
                <a:latin typeface="Arial MT"/>
                <a:cs typeface="Arial MT"/>
              </a:rPr>
              <a:t>ng</a:t>
            </a:r>
            <a:r>
              <a:rPr sz="2400" spc="-250" dirty="0">
                <a:latin typeface="Arial MT"/>
                <a:cs typeface="Arial MT"/>
              </a:rPr>
              <a:t>a</a:t>
            </a:r>
            <a:r>
              <a:rPr sz="2400" spc="-240" dirty="0">
                <a:latin typeface="Arial MT"/>
                <a:cs typeface="Arial MT"/>
              </a:rPr>
              <a:t>n</a:t>
            </a:r>
            <a:endParaRPr sz="2400">
              <a:latin typeface="Arial MT"/>
              <a:cs typeface="Arial MT"/>
            </a:endParaRPr>
          </a:p>
          <a:p>
            <a:pPr marL="22225">
              <a:lnSpc>
                <a:spcPct val="100000"/>
              </a:lnSpc>
            </a:pPr>
            <a:r>
              <a:rPr sz="2400" spc="-240" dirty="0">
                <a:latin typeface="Arial MT"/>
                <a:cs typeface="Arial MT"/>
              </a:rPr>
              <a:t>yan</a:t>
            </a:r>
            <a:r>
              <a:rPr sz="2400" spc="-245" dirty="0">
                <a:latin typeface="Arial MT"/>
                <a:cs typeface="Arial MT"/>
              </a:rPr>
              <a:t>g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spc="-220" dirty="0">
                <a:latin typeface="Arial MT"/>
                <a:cs typeface="Arial MT"/>
              </a:rPr>
              <a:t>cepat</a:t>
            </a:r>
            <a:r>
              <a:rPr sz="2400" spc="-120" dirty="0">
                <a:latin typeface="Arial MT"/>
                <a:cs typeface="Arial MT"/>
              </a:rPr>
              <a:t>,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spc="-280" dirty="0">
                <a:latin typeface="Arial MT"/>
                <a:cs typeface="Arial MT"/>
              </a:rPr>
              <a:t>muda</a:t>
            </a:r>
            <a:r>
              <a:rPr sz="2400" spc="-245" dirty="0">
                <a:latin typeface="Arial MT"/>
                <a:cs typeface="Arial MT"/>
              </a:rPr>
              <a:t>h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spc="-250" dirty="0">
                <a:latin typeface="Arial MT"/>
                <a:cs typeface="Arial MT"/>
              </a:rPr>
              <a:t>da</a:t>
            </a:r>
            <a:r>
              <a:rPr sz="2400" spc="-245" dirty="0">
                <a:latin typeface="Arial MT"/>
                <a:cs typeface="Arial MT"/>
              </a:rPr>
              <a:t>n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spc="-190" dirty="0">
                <a:latin typeface="Arial MT"/>
                <a:cs typeface="Arial MT"/>
              </a:rPr>
              <a:t>efesi</a:t>
            </a:r>
            <a:r>
              <a:rPr sz="2400" spc="-254" dirty="0">
                <a:latin typeface="Arial MT"/>
                <a:cs typeface="Arial MT"/>
              </a:rPr>
              <a:t>e</a:t>
            </a:r>
            <a:r>
              <a:rPr sz="2400" spc="-245" dirty="0">
                <a:latin typeface="Arial MT"/>
                <a:cs typeface="Arial MT"/>
              </a:rPr>
              <a:t>n</a:t>
            </a:r>
            <a:endParaRPr sz="2400">
              <a:latin typeface="Arial MT"/>
              <a:cs typeface="Arial MT"/>
            </a:endParaRPr>
          </a:p>
          <a:p>
            <a:pPr marL="41275" marR="284480">
              <a:lnSpc>
                <a:spcPct val="100000"/>
              </a:lnSpc>
              <a:spcBef>
                <a:spcPts val="1019"/>
              </a:spcBef>
            </a:pPr>
            <a:r>
              <a:rPr sz="2400" spc="-229" dirty="0">
                <a:latin typeface="Arial MT"/>
                <a:cs typeface="Arial MT"/>
              </a:rPr>
              <a:t>Biasakan</a:t>
            </a:r>
            <a:r>
              <a:rPr sz="2400" spc="-225" dirty="0">
                <a:latin typeface="Arial MT"/>
                <a:cs typeface="Arial MT"/>
              </a:rPr>
              <a:t> </a:t>
            </a:r>
            <a:r>
              <a:rPr sz="2400" spc="-265" dirty="0">
                <a:latin typeface="Arial MT"/>
                <a:cs typeface="Arial MT"/>
              </a:rPr>
              <a:t>membuat</a:t>
            </a:r>
            <a:r>
              <a:rPr sz="2400" spc="-260" dirty="0">
                <a:latin typeface="Arial MT"/>
                <a:cs typeface="Arial MT"/>
              </a:rPr>
              <a:t> </a:t>
            </a:r>
            <a:r>
              <a:rPr sz="2400" spc="-210" dirty="0">
                <a:latin typeface="Arial MT"/>
                <a:cs typeface="Arial MT"/>
              </a:rPr>
              <a:t>catatan </a:t>
            </a:r>
            <a:r>
              <a:rPr sz="2400" spc="-215" dirty="0">
                <a:latin typeface="Arial MT"/>
                <a:cs typeface="Arial MT"/>
              </a:rPr>
              <a:t>tentang </a:t>
            </a:r>
            <a:r>
              <a:rPr sz="2400" spc="-210" dirty="0">
                <a:latin typeface="Arial MT"/>
                <a:cs typeface="Arial MT"/>
              </a:rPr>
              <a:t> </a:t>
            </a:r>
            <a:r>
              <a:rPr sz="2400" spc="-240" dirty="0">
                <a:latin typeface="Arial MT"/>
                <a:cs typeface="Arial MT"/>
              </a:rPr>
              <a:t>usah</a:t>
            </a:r>
            <a:r>
              <a:rPr sz="2400" spc="-254" dirty="0">
                <a:latin typeface="Arial MT"/>
                <a:cs typeface="Arial MT"/>
              </a:rPr>
              <a:t>a</a:t>
            </a:r>
            <a:r>
              <a:rPr sz="2400" spc="-145" dirty="0">
                <a:latin typeface="Arial MT"/>
                <a:cs typeface="Arial MT"/>
              </a:rPr>
              <a:t>-</a:t>
            </a:r>
            <a:r>
              <a:rPr sz="2400" spc="-240" dirty="0">
                <a:latin typeface="Arial MT"/>
                <a:cs typeface="Arial MT"/>
              </a:rPr>
              <a:t>usah</a:t>
            </a:r>
            <a:r>
              <a:rPr sz="2400" spc="-245" dirty="0">
                <a:latin typeface="Arial MT"/>
                <a:cs typeface="Arial MT"/>
              </a:rPr>
              <a:t>a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195" dirty="0">
                <a:latin typeface="Arial MT"/>
                <a:cs typeface="Arial MT"/>
              </a:rPr>
              <a:t>pertolo</a:t>
            </a:r>
            <a:r>
              <a:rPr sz="2400" spc="-254" dirty="0">
                <a:latin typeface="Arial MT"/>
                <a:cs typeface="Arial MT"/>
              </a:rPr>
              <a:t>n</a:t>
            </a:r>
            <a:r>
              <a:rPr sz="2400" spc="-250" dirty="0">
                <a:latin typeface="Arial MT"/>
                <a:cs typeface="Arial MT"/>
              </a:rPr>
              <a:t>ga</a:t>
            </a:r>
            <a:r>
              <a:rPr sz="2400" spc="-245" dirty="0">
                <a:latin typeface="Arial MT"/>
                <a:cs typeface="Arial MT"/>
              </a:rPr>
              <a:t>n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240" dirty="0">
                <a:latin typeface="Arial MT"/>
                <a:cs typeface="Arial MT"/>
              </a:rPr>
              <a:t>yan</a:t>
            </a:r>
            <a:r>
              <a:rPr sz="2400" spc="-245" dirty="0">
                <a:latin typeface="Arial MT"/>
                <a:cs typeface="Arial MT"/>
              </a:rPr>
              <a:t>g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spc="-175" dirty="0">
                <a:latin typeface="Arial MT"/>
                <a:cs typeface="Arial MT"/>
              </a:rPr>
              <a:t>telah  </a:t>
            </a:r>
            <a:r>
              <a:rPr sz="2400" spc="-290" dirty="0">
                <a:latin typeface="Arial MT"/>
                <a:cs typeface="Arial MT"/>
              </a:rPr>
              <a:t>A</a:t>
            </a:r>
            <a:r>
              <a:rPr sz="2400" spc="-254" dirty="0">
                <a:latin typeface="Arial MT"/>
                <a:cs typeface="Arial MT"/>
              </a:rPr>
              <a:t>n</a:t>
            </a:r>
            <a:r>
              <a:rPr sz="2400" spc="-250" dirty="0">
                <a:latin typeface="Arial MT"/>
                <a:cs typeface="Arial MT"/>
              </a:rPr>
              <a:t>d</a:t>
            </a:r>
            <a:r>
              <a:rPr sz="2400" spc="-245" dirty="0">
                <a:latin typeface="Arial MT"/>
                <a:cs typeface="Arial MT"/>
              </a:rPr>
              <a:t>a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spc="-105" dirty="0">
                <a:latin typeface="Arial MT"/>
                <a:cs typeface="Arial MT"/>
              </a:rPr>
              <a:t>l</a:t>
            </a:r>
            <a:r>
              <a:rPr sz="2400" spc="-254" dirty="0">
                <a:latin typeface="Arial MT"/>
                <a:cs typeface="Arial MT"/>
              </a:rPr>
              <a:t>a</a:t>
            </a:r>
            <a:r>
              <a:rPr sz="2400" spc="-240" dirty="0">
                <a:latin typeface="Arial MT"/>
                <a:cs typeface="Arial MT"/>
              </a:rPr>
              <a:t>kukan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6625B-0CB1-BF2D-9658-035F6A1C5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498" y="381000"/>
            <a:ext cx="6559804" cy="61555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Luka Bakar Sedang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E893F5-565A-CB28-D476-201B7049F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199" y="2209799"/>
            <a:ext cx="3896359" cy="3447098"/>
          </a:xfrm>
        </p:spPr>
        <p:txBody>
          <a:bodyPr>
            <a:normAutofit fontScale="92500" lnSpcReduction="20000"/>
          </a:bodyPr>
          <a:lstStyle/>
          <a:p>
            <a:r>
              <a:rPr lang="en-US" sz="3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Lepuh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tidak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boleh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dipecahkan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jika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pecah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bersihkan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dan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tutup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dengan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salep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luka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bakar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Luka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ditutup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dengan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kain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kasa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steril</a:t>
            </a:r>
            <a:endParaRPr lang="en-US" sz="3200" dirty="0"/>
          </a:p>
        </p:txBody>
      </p:sp>
      <p:pic>
        <p:nvPicPr>
          <p:cNvPr id="4098" name="Picture 2" descr="Luka Bakar : Gejala, Penyebab, Pengobatan, dll | Hello Sehat">
            <a:extLst>
              <a:ext uri="{FF2B5EF4-FFF2-40B4-BE49-F238E27FC236}">
                <a16:creationId xmlns:a16="http://schemas.microsoft.com/office/drawing/2014/main" id="{52461A2C-1C0A-C36B-6041-0E76230A5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97" y="2438400"/>
            <a:ext cx="4236803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5728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4033D-7551-BF3C-0424-8681F7506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097" y="200355"/>
            <a:ext cx="6559804" cy="61555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Luka Bakar </a:t>
            </a:r>
            <a:r>
              <a:rPr lang="en-US" sz="4000" b="1" dirty="0" err="1"/>
              <a:t>Berat</a:t>
            </a:r>
            <a:endParaRPr lang="en-US" sz="40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EB8787-9751-F8D3-A5D2-33E38B7C0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95400"/>
            <a:ext cx="8274556" cy="5170646"/>
          </a:xfrm>
        </p:spPr>
        <p:txBody>
          <a:bodyPr>
            <a:normAutofit fontScale="92500" lnSpcReduction="20000"/>
          </a:bodyPr>
          <a:lstStyle/>
          <a:p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luka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ditutup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dengan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kasa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steril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dan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akan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dibawa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puskesmas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atau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rumah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sakit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</a:t>
            </a:r>
          </a:p>
          <a:p>
            <a:endParaRPr lang="en-US" sz="28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Dalam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penanganan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luka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bakar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penolong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sebaiknya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tidak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mencoba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melepaskan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apapun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melekat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pada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luka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karena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bisa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terjadi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kerusakan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lebih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parah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dan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menyebabkan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infeksi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jangan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menyentuh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atau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mengusik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luka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jangan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menggunakan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pasta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gigi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krim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atau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minyak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apapun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pada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kulit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terbakar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jangan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memecahkan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lepuh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(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gelembung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)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jika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tidak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memiliki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alat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steril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dan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jangan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menggunakan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bahan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berbulu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atau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plester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pada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luka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bakar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975682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E124A-C95D-1190-4E63-75E019DE5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097" y="200355"/>
            <a:ext cx="6559804" cy="5539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Luka Bakar oleh </a:t>
            </a:r>
            <a:r>
              <a:rPr lang="en-US" sz="3600" b="1" dirty="0" err="1"/>
              <a:t>Bahan</a:t>
            </a:r>
            <a:r>
              <a:rPr lang="en-US" sz="3600" b="1" dirty="0"/>
              <a:t> Kimia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EB1EA-950D-C6E2-03BD-5814251CB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1" y="990601"/>
            <a:ext cx="8122156" cy="5601533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Roboto" panose="02000000000000000000" pitchFamily="2" charset="0"/>
              </a:rPr>
              <a:t>D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itandai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dengan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adanya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nyeri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hebat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menyengat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melepuh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dan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kulit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terkelupas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</a:t>
            </a:r>
          </a:p>
          <a:p>
            <a:endParaRPr lang="en-US" sz="2800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Pertolongannya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segera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sirami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luka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dengan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air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mengalir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dalam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jumlah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banyak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selama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20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menit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dan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lindungi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bagian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tidak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terkena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bahan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kimia</a:t>
            </a:r>
            <a:endParaRPr lang="en-US" sz="2800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lepaskan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pakaian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terkontaminasi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(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hati-hati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jangan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sampai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penolong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ikut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terkontaminasi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),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menutup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luka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dengan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kasa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steril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atau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kain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bersih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dan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segera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mencari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pertolongan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medis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Jangan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berusaha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melepaskan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apapun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menempel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pada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kulit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085667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43300" y="676655"/>
            <a:ext cx="5598413" cy="603732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997197" y="1319276"/>
            <a:ext cx="4558030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320">
              <a:lnSpc>
                <a:spcPct val="100000"/>
              </a:lnSpc>
              <a:spcBef>
                <a:spcPts val="100"/>
              </a:spcBef>
            </a:pPr>
            <a:r>
              <a:rPr sz="2400" spc="-235" dirty="0">
                <a:latin typeface="Arial MT"/>
                <a:cs typeface="Arial MT"/>
              </a:rPr>
              <a:t>Geja</a:t>
            </a:r>
            <a:r>
              <a:rPr sz="2400" spc="-110" dirty="0">
                <a:latin typeface="Arial MT"/>
                <a:cs typeface="Arial MT"/>
              </a:rPr>
              <a:t>l</a:t>
            </a:r>
            <a:r>
              <a:rPr sz="2400" spc="-245" dirty="0">
                <a:latin typeface="Arial MT"/>
                <a:cs typeface="Arial MT"/>
              </a:rPr>
              <a:t>a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225" dirty="0">
                <a:latin typeface="Arial MT"/>
                <a:cs typeface="Arial MT"/>
              </a:rPr>
              <a:t>korba</a:t>
            </a:r>
            <a:r>
              <a:rPr sz="2400" spc="-245" dirty="0">
                <a:latin typeface="Arial MT"/>
                <a:cs typeface="Arial MT"/>
              </a:rPr>
              <a:t>n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spc="-240" dirty="0">
                <a:latin typeface="Arial MT"/>
                <a:cs typeface="Arial MT"/>
              </a:rPr>
              <a:t>yan</a:t>
            </a:r>
            <a:r>
              <a:rPr sz="2400" spc="-245" dirty="0">
                <a:latin typeface="Arial MT"/>
                <a:cs typeface="Arial MT"/>
              </a:rPr>
              <a:t>g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spc="-225" dirty="0">
                <a:latin typeface="Arial MT"/>
                <a:cs typeface="Arial MT"/>
              </a:rPr>
              <a:t>keracun</a:t>
            </a:r>
            <a:r>
              <a:rPr sz="2400" spc="-254" dirty="0">
                <a:latin typeface="Arial MT"/>
                <a:cs typeface="Arial MT"/>
              </a:rPr>
              <a:t>a</a:t>
            </a:r>
            <a:r>
              <a:rPr sz="2400" spc="-245" dirty="0">
                <a:latin typeface="Arial MT"/>
                <a:cs typeface="Arial MT"/>
              </a:rPr>
              <a:t>n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225" dirty="0">
                <a:latin typeface="Arial MT"/>
                <a:cs typeface="Arial MT"/>
              </a:rPr>
              <a:t>makanan  ata</a:t>
            </a:r>
            <a:r>
              <a:rPr sz="2400" spc="-245" dirty="0">
                <a:latin typeface="Arial MT"/>
                <a:cs typeface="Arial MT"/>
              </a:rPr>
              <a:t>u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spc="-265" dirty="0">
                <a:latin typeface="Arial MT"/>
                <a:cs typeface="Arial MT"/>
              </a:rPr>
              <a:t>minuma</a:t>
            </a:r>
            <a:r>
              <a:rPr sz="2400" spc="-245" dirty="0">
                <a:latin typeface="Arial MT"/>
                <a:cs typeface="Arial MT"/>
              </a:rPr>
              <a:t>n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spc="-235" dirty="0">
                <a:latin typeface="Arial MT"/>
                <a:cs typeface="Arial MT"/>
              </a:rPr>
              <a:t>ya</a:t>
            </a:r>
            <a:r>
              <a:rPr sz="2400" spc="-110" dirty="0">
                <a:latin typeface="Arial MT"/>
                <a:cs typeface="Arial MT"/>
              </a:rPr>
              <a:t>i</a:t>
            </a:r>
            <a:r>
              <a:rPr sz="2400" spc="-125" dirty="0">
                <a:latin typeface="Arial MT"/>
                <a:cs typeface="Arial MT"/>
              </a:rPr>
              <a:t>t</a:t>
            </a:r>
            <a:r>
              <a:rPr sz="2400" spc="-240" dirty="0">
                <a:latin typeface="Arial MT"/>
                <a:cs typeface="Arial MT"/>
              </a:rPr>
              <a:t>u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spc="-240" dirty="0">
                <a:latin typeface="Arial MT"/>
                <a:cs typeface="Arial MT"/>
              </a:rPr>
              <a:t>mual</a:t>
            </a:r>
            <a:r>
              <a:rPr sz="2400" spc="-120" dirty="0">
                <a:latin typeface="Arial MT"/>
                <a:cs typeface="Arial MT"/>
              </a:rPr>
              <a:t>,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spc="-245" dirty="0">
                <a:latin typeface="Arial MT"/>
                <a:cs typeface="Arial MT"/>
              </a:rPr>
              <a:t>muntah</a:t>
            </a:r>
            <a:r>
              <a:rPr sz="2400" spc="-120" dirty="0">
                <a:latin typeface="Arial MT"/>
                <a:cs typeface="Arial MT"/>
              </a:rPr>
              <a:t>,  </a:t>
            </a:r>
            <a:r>
              <a:rPr sz="2400" spc="-195" dirty="0">
                <a:latin typeface="Arial MT"/>
                <a:cs typeface="Arial MT"/>
              </a:rPr>
              <a:t>kerin</a:t>
            </a:r>
            <a:r>
              <a:rPr sz="2400" spc="-254" dirty="0">
                <a:latin typeface="Arial MT"/>
                <a:cs typeface="Arial MT"/>
              </a:rPr>
              <a:t>g</a:t>
            </a:r>
            <a:r>
              <a:rPr sz="2400" spc="-245" dirty="0">
                <a:latin typeface="Arial MT"/>
                <a:cs typeface="Arial MT"/>
              </a:rPr>
              <a:t>a</a:t>
            </a:r>
            <a:r>
              <a:rPr sz="2400" spc="-120" dirty="0">
                <a:latin typeface="Arial MT"/>
                <a:cs typeface="Arial MT"/>
              </a:rPr>
              <a:t>t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spc="-250" dirty="0">
                <a:latin typeface="Arial MT"/>
                <a:cs typeface="Arial MT"/>
              </a:rPr>
              <a:t>d</a:t>
            </a:r>
            <a:r>
              <a:rPr sz="2400" spc="-110" dirty="0">
                <a:latin typeface="Arial MT"/>
                <a:cs typeface="Arial MT"/>
              </a:rPr>
              <a:t>i</a:t>
            </a:r>
            <a:r>
              <a:rPr sz="2400" spc="-250" dirty="0">
                <a:latin typeface="Arial MT"/>
                <a:cs typeface="Arial MT"/>
              </a:rPr>
              <a:t>ng</a:t>
            </a:r>
            <a:r>
              <a:rPr sz="2400" spc="-110" dirty="0">
                <a:latin typeface="Arial MT"/>
                <a:cs typeface="Arial MT"/>
              </a:rPr>
              <a:t>i</a:t>
            </a:r>
            <a:r>
              <a:rPr sz="2400" spc="-250" dirty="0">
                <a:latin typeface="Arial MT"/>
                <a:cs typeface="Arial MT"/>
              </a:rPr>
              <a:t>n</a:t>
            </a:r>
            <a:r>
              <a:rPr sz="2400" spc="-120" dirty="0">
                <a:latin typeface="Arial MT"/>
                <a:cs typeface="Arial MT"/>
              </a:rPr>
              <a:t>,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250" dirty="0">
                <a:latin typeface="Arial MT"/>
                <a:cs typeface="Arial MT"/>
              </a:rPr>
              <a:t>da</a:t>
            </a:r>
            <a:r>
              <a:rPr sz="2400" spc="-245" dirty="0">
                <a:latin typeface="Arial MT"/>
                <a:cs typeface="Arial MT"/>
              </a:rPr>
              <a:t>n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spc="-280" dirty="0">
                <a:latin typeface="Arial MT"/>
                <a:cs typeface="Arial MT"/>
              </a:rPr>
              <a:t>wa</a:t>
            </a:r>
            <a:r>
              <a:rPr sz="2400" spc="-114" dirty="0">
                <a:latin typeface="Arial MT"/>
                <a:cs typeface="Arial MT"/>
              </a:rPr>
              <a:t>j</a:t>
            </a:r>
            <a:r>
              <a:rPr sz="2400" spc="-250" dirty="0">
                <a:latin typeface="Arial MT"/>
                <a:cs typeface="Arial MT"/>
              </a:rPr>
              <a:t>a</a:t>
            </a:r>
            <a:r>
              <a:rPr sz="2400" spc="-245" dirty="0">
                <a:latin typeface="Arial MT"/>
                <a:cs typeface="Arial MT"/>
              </a:rPr>
              <a:t>h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spc="-195" dirty="0">
                <a:latin typeface="Arial MT"/>
                <a:cs typeface="Arial MT"/>
              </a:rPr>
              <a:t>pucat  </a:t>
            </a:r>
            <a:r>
              <a:rPr sz="2400" spc="-204" dirty="0">
                <a:latin typeface="Arial MT"/>
                <a:cs typeface="Arial MT"/>
              </a:rPr>
              <a:t>kebiruan.</a:t>
            </a:r>
            <a:endParaRPr sz="24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  <a:tabLst>
                <a:tab pos="683260" algn="l"/>
              </a:tabLst>
            </a:pPr>
            <a:r>
              <a:rPr sz="2400" spc="-290" dirty="0">
                <a:latin typeface="Arial MT"/>
                <a:cs typeface="Arial MT"/>
              </a:rPr>
              <a:t>P</a:t>
            </a:r>
            <a:r>
              <a:rPr sz="2400" spc="-254" dirty="0">
                <a:latin typeface="Arial MT"/>
                <a:cs typeface="Arial MT"/>
              </a:rPr>
              <a:t>e</a:t>
            </a:r>
            <a:r>
              <a:rPr sz="2400" spc="-250" dirty="0">
                <a:latin typeface="Arial MT"/>
                <a:cs typeface="Arial MT"/>
              </a:rPr>
              <a:t>na</a:t>
            </a:r>
            <a:r>
              <a:rPr sz="2400" spc="-254" dirty="0">
                <a:latin typeface="Arial MT"/>
                <a:cs typeface="Arial MT"/>
              </a:rPr>
              <a:t>n</a:t>
            </a:r>
            <a:r>
              <a:rPr sz="2400" spc="-250" dirty="0">
                <a:latin typeface="Arial MT"/>
                <a:cs typeface="Arial MT"/>
              </a:rPr>
              <a:t>gana</a:t>
            </a:r>
            <a:r>
              <a:rPr sz="2400" spc="-240" dirty="0">
                <a:latin typeface="Arial MT"/>
                <a:cs typeface="Arial MT"/>
              </a:rPr>
              <a:t>n</a:t>
            </a:r>
            <a:r>
              <a:rPr sz="2400" spc="-245" dirty="0">
                <a:latin typeface="Arial MT"/>
                <a:cs typeface="Arial MT"/>
              </a:rPr>
              <a:t>n</a:t>
            </a:r>
            <a:r>
              <a:rPr sz="2400" spc="-215" dirty="0">
                <a:latin typeface="Arial MT"/>
                <a:cs typeface="Arial MT"/>
              </a:rPr>
              <a:t>y</a:t>
            </a:r>
            <a:r>
              <a:rPr sz="2400" spc="-245" dirty="0">
                <a:latin typeface="Arial MT"/>
                <a:cs typeface="Arial MT"/>
              </a:rPr>
              <a:t>a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235" dirty="0">
                <a:latin typeface="Arial MT"/>
                <a:cs typeface="Arial MT"/>
              </a:rPr>
              <a:t>ya</a:t>
            </a:r>
            <a:r>
              <a:rPr sz="2400" spc="-110" dirty="0">
                <a:latin typeface="Arial MT"/>
                <a:cs typeface="Arial MT"/>
              </a:rPr>
              <a:t>i</a:t>
            </a:r>
            <a:r>
              <a:rPr sz="2400" spc="-125" dirty="0">
                <a:latin typeface="Arial MT"/>
                <a:cs typeface="Arial MT"/>
              </a:rPr>
              <a:t>t</a:t>
            </a:r>
            <a:r>
              <a:rPr sz="2400" spc="-240" dirty="0">
                <a:latin typeface="Arial MT"/>
                <a:cs typeface="Arial MT"/>
              </a:rPr>
              <a:t>u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spc="-250" dirty="0">
                <a:latin typeface="Arial MT"/>
                <a:cs typeface="Arial MT"/>
              </a:rPr>
              <a:t>denga</a:t>
            </a:r>
            <a:r>
              <a:rPr sz="2400" spc="-245" dirty="0">
                <a:latin typeface="Arial MT"/>
                <a:cs typeface="Arial MT"/>
              </a:rPr>
              <a:t>n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spc="-215" dirty="0">
                <a:latin typeface="Arial MT"/>
                <a:cs typeface="Arial MT"/>
              </a:rPr>
              <a:t>cara  me</a:t>
            </a:r>
            <a:r>
              <a:rPr sz="2400" spc="-360" dirty="0">
                <a:latin typeface="Arial MT"/>
                <a:cs typeface="Arial MT"/>
              </a:rPr>
              <a:t>m</a:t>
            </a:r>
            <a:r>
              <a:rPr sz="2400" spc="-250" dirty="0">
                <a:latin typeface="Arial MT"/>
                <a:cs typeface="Arial MT"/>
              </a:rPr>
              <a:t>ba</a:t>
            </a:r>
            <a:r>
              <a:rPr sz="2400" spc="-325" dirty="0">
                <a:latin typeface="Arial MT"/>
                <a:cs typeface="Arial MT"/>
              </a:rPr>
              <a:t>w</a:t>
            </a:r>
            <a:r>
              <a:rPr sz="2400" spc="-245" dirty="0">
                <a:latin typeface="Arial MT"/>
                <a:cs typeface="Arial MT"/>
              </a:rPr>
              <a:t>a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spc="-225" dirty="0">
                <a:latin typeface="Arial MT"/>
                <a:cs typeface="Arial MT"/>
              </a:rPr>
              <a:t>korba</a:t>
            </a:r>
            <a:r>
              <a:rPr sz="2400" spc="-245" dirty="0">
                <a:latin typeface="Arial MT"/>
                <a:cs typeface="Arial MT"/>
              </a:rPr>
              <a:t>n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spc="-225" dirty="0">
                <a:latin typeface="Arial MT"/>
                <a:cs typeface="Arial MT"/>
              </a:rPr>
              <a:t>k</a:t>
            </a:r>
            <a:r>
              <a:rPr sz="2400" spc="-240" dirty="0">
                <a:latin typeface="Arial MT"/>
                <a:cs typeface="Arial MT"/>
              </a:rPr>
              <a:t>e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spc="-245" dirty="0">
                <a:latin typeface="Arial MT"/>
                <a:cs typeface="Arial MT"/>
              </a:rPr>
              <a:t>tempa</a:t>
            </a:r>
            <a:r>
              <a:rPr sz="2400" spc="-120" dirty="0">
                <a:latin typeface="Arial MT"/>
                <a:cs typeface="Arial MT"/>
              </a:rPr>
              <a:t>t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spc="-220" dirty="0">
                <a:latin typeface="Arial MT"/>
                <a:cs typeface="Arial MT"/>
              </a:rPr>
              <a:t>tedu</a:t>
            </a:r>
            <a:r>
              <a:rPr sz="2400" spc="-245" dirty="0">
                <a:latin typeface="Arial MT"/>
                <a:cs typeface="Arial MT"/>
              </a:rPr>
              <a:t>h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spc="-220" dirty="0">
                <a:latin typeface="Arial MT"/>
                <a:cs typeface="Arial MT"/>
              </a:rPr>
              <a:t>dan  sega</a:t>
            </a:r>
            <a:r>
              <a:rPr sz="2400" spc="-254" dirty="0">
                <a:latin typeface="Arial MT"/>
                <a:cs typeface="Arial MT"/>
              </a:rPr>
              <a:t>r</a:t>
            </a:r>
            <a:r>
              <a:rPr sz="2400" spc="-120" dirty="0">
                <a:latin typeface="Arial MT"/>
                <a:cs typeface="Arial MT"/>
              </a:rPr>
              <a:t>,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spc="-240" dirty="0">
                <a:latin typeface="Arial MT"/>
                <a:cs typeface="Arial MT"/>
              </a:rPr>
              <a:t>usah</a:t>
            </a:r>
            <a:r>
              <a:rPr sz="2400" spc="-254" dirty="0">
                <a:latin typeface="Arial MT"/>
                <a:cs typeface="Arial MT"/>
              </a:rPr>
              <a:t>a</a:t>
            </a:r>
            <a:r>
              <a:rPr sz="2400" spc="-235" dirty="0">
                <a:latin typeface="Arial MT"/>
                <a:cs typeface="Arial MT"/>
              </a:rPr>
              <a:t>ka</a:t>
            </a:r>
            <a:r>
              <a:rPr sz="2400" spc="-245" dirty="0">
                <a:latin typeface="Arial MT"/>
                <a:cs typeface="Arial MT"/>
              </a:rPr>
              <a:t>n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240" dirty="0">
                <a:latin typeface="Arial MT"/>
                <a:cs typeface="Arial MT"/>
              </a:rPr>
              <a:t>supay</a:t>
            </a:r>
            <a:r>
              <a:rPr sz="2400" spc="-245" dirty="0">
                <a:latin typeface="Arial MT"/>
                <a:cs typeface="Arial MT"/>
              </a:rPr>
              <a:t>a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spc="-225" dirty="0">
                <a:latin typeface="Arial MT"/>
                <a:cs typeface="Arial MT"/>
              </a:rPr>
              <a:t>korba</a:t>
            </a:r>
            <a:r>
              <a:rPr sz="2400" spc="-245" dirty="0">
                <a:latin typeface="Arial MT"/>
                <a:cs typeface="Arial MT"/>
              </a:rPr>
              <a:t>n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spc="-245" dirty="0">
                <a:latin typeface="Arial MT"/>
                <a:cs typeface="Arial MT"/>
              </a:rPr>
              <a:t>muntah</a:t>
            </a:r>
            <a:r>
              <a:rPr sz="2400" spc="-120" dirty="0">
                <a:latin typeface="Arial MT"/>
                <a:cs typeface="Arial MT"/>
              </a:rPr>
              <a:t>,  </a:t>
            </a:r>
            <a:r>
              <a:rPr sz="2400" spc="-215" dirty="0">
                <a:latin typeface="Arial MT"/>
                <a:cs typeface="Arial MT"/>
              </a:rPr>
              <a:t>ber</a:t>
            </a:r>
            <a:r>
              <a:rPr sz="2400" spc="-100" dirty="0">
                <a:latin typeface="Arial MT"/>
                <a:cs typeface="Arial MT"/>
              </a:rPr>
              <a:t>i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spc="-185" dirty="0">
                <a:latin typeface="Arial MT"/>
                <a:cs typeface="Arial MT"/>
              </a:rPr>
              <a:t>nori</a:t>
            </a:r>
            <a:r>
              <a:rPr sz="2400" spc="-120" dirty="0">
                <a:latin typeface="Arial MT"/>
                <a:cs typeface="Arial MT"/>
              </a:rPr>
              <a:t>t </a:t>
            </a:r>
            <a:r>
              <a:rPr sz="2400" spc="-145" dirty="0">
                <a:latin typeface="Arial MT"/>
                <a:cs typeface="Arial MT"/>
              </a:rPr>
              <a:t>(</a:t>
            </a:r>
            <a:r>
              <a:rPr sz="2400" spc="-105" dirty="0">
                <a:latin typeface="Arial MT"/>
                <a:cs typeface="Arial MT"/>
              </a:rPr>
              <a:t>j</a:t>
            </a:r>
            <a:r>
              <a:rPr sz="2400" spc="-110" dirty="0">
                <a:latin typeface="Arial MT"/>
                <a:cs typeface="Arial MT"/>
              </a:rPr>
              <a:t>i</a:t>
            </a:r>
            <a:r>
              <a:rPr sz="2400" spc="-220" dirty="0">
                <a:latin typeface="Arial MT"/>
                <a:cs typeface="Arial MT"/>
              </a:rPr>
              <a:t>k</a:t>
            </a:r>
            <a:r>
              <a:rPr sz="2400" spc="-240" dirty="0">
                <a:latin typeface="Arial MT"/>
                <a:cs typeface="Arial MT"/>
              </a:rPr>
              <a:t>a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spc="-245" dirty="0">
                <a:latin typeface="Arial MT"/>
                <a:cs typeface="Arial MT"/>
              </a:rPr>
              <a:t>ada</a:t>
            </a:r>
            <a:r>
              <a:rPr sz="2400" spc="-135" dirty="0">
                <a:latin typeface="Arial MT"/>
                <a:cs typeface="Arial MT"/>
              </a:rPr>
              <a:t>),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spc="-160" dirty="0">
                <a:latin typeface="Arial MT"/>
                <a:cs typeface="Arial MT"/>
              </a:rPr>
              <a:t>istira</a:t>
            </a:r>
            <a:r>
              <a:rPr sz="2400" spc="-250" dirty="0">
                <a:latin typeface="Arial MT"/>
                <a:cs typeface="Arial MT"/>
              </a:rPr>
              <a:t>h</a:t>
            </a:r>
            <a:r>
              <a:rPr sz="2400" spc="-220" dirty="0">
                <a:latin typeface="Arial MT"/>
                <a:cs typeface="Arial MT"/>
              </a:rPr>
              <a:t>atkan</a:t>
            </a:r>
            <a:r>
              <a:rPr sz="2400" spc="-120" dirty="0">
                <a:latin typeface="Arial MT"/>
                <a:cs typeface="Arial MT"/>
              </a:rPr>
              <a:t>,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spc="-105" dirty="0">
                <a:latin typeface="Arial MT"/>
                <a:cs typeface="Arial MT"/>
              </a:rPr>
              <a:t>j</a:t>
            </a:r>
            <a:r>
              <a:rPr sz="2400" spc="-250" dirty="0">
                <a:latin typeface="Arial MT"/>
                <a:cs typeface="Arial MT"/>
              </a:rPr>
              <a:t>a</a:t>
            </a:r>
            <a:r>
              <a:rPr sz="2400" spc="-245" dirty="0">
                <a:latin typeface="Arial MT"/>
                <a:cs typeface="Arial MT"/>
              </a:rPr>
              <a:t>ng</a:t>
            </a:r>
            <a:r>
              <a:rPr sz="2400" spc="-250" dirty="0">
                <a:latin typeface="Arial MT"/>
                <a:cs typeface="Arial MT"/>
              </a:rPr>
              <a:t>a</a:t>
            </a:r>
            <a:r>
              <a:rPr sz="2400" spc="-160" dirty="0">
                <a:latin typeface="Arial MT"/>
                <a:cs typeface="Arial MT"/>
              </a:rPr>
              <a:t>n  </a:t>
            </a:r>
            <a:r>
              <a:rPr sz="2400" spc="-185" dirty="0">
                <a:latin typeface="Arial MT"/>
                <a:cs typeface="Arial MT"/>
              </a:rPr>
              <a:t>diberi </a:t>
            </a:r>
            <a:r>
              <a:rPr sz="2400" spc="-265" dirty="0">
                <a:latin typeface="Arial MT"/>
                <a:cs typeface="Arial MT"/>
              </a:rPr>
              <a:t>minum</a:t>
            </a:r>
            <a:r>
              <a:rPr sz="2400" spc="-260" dirty="0">
                <a:latin typeface="Arial MT"/>
                <a:cs typeface="Arial MT"/>
              </a:rPr>
              <a:t> </a:t>
            </a:r>
            <a:r>
              <a:rPr sz="2400" spc="-240" dirty="0">
                <a:latin typeface="Arial MT"/>
                <a:cs typeface="Arial MT"/>
              </a:rPr>
              <a:t>sampai</a:t>
            </a:r>
            <a:r>
              <a:rPr sz="2400" spc="-235" dirty="0">
                <a:latin typeface="Arial MT"/>
                <a:cs typeface="Arial MT"/>
              </a:rPr>
              <a:t> </a:t>
            </a:r>
            <a:r>
              <a:rPr sz="2400" spc="-215" dirty="0">
                <a:latin typeface="Arial MT"/>
                <a:cs typeface="Arial MT"/>
              </a:rPr>
              <a:t>kondisinya</a:t>
            </a:r>
            <a:r>
              <a:rPr sz="2400" spc="-210" dirty="0">
                <a:latin typeface="Arial MT"/>
                <a:cs typeface="Arial MT"/>
              </a:rPr>
              <a:t> </a:t>
            </a:r>
            <a:r>
              <a:rPr sz="2400" spc="-190" dirty="0">
                <a:latin typeface="Arial MT"/>
                <a:cs typeface="Arial MT"/>
              </a:rPr>
              <a:t>lebih </a:t>
            </a:r>
            <a:r>
              <a:rPr sz="2400" spc="-185" dirty="0">
                <a:latin typeface="Arial MT"/>
                <a:cs typeface="Arial MT"/>
              </a:rPr>
              <a:t> </a:t>
            </a:r>
            <a:r>
              <a:rPr sz="2400" spc="-250" dirty="0">
                <a:latin typeface="Arial MT"/>
                <a:cs typeface="Arial MT"/>
              </a:rPr>
              <a:t>ba</a:t>
            </a:r>
            <a:r>
              <a:rPr sz="2400" spc="-110" dirty="0">
                <a:latin typeface="Arial MT"/>
                <a:cs typeface="Arial MT"/>
              </a:rPr>
              <a:t>i</a:t>
            </a:r>
            <a:r>
              <a:rPr sz="2400" spc="-225" dirty="0">
                <a:latin typeface="Arial MT"/>
                <a:cs typeface="Arial MT"/>
              </a:rPr>
              <a:t>k</a:t>
            </a:r>
            <a:r>
              <a:rPr sz="2400" spc="-120" dirty="0">
                <a:latin typeface="Arial MT"/>
                <a:cs typeface="Arial MT"/>
              </a:rPr>
              <a:t>.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85" dirty="0">
                <a:latin typeface="Arial MT"/>
                <a:cs typeface="Arial MT"/>
              </a:rPr>
              <a:t>Jik</a:t>
            </a:r>
            <a:r>
              <a:rPr sz="2400" spc="-245" dirty="0">
                <a:latin typeface="Arial MT"/>
                <a:cs typeface="Arial MT"/>
              </a:rPr>
              <a:t>a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spc="-225" dirty="0">
                <a:latin typeface="Arial MT"/>
                <a:cs typeface="Arial MT"/>
              </a:rPr>
              <a:t>korba</a:t>
            </a:r>
            <a:r>
              <a:rPr sz="2400" spc="-245" dirty="0">
                <a:latin typeface="Arial MT"/>
                <a:cs typeface="Arial MT"/>
              </a:rPr>
              <a:t>n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spc="-190" dirty="0">
                <a:latin typeface="Arial MT"/>
                <a:cs typeface="Arial MT"/>
              </a:rPr>
              <a:t>te</a:t>
            </a:r>
            <a:r>
              <a:rPr sz="2400" spc="-145" dirty="0">
                <a:latin typeface="Arial MT"/>
                <a:cs typeface="Arial MT"/>
              </a:rPr>
              <a:t>r</a:t>
            </a:r>
            <a:r>
              <a:rPr sz="2400" spc="-105" dirty="0">
                <a:latin typeface="Arial MT"/>
                <a:cs typeface="Arial MT"/>
              </a:rPr>
              <a:t>l</a:t>
            </a:r>
            <a:r>
              <a:rPr sz="2400" spc="-110" dirty="0">
                <a:latin typeface="Arial MT"/>
                <a:cs typeface="Arial MT"/>
              </a:rPr>
              <a:t>i</a:t>
            </a:r>
            <a:r>
              <a:rPr sz="2400" spc="-245" dirty="0">
                <a:latin typeface="Arial MT"/>
                <a:cs typeface="Arial MT"/>
              </a:rPr>
              <a:t>ha</a:t>
            </a:r>
            <a:r>
              <a:rPr sz="2400" spc="-120" dirty="0">
                <a:latin typeface="Arial MT"/>
                <a:cs typeface="Arial MT"/>
              </a:rPr>
              <a:t>t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spc="-229" dirty="0">
                <a:latin typeface="Arial MT"/>
                <a:cs typeface="Arial MT"/>
              </a:rPr>
              <a:t>parah</a:t>
            </a:r>
            <a:r>
              <a:rPr sz="2400" spc="-120" dirty="0">
                <a:latin typeface="Arial MT"/>
                <a:cs typeface="Arial MT"/>
              </a:rPr>
              <a:t>,  </a:t>
            </a:r>
            <a:r>
              <a:rPr sz="2400" spc="-235" dirty="0">
                <a:latin typeface="Arial MT"/>
                <a:cs typeface="Arial MT"/>
              </a:rPr>
              <a:t>sece</a:t>
            </a:r>
            <a:r>
              <a:rPr sz="2400" spc="-254" dirty="0">
                <a:latin typeface="Arial MT"/>
                <a:cs typeface="Arial MT"/>
              </a:rPr>
              <a:t>p</a:t>
            </a:r>
            <a:r>
              <a:rPr sz="2400" spc="-210" dirty="0">
                <a:latin typeface="Arial MT"/>
                <a:cs typeface="Arial MT"/>
              </a:rPr>
              <a:t>atny</a:t>
            </a:r>
            <a:r>
              <a:rPr sz="2400" spc="-245" dirty="0">
                <a:latin typeface="Arial MT"/>
                <a:cs typeface="Arial MT"/>
              </a:rPr>
              <a:t>a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250" dirty="0">
                <a:latin typeface="Arial MT"/>
                <a:cs typeface="Arial MT"/>
              </a:rPr>
              <a:t>ba</a:t>
            </a:r>
            <a:r>
              <a:rPr sz="2400" spc="-325" dirty="0">
                <a:latin typeface="Arial MT"/>
                <a:cs typeface="Arial MT"/>
              </a:rPr>
              <a:t>w</a:t>
            </a:r>
            <a:r>
              <a:rPr sz="2400" spc="-245" dirty="0">
                <a:latin typeface="Arial MT"/>
                <a:cs typeface="Arial MT"/>
              </a:rPr>
              <a:t>a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spc="-225" dirty="0">
                <a:latin typeface="Arial MT"/>
                <a:cs typeface="Arial MT"/>
              </a:rPr>
              <a:t>k</a:t>
            </a:r>
            <a:r>
              <a:rPr sz="2400" spc="-240" dirty="0">
                <a:latin typeface="Arial MT"/>
                <a:cs typeface="Arial MT"/>
              </a:rPr>
              <a:t>e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spc="-175" dirty="0">
                <a:latin typeface="Arial MT"/>
                <a:cs typeface="Arial MT"/>
              </a:rPr>
              <a:t>fasi</a:t>
            </a:r>
            <a:r>
              <a:rPr sz="2400" spc="-110" dirty="0">
                <a:latin typeface="Arial MT"/>
                <a:cs typeface="Arial MT"/>
              </a:rPr>
              <a:t>l</a:t>
            </a:r>
            <a:r>
              <a:rPr sz="2400" spc="-160" dirty="0">
                <a:latin typeface="Arial MT"/>
                <a:cs typeface="Arial MT"/>
              </a:rPr>
              <a:t>ita</a:t>
            </a:r>
            <a:r>
              <a:rPr sz="2400" spc="-220" dirty="0">
                <a:latin typeface="Arial MT"/>
                <a:cs typeface="Arial MT"/>
              </a:rPr>
              <a:t>s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235" dirty="0">
                <a:latin typeface="Arial MT"/>
                <a:cs typeface="Arial MT"/>
              </a:rPr>
              <a:t>kese</a:t>
            </a:r>
            <a:r>
              <a:rPr sz="2400" spc="-254" dirty="0">
                <a:latin typeface="Arial MT"/>
                <a:cs typeface="Arial MT"/>
              </a:rPr>
              <a:t>h</a:t>
            </a:r>
            <a:r>
              <a:rPr sz="2400" spc="-185" dirty="0">
                <a:latin typeface="Arial MT"/>
                <a:cs typeface="Arial MT"/>
              </a:rPr>
              <a:t>atan  </a:t>
            </a:r>
            <a:r>
              <a:rPr sz="2400" spc="-190" dirty="0">
                <a:latin typeface="Arial MT"/>
                <a:cs typeface="Arial MT"/>
              </a:rPr>
              <a:t>terdekat.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6051" y="717804"/>
            <a:ext cx="3230118" cy="116509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53769" y="869137"/>
            <a:ext cx="14357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75" dirty="0"/>
              <a:t>Keracunan</a:t>
            </a:r>
            <a:endParaRPr sz="2800"/>
          </a:p>
        </p:txBody>
      </p:sp>
      <p:grpSp>
        <p:nvGrpSpPr>
          <p:cNvPr id="6" name="object 6"/>
          <p:cNvGrpSpPr/>
          <p:nvPr/>
        </p:nvGrpSpPr>
        <p:grpSpPr>
          <a:xfrm>
            <a:off x="100584" y="2006600"/>
            <a:ext cx="3406140" cy="3387090"/>
            <a:chOff x="100584" y="2006600"/>
            <a:chExt cx="3406140" cy="338709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160" y="2043684"/>
              <a:ext cx="3331464" cy="331165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0584" y="2006599"/>
              <a:ext cx="3406140" cy="3387090"/>
            </a:xfrm>
            <a:custGeom>
              <a:avLst/>
              <a:gdLst/>
              <a:ahLst/>
              <a:cxnLst/>
              <a:rect l="l" t="t" r="r" b="b"/>
              <a:pathLst>
                <a:path w="3406139" h="3387090">
                  <a:moveTo>
                    <a:pt x="3375660" y="38608"/>
                  </a:moveTo>
                  <a:lnTo>
                    <a:pt x="3368040" y="38608"/>
                  </a:lnTo>
                  <a:lnTo>
                    <a:pt x="3368040" y="3348736"/>
                  </a:lnTo>
                  <a:lnTo>
                    <a:pt x="3375660" y="3348736"/>
                  </a:lnTo>
                  <a:lnTo>
                    <a:pt x="3375660" y="38608"/>
                  </a:lnTo>
                  <a:close/>
                </a:path>
                <a:path w="3406139" h="3387090">
                  <a:moveTo>
                    <a:pt x="3375660" y="30480"/>
                  </a:moveTo>
                  <a:lnTo>
                    <a:pt x="30480" y="30480"/>
                  </a:lnTo>
                  <a:lnTo>
                    <a:pt x="30480" y="38100"/>
                  </a:lnTo>
                  <a:lnTo>
                    <a:pt x="30480" y="3348990"/>
                  </a:lnTo>
                  <a:lnTo>
                    <a:pt x="30480" y="3356610"/>
                  </a:lnTo>
                  <a:lnTo>
                    <a:pt x="3375660" y="3356610"/>
                  </a:lnTo>
                  <a:lnTo>
                    <a:pt x="3375660" y="3348990"/>
                  </a:lnTo>
                  <a:lnTo>
                    <a:pt x="38100" y="3348990"/>
                  </a:lnTo>
                  <a:lnTo>
                    <a:pt x="38100" y="38100"/>
                  </a:lnTo>
                  <a:lnTo>
                    <a:pt x="3375660" y="38100"/>
                  </a:lnTo>
                  <a:lnTo>
                    <a:pt x="3375660" y="30480"/>
                  </a:lnTo>
                  <a:close/>
                </a:path>
                <a:path w="3406139" h="3387090">
                  <a:moveTo>
                    <a:pt x="3406140" y="23368"/>
                  </a:moveTo>
                  <a:lnTo>
                    <a:pt x="3383280" y="23368"/>
                  </a:lnTo>
                  <a:lnTo>
                    <a:pt x="3383280" y="3363976"/>
                  </a:lnTo>
                  <a:lnTo>
                    <a:pt x="3406140" y="3363976"/>
                  </a:lnTo>
                  <a:lnTo>
                    <a:pt x="3406140" y="23368"/>
                  </a:lnTo>
                  <a:close/>
                </a:path>
                <a:path w="3406139" h="3387090">
                  <a:moveTo>
                    <a:pt x="34061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0" y="3364230"/>
                  </a:lnTo>
                  <a:lnTo>
                    <a:pt x="0" y="3387090"/>
                  </a:lnTo>
                  <a:lnTo>
                    <a:pt x="3406140" y="3387090"/>
                  </a:lnTo>
                  <a:lnTo>
                    <a:pt x="3406140" y="3364230"/>
                  </a:lnTo>
                  <a:lnTo>
                    <a:pt x="22860" y="3364230"/>
                  </a:lnTo>
                  <a:lnTo>
                    <a:pt x="22860" y="22860"/>
                  </a:lnTo>
                  <a:lnTo>
                    <a:pt x="3406140" y="22860"/>
                  </a:lnTo>
                  <a:lnTo>
                    <a:pt x="34061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500" y="4381500"/>
            <a:ext cx="8399526" cy="242849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56284" y="4683328"/>
            <a:ext cx="65278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16075" algn="l"/>
              </a:tabLst>
            </a:pPr>
            <a:r>
              <a:rPr sz="2400" spc="-260" dirty="0">
                <a:latin typeface="Arial MT"/>
                <a:cs typeface="Arial MT"/>
              </a:rPr>
              <a:t>Kram</a:t>
            </a:r>
            <a:r>
              <a:rPr sz="2400" spc="335" dirty="0">
                <a:latin typeface="Arial MT"/>
                <a:cs typeface="Arial MT"/>
              </a:rPr>
              <a:t> </a:t>
            </a:r>
            <a:r>
              <a:rPr sz="2400" spc="-220" dirty="0">
                <a:latin typeface="Arial MT"/>
                <a:cs typeface="Arial MT"/>
              </a:rPr>
              <a:t>adalah	</a:t>
            </a:r>
            <a:r>
              <a:rPr sz="2400" spc="-185" dirty="0">
                <a:latin typeface="Arial MT"/>
                <a:cs typeface="Arial MT"/>
              </a:rPr>
              <a:t>otot</a:t>
            </a:r>
            <a:r>
              <a:rPr sz="2400" spc="325" dirty="0">
                <a:latin typeface="Arial MT"/>
                <a:cs typeface="Arial MT"/>
              </a:rPr>
              <a:t> </a:t>
            </a:r>
            <a:r>
              <a:rPr sz="2400" spc="-235" dirty="0">
                <a:latin typeface="Arial MT"/>
                <a:cs typeface="Arial MT"/>
              </a:rPr>
              <a:t>yang</a:t>
            </a:r>
            <a:r>
              <a:rPr sz="2400" spc="320" dirty="0">
                <a:latin typeface="Arial MT"/>
                <a:cs typeface="Arial MT"/>
              </a:rPr>
              <a:t> </a:t>
            </a:r>
            <a:r>
              <a:rPr sz="2400" spc="-210" dirty="0">
                <a:latin typeface="Arial MT"/>
                <a:cs typeface="Arial MT"/>
              </a:rPr>
              <a:t>mengejang/kontraksi</a:t>
            </a:r>
            <a:r>
              <a:rPr sz="2400" spc="320" dirty="0">
                <a:latin typeface="Arial MT"/>
                <a:cs typeface="Arial MT"/>
              </a:rPr>
              <a:t> </a:t>
            </a:r>
            <a:r>
              <a:rPr sz="2400" spc="-200" dirty="0">
                <a:latin typeface="Arial MT"/>
                <a:cs typeface="Arial MT"/>
              </a:rPr>
              <a:t>berlebihan.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11618" y="4683328"/>
            <a:ext cx="7518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10" dirty="0">
                <a:latin typeface="Arial MT"/>
                <a:cs typeface="Arial MT"/>
              </a:rPr>
              <a:t>Gejala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6284" y="5049773"/>
            <a:ext cx="75069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245" dirty="0">
                <a:latin typeface="Arial MT"/>
                <a:cs typeface="Arial MT"/>
              </a:rPr>
              <a:t>kram</a:t>
            </a:r>
            <a:r>
              <a:rPr sz="2400" spc="-240" dirty="0">
                <a:latin typeface="Arial MT"/>
                <a:cs typeface="Arial MT"/>
              </a:rPr>
              <a:t> </a:t>
            </a:r>
            <a:r>
              <a:rPr sz="2400" spc="-190" dirty="0">
                <a:latin typeface="Arial MT"/>
                <a:cs typeface="Arial MT"/>
              </a:rPr>
              <a:t>yaitu</a:t>
            </a:r>
            <a:r>
              <a:rPr sz="2400" spc="-185" dirty="0">
                <a:latin typeface="Arial MT"/>
                <a:cs typeface="Arial MT"/>
              </a:rPr>
              <a:t> </a:t>
            </a:r>
            <a:r>
              <a:rPr sz="2400" spc="-190" dirty="0">
                <a:latin typeface="Arial MT"/>
                <a:cs typeface="Arial MT"/>
              </a:rPr>
              <a:t>nyeri</a:t>
            </a:r>
            <a:r>
              <a:rPr sz="2400" spc="-185" dirty="0">
                <a:latin typeface="Arial MT"/>
                <a:cs typeface="Arial MT"/>
              </a:rPr>
              <a:t> </a:t>
            </a:r>
            <a:r>
              <a:rPr sz="2400" spc="-245" dirty="0">
                <a:latin typeface="Arial MT"/>
                <a:cs typeface="Arial MT"/>
              </a:rPr>
              <a:t>pada</a:t>
            </a:r>
            <a:r>
              <a:rPr sz="2400" spc="-240" dirty="0">
                <a:latin typeface="Arial MT"/>
                <a:cs typeface="Arial MT"/>
              </a:rPr>
              <a:t> </a:t>
            </a:r>
            <a:r>
              <a:rPr sz="2400" spc="-175" dirty="0">
                <a:latin typeface="Arial MT"/>
                <a:cs typeface="Arial MT"/>
              </a:rPr>
              <a:t>otot,</a:t>
            </a:r>
            <a:r>
              <a:rPr sz="2400" spc="-170" dirty="0">
                <a:latin typeface="Arial MT"/>
                <a:cs typeface="Arial MT"/>
              </a:rPr>
              <a:t> </a:t>
            </a:r>
            <a:r>
              <a:rPr sz="2400" spc="-240" dirty="0">
                <a:latin typeface="Arial MT"/>
                <a:cs typeface="Arial MT"/>
              </a:rPr>
              <a:t>kadang</a:t>
            </a:r>
            <a:r>
              <a:rPr sz="2400" spc="-235" dirty="0">
                <a:latin typeface="Arial MT"/>
                <a:cs typeface="Arial MT"/>
              </a:rPr>
              <a:t> </a:t>
            </a:r>
            <a:r>
              <a:rPr sz="2400" spc="-180" dirty="0">
                <a:latin typeface="Arial MT"/>
                <a:cs typeface="Arial MT"/>
              </a:rPr>
              <a:t>disertai</a:t>
            </a:r>
            <a:r>
              <a:rPr sz="2400" spc="-175" dirty="0">
                <a:latin typeface="Arial MT"/>
                <a:cs typeface="Arial MT"/>
              </a:rPr>
              <a:t> </a:t>
            </a:r>
            <a:r>
              <a:rPr sz="2400" spc="-220" dirty="0">
                <a:latin typeface="Arial MT"/>
                <a:cs typeface="Arial MT"/>
              </a:rPr>
              <a:t>bengkak. </a:t>
            </a:r>
            <a:r>
              <a:rPr sz="2400" spc="-215" dirty="0">
                <a:latin typeface="Arial MT"/>
                <a:cs typeface="Arial MT"/>
              </a:rPr>
              <a:t> </a:t>
            </a:r>
            <a:r>
              <a:rPr sz="2400" spc="-245" dirty="0">
                <a:latin typeface="Arial MT"/>
                <a:cs typeface="Arial MT"/>
              </a:rPr>
              <a:t>Penanganannya</a:t>
            </a:r>
            <a:r>
              <a:rPr sz="2400" spc="-240" dirty="0">
                <a:latin typeface="Arial MT"/>
                <a:cs typeface="Arial MT"/>
              </a:rPr>
              <a:t> </a:t>
            </a:r>
            <a:r>
              <a:rPr sz="2400" spc="-190" dirty="0">
                <a:latin typeface="Arial MT"/>
                <a:cs typeface="Arial MT"/>
              </a:rPr>
              <a:t>yaitu</a:t>
            </a:r>
            <a:r>
              <a:rPr sz="2400" spc="-185" dirty="0">
                <a:latin typeface="Arial MT"/>
                <a:cs typeface="Arial MT"/>
              </a:rPr>
              <a:t> </a:t>
            </a:r>
            <a:r>
              <a:rPr sz="2400" spc="-180" dirty="0">
                <a:latin typeface="Arial MT"/>
                <a:cs typeface="Arial MT"/>
              </a:rPr>
              <a:t>istirahatkan,</a:t>
            </a:r>
            <a:r>
              <a:rPr sz="2400" spc="-175" dirty="0">
                <a:latin typeface="Arial MT"/>
                <a:cs typeface="Arial MT"/>
              </a:rPr>
              <a:t> </a:t>
            </a:r>
            <a:r>
              <a:rPr sz="2400" spc="-185" dirty="0">
                <a:latin typeface="Arial MT"/>
                <a:cs typeface="Arial MT"/>
              </a:rPr>
              <a:t>posisi</a:t>
            </a:r>
            <a:r>
              <a:rPr sz="2400" spc="-180" dirty="0">
                <a:latin typeface="Arial MT"/>
                <a:cs typeface="Arial MT"/>
              </a:rPr>
              <a:t> </a:t>
            </a:r>
            <a:r>
              <a:rPr sz="2400" spc="-240" dirty="0">
                <a:latin typeface="Arial MT"/>
                <a:cs typeface="Arial MT"/>
              </a:rPr>
              <a:t>nyaman,</a:t>
            </a:r>
            <a:r>
              <a:rPr sz="2400" spc="-235" dirty="0">
                <a:latin typeface="Arial MT"/>
                <a:cs typeface="Arial MT"/>
              </a:rPr>
              <a:t> </a:t>
            </a:r>
            <a:r>
              <a:rPr sz="2400" spc="-190" dirty="0">
                <a:latin typeface="Arial MT"/>
                <a:cs typeface="Arial MT"/>
              </a:rPr>
              <a:t>relaksasi</a:t>
            </a:r>
            <a:r>
              <a:rPr sz="2400" spc="-185" dirty="0">
                <a:latin typeface="Arial MT"/>
                <a:cs typeface="Arial MT"/>
              </a:rPr>
              <a:t> </a:t>
            </a:r>
            <a:r>
              <a:rPr sz="2400" spc="-245" dirty="0">
                <a:latin typeface="Arial MT"/>
                <a:cs typeface="Arial MT"/>
              </a:rPr>
              <a:t>dan </a:t>
            </a:r>
            <a:r>
              <a:rPr sz="2400" spc="-240" dirty="0">
                <a:latin typeface="Arial MT"/>
                <a:cs typeface="Arial MT"/>
              </a:rPr>
              <a:t> </a:t>
            </a:r>
            <a:r>
              <a:rPr sz="2400" spc="-250" dirty="0">
                <a:latin typeface="Arial MT"/>
                <a:cs typeface="Arial MT"/>
              </a:rPr>
              <a:t>p</a:t>
            </a:r>
            <a:r>
              <a:rPr sz="2400" spc="-110" dirty="0">
                <a:latin typeface="Arial MT"/>
                <a:cs typeface="Arial MT"/>
              </a:rPr>
              <a:t>i</a:t>
            </a:r>
            <a:r>
              <a:rPr sz="2400" spc="-105" dirty="0">
                <a:latin typeface="Arial MT"/>
                <a:cs typeface="Arial MT"/>
              </a:rPr>
              <a:t>j</a:t>
            </a:r>
            <a:r>
              <a:rPr sz="2400" spc="-254" dirty="0">
                <a:latin typeface="Arial MT"/>
                <a:cs typeface="Arial MT"/>
              </a:rPr>
              <a:t>a</a:t>
            </a:r>
            <a:r>
              <a:rPr sz="2400" spc="-120" dirty="0">
                <a:latin typeface="Arial MT"/>
                <a:cs typeface="Arial MT"/>
              </a:rPr>
              <a:t>t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spc="-200" dirty="0">
                <a:latin typeface="Arial MT"/>
                <a:cs typeface="Arial MT"/>
              </a:rPr>
              <a:t>berla</a:t>
            </a:r>
            <a:r>
              <a:rPr sz="2400" spc="-330" dirty="0">
                <a:latin typeface="Arial MT"/>
                <a:cs typeface="Arial MT"/>
              </a:rPr>
              <a:t>w</a:t>
            </a:r>
            <a:r>
              <a:rPr sz="2400" spc="-250" dirty="0">
                <a:latin typeface="Arial MT"/>
                <a:cs typeface="Arial MT"/>
              </a:rPr>
              <a:t>an</a:t>
            </a:r>
            <a:r>
              <a:rPr sz="2400" spc="-254" dirty="0">
                <a:latin typeface="Arial MT"/>
                <a:cs typeface="Arial MT"/>
              </a:rPr>
              <a:t>a</a:t>
            </a:r>
            <a:r>
              <a:rPr sz="2400" spc="-245" dirty="0">
                <a:latin typeface="Arial MT"/>
                <a:cs typeface="Arial MT"/>
              </a:rPr>
              <a:t>n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215" dirty="0">
                <a:latin typeface="Arial MT"/>
                <a:cs typeface="Arial MT"/>
              </a:rPr>
              <a:t>ara</a:t>
            </a:r>
            <a:r>
              <a:rPr sz="2400" spc="-245" dirty="0">
                <a:latin typeface="Arial MT"/>
                <a:cs typeface="Arial MT"/>
              </a:rPr>
              <a:t>h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spc="-250" dirty="0">
                <a:latin typeface="Arial MT"/>
                <a:cs typeface="Arial MT"/>
              </a:rPr>
              <a:t>denga</a:t>
            </a:r>
            <a:r>
              <a:rPr sz="2400" spc="-245" dirty="0">
                <a:latin typeface="Arial MT"/>
                <a:cs typeface="Arial MT"/>
              </a:rPr>
              <a:t>n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200" dirty="0">
                <a:latin typeface="Arial MT"/>
                <a:cs typeface="Arial MT"/>
              </a:rPr>
              <a:t>kontraksi</a:t>
            </a:r>
            <a:r>
              <a:rPr sz="2400" spc="-120" dirty="0">
                <a:latin typeface="Arial MT"/>
                <a:cs typeface="Arial MT"/>
              </a:rPr>
              <a:t>/</a:t>
            </a:r>
            <a:r>
              <a:rPr sz="2400" spc="-204" dirty="0">
                <a:latin typeface="Arial MT"/>
                <a:cs typeface="Arial MT"/>
              </a:rPr>
              <a:t>kra</a:t>
            </a:r>
            <a:r>
              <a:rPr sz="2400" spc="-350" dirty="0">
                <a:latin typeface="Arial MT"/>
                <a:cs typeface="Arial MT"/>
              </a:rPr>
              <a:t>m</a:t>
            </a:r>
            <a:r>
              <a:rPr sz="2400" spc="-120" dirty="0">
                <a:latin typeface="Arial MT"/>
                <a:cs typeface="Arial MT"/>
              </a:rPr>
              <a:t>.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03804" y="233172"/>
            <a:ext cx="3230118" cy="116509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097273" y="384174"/>
            <a:ext cx="7213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305" dirty="0"/>
              <a:t>Kram</a:t>
            </a:r>
            <a:endParaRPr sz="2800"/>
          </a:p>
        </p:txBody>
      </p:sp>
      <p:grpSp>
        <p:nvGrpSpPr>
          <p:cNvPr id="8" name="object 8"/>
          <p:cNvGrpSpPr/>
          <p:nvPr/>
        </p:nvGrpSpPr>
        <p:grpSpPr>
          <a:xfrm>
            <a:off x="2622804" y="1214627"/>
            <a:ext cx="4026535" cy="3074035"/>
            <a:chOff x="2622804" y="1214627"/>
            <a:chExt cx="4026535" cy="307403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22804" y="1214627"/>
              <a:ext cx="4026408" cy="307390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86812" y="1278635"/>
              <a:ext cx="3848099" cy="28956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667762" y="1259585"/>
              <a:ext cx="3886200" cy="2933700"/>
            </a:xfrm>
            <a:custGeom>
              <a:avLst/>
              <a:gdLst/>
              <a:ahLst/>
              <a:cxnLst/>
              <a:rect l="l" t="t" r="r" b="b"/>
              <a:pathLst>
                <a:path w="3886200" h="2933700">
                  <a:moveTo>
                    <a:pt x="0" y="2933700"/>
                  </a:moveTo>
                  <a:lnTo>
                    <a:pt x="3886199" y="2933700"/>
                  </a:lnTo>
                  <a:lnTo>
                    <a:pt x="3886199" y="0"/>
                  </a:lnTo>
                  <a:lnTo>
                    <a:pt x="0" y="0"/>
                  </a:lnTo>
                  <a:lnTo>
                    <a:pt x="0" y="29337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47800" y="3124200"/>
            <a:ext cx="6884034" cy="1397635"/>
            <a:chOff x="1359344" y="1587944"/>
            <a:chExt cx="6884034" cy="1397635"/>
          </a:xfrm>
        </p:grpSpPr>
        <p:sp>
          <p:nvSpPr>
            <p:cNvPr id="3" name="object 3"/>
            <p:cNvSpPr/>
            <p:nvPr/>
          </p:nvSpPr>
          <p:spPr>
            <a:xfrm>
              <a:off x="1372362" y="1600962"/>
              <a:ext cx="6858000" cy="1371600"/>
            </a:xfrm>
            <a:custGeom>
              <a:avLst/>
              <a:gdLst/>
              <a:ahLst/>
              <a:cxnLst/>
              <a:rect l="l" t="t" r="r" b="b"/>
              <a:pathLst>
                <a:path w="6858000" h="1371600">
                  <a:moveTo>
                    <a:pt x="4929124" y="0"/>
                  </a:moveTo>
                  <a:lnTo>
                    <a:pt x="1928876" y="0"/>
                  </a:lnTo>
                  <a:lnTo>
                    <a:pt x="1861129" y="2907"/>
                  </a:lnTo>
                  <a:lnTo>
                    <a:pt x="1802282" y="11009"/>
                  </a:lnTo>
                  <a:lnTo>
                    <a:pt x="1755871" y="23372"/>
                  </a:lnTo>
                  <a:lnTo>
                    <a:pt x="1725432" y="39063"/>
                  </a:lnTo>
                  <a:lnTo>
                    <a:pt x="1714500" y="57150"/>
                  </a:lnTo>
                  <a:lnTo>
                    <a:pt x="1714500" y="228600"/>
                  </a:lnTo>
                  <a:lnTo>
                    <a:pt x="0" y="228600"/>
                  </a:lnTo>
                  <a:lnTo>
                    <a:pt x="857250" y="800100"/>
                  </a:lnTo>
                  <a:lnTo>
                    <a:pt x="0" y="1371600"/>
                  </a:lnTo>
                  <a:lnTo>
                    <a:pt x="2357501" y="1371600"/>
                  </a:lnTo>
                  <a:lnTo>
                    <a:pt x="2425185" y="1368692"/>
                  </a:lnTo>
                  <a:lnTo>
                    <a:pt x="2483995" y="1360590"/>
                  </a:lnTo>
                  <a:lnTo>
                    <a:pt x="2530386" y="1348227"/>
                  </a:lnTo>
                  <a:lnTo>
                    <a:pt x="2571750" y="1314450"/>
                  </a:lnTo>
                  <a:lnTo>
                    <a:pt x="2560818" y="1296363"/>
                  </a:lnTo>
                  <a:lnTo>
                    <a:pt x="2530386" y="1280672"/>
                  </a:lnTo>
                  <a:lnTo>
                    <a:pt x="2483995" y="1268309"/>
                  </a:lnTo>
                  <a:lnTo>
                    <a:pt x="2425185" y="1260207"/>
                  </a:lnTo>
                  <a:lnTo>
                    <a:pt x="2357501" y="1257300"/>
                  </a:lnTo>
                  <a:lnTo>
                    <a:pt x="1928876" y="1257300"/>
                  </a:lnTo>
                  <a:lnTo>
                    <a:pt x="1861129" y="1254392"/>
                  </a:lnTo>
                  <a:lnTo>
                    <a:pt x="1802282" y="1246290"/>
                  </a:lnTo>
                  <a:lnTo>
                    <a:pt x="1755871" y="1233927"/>
                  </a:lnTo>
                  <a:lnTo>
                    <a:pt x="1725432" y="1218236"/>
                  </a:lnTo>
                  <a:lnTo>
                    <a:pt x="1714500" y="1200150"/>
                  </a:lnTo>
                  <a:lnTo>
                    <a:pt x="1725432" y="1182063"/>
                  </a:lnTo>
                  <a:lnTo>
                    <a:pt x="1755871" y="1166372"/>
                  </a:lnTo>
                  <a:lnTo>
                    <a:pt x="1802282" y="1154009"/>
                  </a:lnTo>
                  <a:lnTo>
                    <a:pt x="1861129" y="1145907"/>
                  </a:lnTo>
                  <a:lnTo>
                    <a:pt x="1928876" y="1143000"/>
                  </a:lnTo>
                  <a:lnTo>
                    <a:pt x="4929124" y="1143000"/>
                  </a:lnTo>
                  <a:lnTo>
                    <a:pt x="4996870" y="1145907"/>
                  </a:lnTo>
                  <a:lnTo>
                    <a:pt x="5055717" y="1154009"/>
                  </a:lnTo>
                  <a:lnTo>
                    <a:pt x="5102128" y="1166372"/>
                  </a:lnTo>
                  <a:lnTo>
                    <a:pt x="5143499" y="1200150"/>
                  </a:lnTo>
                  <a:lnTo>
                    <a:pt x="5132567" y="1218188"/>
                  </a:lnTo>
                  <a:lnTo>
                    <a:pt x="5102128" y="1233873"/>
                  </a:lnTo>
                  <a:lnTo>
                    <a:pt x="5055717" y="1246254"/>
                  </a:lnTo>
                  <a:lnTo>
                    <a:pt x="4996870" y="1254380"/>
                  </a:lnTo>
                  <a:lnTo>
                    <a:pt x="4929124" y="1257300"/>
                  </a:lnTo>
                  <a:lnTo>
                    <a:pt x="4500499" y="1257300"/>
                  </a:lnTo>
                  <a:lnTo>
                    <a:pt x="4432814" y="1260207"/>
                  </a:lnTo>
                  <a:lnTo>
                    <a:pt x="4374004" y="1268309"/>
                  </a:lnTo>
                  <a:lnTo>
                    <a:pt x="4327613" y="1280672"/>
                  </a:lnTo>
                  <a:lnTo>
                    <a:pt x="4297181" y="1296363"/>
                  </a:lnTo>
                  <a:lnTo>
                    <a:pt x="4286250" y="1314450"/>
                  </a:lnTo>
                  <a:lnTo>
                    <a:pt x="4297181" y="1332536"/>
                  </a:lnTo>
                  <a:lnTo>
                    <a:pt x="4327613" y="1348227"/>
                  </a:lnTo>
                  <a:lnTo>
                    <a:pt x="4374004" y="1360590"/>
                  </a:lnTo>
                  <a:lnTo>
                    <a:pt x="4432814" y="1368692"/>
                  </a:lnTo>
                  <a:lnTo>
                    <a:pt x="4500499" y="1371600"/>
                  </a:lnTo>
                  <a:lnTo>
                    <a:pt x="6858000" y="1371600"/>
                  </a:lnTo>
                  <a:lnTo>
                    <a:pt x="6000749" y="800100"/>
                  </a:lnTo>
                  <a:lnTo>
                    <a:pt x="6858000" y="228600"/>
                  </a:lnTo>
                  <a:lnTo>
                    <a:pt x="5143499" y="228600"/>
                  </a:lnTo>
                  <a:lnTo>
                    <a:pt x="5143499" y="57150"/>
                  </a:lnTo>
                  <a:lnTo>
                    <a:pt x="5132567" y="39063"/>
                  </a:lnTo>
                  <a:lnTo>
                    <a:pt x="5102128" y="23372"/>
                  </a:lnTo>
                  <a:lnTo>
                    <a:pt x="5055717" y="11009"/>
                  </a:lnTo>
                  <a:lnTo>
                    <a:pt x="4996870" y="2907"/>
                  </a:lnTo>
                  <a:lnTo>
                    <a:pt x="4929124" y="0"/>
                  </a:lnTo>
                  <a:close/>
                </a:path>
              </a:pathLst>
            </a:custGeom>
            <a:solidFill>
              <a:srgbClr val="87DF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86861" y="2743962"/>
              <a:ext cx="3429000" cy="171450"/>
            </a:xfrm>
            <a:custGeom>
              <a:avLst/>
              <a:gdLst/>
              <a:ahLst/>
              <a:cxnLst/>
              <a:rect l="l" t="t" r="r" b="b"/>
              <a:pathLst>
                <a:path w="3429000" h="171450">
                  <a:moveTo>
                    <a:pt x="857250" y="0"/>
                  </a:moveTo>
                  <a:lnTo>
                    <a:pt x="214375" y="0"/>
                  </a:lnTo>
                  <a:lnTo>
                    <a:pt x="146629" y="2907"/>
                  </a:lnTo>
                  <a:lnTo>
                    <a:pt x="87782" y="11009"/>
                  </a:lnTo>
                  <a:lnTo>
                    <a:pt x="41371" y="23372"/>
                  </a:lnTo>
                  <a:lnTo>
                    <a:pt x="10932" y="39063"/>
                  </a:lnTo>
                  <a:lnTo>
                    <a:pt x="0" y="57150"/>
                  </a:lnTo>
                  <a:lnTo>
                    <a:pt x="10932" y="75236"/>
                  </a:lnTo>
                  <a:lnTo>
                    <a:pt x="41371" y="90927"/>
                  </a:lnTo>
                  <a:lnTo>
                    <a:pt x="87782" y="103290"/>
                  </a:lnTo>
                  <a:lnTo>
                    <a:pt x="146629" y="111392"/>
                  </a:lnTo>
                  <a:lnTo>
                    <a:pt x="214375" y="114300"/>
                  </a:lnTo>
                  <a:lnTo>
                    <a:pt x="643001" y="114300"/>
                  </a:lnTo>
                  <a:lnTo>
                    <a:pt x="710685" y="117207"/>
                  </a:lnTo>
                  <a:lnTo>
                    <a:pt x="769495" y="125309"/>
                  </a:lnTo>
                  <a:lnTo>
                    <a:pt x="815886" y="137672"/>
                  </a:lnTo>
                  <a:lnTo>
                    <a:pt x="846318" y="153363"/>
                  </a:lnTo>
                  <a:lnTo>
                    <a:pt x="857250" y="171450"/>
                  </a:lnTo>
                  <a:lnTo>
                    <a:pt x="857250" y="0"/>
                  </a:lnTo>
                  <a:close/>
                </a:path>
                <a:path w="3429000" h="171450">
                  <a:moveTo>
                    <a:pt x="3214624" y="0"/>
                  </a:moveTo>
                  <a:lnTo>
                    <a:pt x="2571750" y="0"/>
                  </a:lnTo>
                  <a:lnTo>
                    <a:pt x="2571750" y="171450"/>
                  </a:lnTo>
                  <a:lnTo>
                    <a:pt x="2582681" y="153363"/>
                  </a:lnTo>
                  <a:lnTo>
                    <a:pt x="2613113" y="137672"/>
                  </a:lnTo>
                  <a:lnTo>
                    <a:pt x="2659504" y="125309"/>
                  </a:lnTo>
                  <a:lnTo>
                    <a:pt x="2718314" y="117207"/>
                  </a:lnTo>
                  <a:lnTo>
                    <a:pt x="2785999" y="114300"/>
                  </a:lnTo>
                  <a:lnTo>
                    <a:pt x="3214624" y="114300"/>
                  </a:lnTo>
                  <a:lnTo>
                    <a:pt x="3282370" y="111392"/>
                  </a:lnTo>
                  <a:lnTo>
                    <a:pt x="3341217" y="103290"/>
                  </a:lnTo>
                  <a:lnTo>
                    <a:pt x="3387628" y="90927"/>
                  </a:lnTo>
                  <a:lnTo>
                    <a:pt x="3418067" y="75236"/>
                  </a:lnTo>
                  <a:lnTo>
                    <a:pt x="3428999" y="57150"/>
                  </a:lnTo>
                  <a:lnTo>
                    <a:pt x="3418067" y="39063"/>
                  </a:lnTo>
                  <a:lnTo>
                    <a:pt x="3387628" y="23372"/>
                  </a:lnTo>
                  <a:lnTo>
                    <a:pt x="3341217" y="11009"/>
                  </a:lnTo>
                  <a:lnTo>
                    <a:pt x="3282370" y="2907"/>
                  </a:lnTo>
                  <a:lnTo>
                    <a:pt x="3214624" y="0"/>
                  </a:lnTo>
                  <a:close/>
                </a:path>
              </a:pathLst>
            </a:custGeom>
            <a:solidFill>
              <a:srgbClr val="6CB4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72362" y="1600962"/>
              <a:ext cx="6858000" cy="1371600"/>
            </a:xfrm>
            <a:custGeom>
              <a:avLst/>
              <a:gdLst/>
              <a:ahLst/>
              <a:cxnLst/>
              <a:rect l="l" t="t" r="r" b="b"/>
              <a:pathLst>
                <a:path w="6858000" h="1371600">
                  <a:moveTo>
                    <a:pt x="0" y="1371600"/>
                  </a:moveTo>
                  <a:lnTo>
                    <a:pt x="857250" y="800100"/>
                  </a:lnTo>
                  <a:lnTo>
                    <a:pt x="0" y="228600"/>
                  </a:lnTo>
                  <a:lnTo>
                    <a:pt x="1714500" y="228600"/>
                  </a:lnTo>
                  <a:lnTo>
                    <a:pt x="1714500" y="57150"/>
                  </a:lnTo>
                  <a:lnTo>
                    <a:pt x="1725432" y="39063"/>
                  </a:lnTo>
                  <a:lnTo>
                    <a:pt x="1755871" y="23372"/>
                  </a:lnTo>
                  <a:lnTo>
                    <a:pt x="1802282" y="11009"/>
                  </a:lnTo>
                  <a:lnTo>
                    <a:pt x="1861129" y="2907"/>
                  </a:lnTo>
                  <a:lnTo>
                    <a:pt x="1928876" y="0"/>
                  </a:lnTo>
                  <a:lnTo>
                    <a:pt x="4929124" y="0"/>
                  </a:lnTo>
                  <a:lnTo>
                    <a:pt x="4996870" y="2907"/>
                  </a:lnTo>
                  <a:lnTo>
                    <a:pt x="5055717" y="11009"/>
                  </a:lnTo>
                  <a:lnTo>
                    <a:pt x="5102128" y="23372"/>
                  </a:lnTo>
                  <a:lnTo>
                    <a:pt x="5143499" y="57150"/>
                  </a:lnTo>
                  <a:lnTo>
                    <a:pt x="5143499" y="228600"/>
                  </a:lnTo>
                  <a:lnTo>
                    <a:pt x="6858000" y="228600"/>
                  </a:lnTo>
                  <a:lnTo>
                    <a:pt x="6000749" y="800100"/>
                  </a:lnTo>
                  <a:lnTo>
                    <a:pt x="6858000" y="1371600"/>
                  </a:lnTo>
                  <a:lnTo>
                    <a:pt x="4500499" y="1371600"/>
                  </a:lnTo>
                  <a:lnTo>
                    <a:pt x="4432814" y="1368692"/>
                  </a:lnTo>
                  <a:lnTo>
                    <a:pt x="4374004" y="1360590"/>
                  </a:lnTo>
                  <a:lnTo>
                    <a:pt x="4327613" y="1348227"/>
                  </a:lnTo>
                  <a:lnTo>
                    <a:pt x="4297181" y="1332536"/>
                  </a:lnTo>
                  <a:lnTo>
                    <a:pt x="4286250" y="1314450"/>
                  </a:lnTo>
                  <a:lnTo>
                    <a:pt x="4297181" y="1296363"/>
                  </a:lnTo>
                  <a:lnTo>
                    <a:pt x="4327613" y="1280672"/>
                  </a:lnTo>
                  <a:lnTo>
                    <a:pt x="4374004" y="1268309"/>
                  </a:lnTo>
                  <a:lnTo>
                    <a:pt x="4432814" y="1260207"/>
                  </a:lnTo>
                  <a:lnTo>
                    <a:pt x="4500499" y="1257300"/>
                  </a:lnTo>
                  <a:lnTo>
                    <a:pt x="4929124" y="1257300"/>
                  </a:lnTo>
                  <a:lnTo>
                    <a:pt x="4996870" y="1254392"/>
                  </a:lnTo>
                  <a:lnTo>
                    <a:pt x="5055717" y="1246290"/>
                  </a:lnTo>
                  <a:lnTo>
                    <a:pt x="5102128" y="1233927"/>
                  </a:lnTo>
                  <a:lnTo>
                    <a:pt x="5132567" y="1218236"/>
                  </a:lnTo>
                  <a:lnTo>
                    <a:pt x="5143499" y="1200150"/>
                  </a:lnTo>
                  <a:lnTo>
                    <a:pt x="5132567" y="1182063"/>
                  </a:lnTo>
                  <a:lnTo>
                    <a:pt x="5102128" y="1166372"/>
                  </a:lnTo>
                  <a:lnTo>
                    <a:pt x="5055717" y="1154009"/>
                  </a:lnTo>
                  <a:lnTo>
                    <a:pt x="4996870" y="1145907"/>
                  </a:lnTo>
                  <a:lnTo>
                    <a:pt x="4929124" y="1143000"/>
                  </a:lnTo>
                  <a:lnTo>
                    <a:pt x="1928876" y="1143000"/>
                  </a:lnTo>
                  <a:lnTo>
                    <a:pt x="1861129" y="1145907"/>
                  </a:lnTo>
                  <a:lnTo>
                    <a:pt x="1802282" y="1154009"/>
                  </a:lnTo>
                  <a:lnTo>
                    <a:pt x="1755871" y="1166372"/>
                  </a:lnTo>
                  <a:lnTo>
                    <a:pt x="1714500" y="1200150"/>
                  </a:lnTo>
                  <a:lnTo>
                    <a:pt x="1725432" y="1218188"/>
                  </a:lnTo>
                  <a:lnTo>
                    <a:pt x="1755871" y="1233873"/>
                  </a:lnTo>
                  <a:lnTo>
                    <a:pt x="1802282" y="1246254"/>
                  </a:lnTo>
                  <a:lnTo>
                    <a:pt x="1861129" y="1254380"/>
                  </a:lnTo>
                  <a:lnTo>
                    <a:pt x="1928876" y="1257300"/>
                  </a:lnTo>
                  <a:lnTo>
                    <a:pt x="2357501" y="1257300"/>
                  </a:lnTo>
                  <a:lnTo>
                    <a:pt x="2425185" y="1260207"/>
                  </a:lnTo>
                  <a:lnTo>
                    <a:pt x="2483995" y="1268309"/>
                  </a:lnTo>
                  <a:lnTo>
                    <a:pt x="2530386" y="1280672"/>
                  </a:lnTo>
                  <a:lnTo>
                    <a:pt x="2560818" y="1296363"/>
                  </a:lnTo>
                  <a:lnTo>
                    <a:pt x="2571750" y="1314450"/>
                  </a:lnTo>
                  <a:lnTo>
                    <a:pt x="2560818" y="1332536"/>
                  </a:lnTo>
                  <a:lnTo>
                    <a:pt x="2530386" y="1348227"/>
                  </a:lnTo>
                  <a:lnTo>
                    <a:pt x="2483995" y="1360590"/>
                  </a:lnTo>
                  <a:lnTo>
                    <a:pt x="2425185" y="1368692"/>
                  </a:lnTo>
                  <a:lnTo>
                    <a:pt x="2357501" y="1371600"/>
                  </a:lnTo>
                  <a:lnTo>
                    <a:pt x="0" y="1371600"/>
                  </a:lnTo>
                  <a:close/>
                </a:path>
                <a:path w="6858000" h="1371600">
                  <a:moveTo>
                    <a:pt x="2571750" y="1143000"/>
                  </a:moveTo>
                  <a:lnTo>
                    <a:pt x="2571750" y="1314450"/>
                  </a:lnTo>
                </a:path>
                <a:path w="6858000" h="1371600">
                  <a:moveTo>
                    <a:pt x="4286250" y="1314450"/>
                  </a:moveTo>
                  <a:lnTo>
                    <a:pt x="4286250" y="1143000"/>
                  </a:lnTo>
                </a:path>
                <a:path w="6858000" h="1371600">
                  <a:moveTo>
                    <a:pt x="1714500" y="1200150"/>
                  </a:moveTo>
                  <a:lnTo>
                    <a:pt x="1714500" y="228600"/>
                  </a:lnTo>
                </a:path>
                <a:path w="6858000" h="1371600">
                  <a:moveTo>
                    <a:pt x="5143499" y="228600"/>
                  </a:moveTo>
                  <a:lnTo>
                    <a:pt x="5143499" y="1200150"/>
                  </a:lnTo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20109" y="3358561"/>
            <a:ext cx="29394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59" dirty="0"/>
              <a:t>TERIMA</a:t>
            </a:r>
            <a:r>
              <a:rPr sz="4000" spc="-380" dirty="0"/>
              <a:t> </a:t>
            </a:r>
            <a:r>
              <a:rPr sz="4000" spc="-434" dirty="0"/>
              <a:t>KASIH</a:t>
            </a:r>
            <a:endParaRPr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18004" y="260604"/>
            <a:ext cx="4754118" cy="126720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56077" y="420370"/>
            <a:ext cx="375475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90" dirty="0"/>
              <a:t>Urutan</a:t>
            </a:r>
            <a:r>
              <a:rPr sz="3200" spc="-165" dirty="0"/>
              <a:t> </a:t>
            </a:r>
            <a:r>
              <a:rPr sz="3200" spc="-365" dirty="0"/>
              <a:t>P3K</a:t>
            </a:r>
            <a:r>
              <a:rPr sz="3200" spc="-170" dirty="0"/>
              <a:t> </a:t>
            </a:r>
            <a:r>
              <a:rPr sz="3200" spc="-320" dirty="0"/>
              <a:t>pada</a:t>
            </a:r>
            <a:r>
              <a:rPr sz="3200" spc="-170" dirty="0"/>
              <a:t> </a:t>
            </a:r>
            <a:r>
              <a:rPr sz="3200" spc="-305" dirty="0"/>
              <a:t>Korb</a:t>
            </a:r>
            <a:r>
              <a:rPr sz="3200" spc="-315" dirty="0"/>
              <a:t>a</a:t>
            </a:r>
            <a:r>
              <a:rPr sz="3200" spc="-320" dirty="0"/>
              <a:t>n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488" y="1427988"/>
            <a:ext cx="9047226" cy="542772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11251" y="1969134"/>
            <a:ext cx="8046720" cy="404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240" dirty="0">
                <a:latin typeface="Arial MT"/>
                <a:cs typeface="Arial MT"/>
              </a:rPr>
              <a:t>Jang</a:t>
            </a:r>
            <a:r>
              <a:rPr sz="2400" spc="-254" dirty="0">
                <a:latin typeface="Arial MT"/>
                <a:cs typeface="Arial MT"/>
              </a:rPr>
              <a:t>a</a:t>
            </a:r>
            <a:r>
              <a:rPr sz="2400" spc="-245" dirty="0">
                <a:latin typeface="Arial MT"/>
                <a:cs typeface="Arial MT"/>
              </a:rPr>
              <a:t>n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250" dirty="0">
                <a:latin typeface="Arial MT"/>
                <a:cs typeface="Arial MT"/>
              </a:rPr>
              <a:t>pa</a:t>
            </a:r>
            <a:r>
              <a:rPr sz="2400" spc="-254" dirty="0">
                <a:latin typeface="Arial MT"/>
                <a:cs typeface="Arial MT"/>
              </a:rPr>
              <a:t>n</a:t>
            </a:r>
            <a:r>
              <a:rPr sz="2400" spc="-165" dirty="0">
                <a:latin typeface="Arial MT"/>
                <a:cs typeface="Arial MT"/>
              </a:rPr>
              <a:t>ic</a:t>
            </a:r>
            <a:endParaRPr sz="2400">
              <a:latin typeface="Arial MT"/>
              <a:cs typeface="Arial MT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spc="-240" dirty="0">
                <a:latin typeface="Arial MT"/>
                <a:cs typeface="Arial MT"/>
              </a:rPr>
              <a:t>Jauhk</a:t>
            </a:r>
            <a:r>
              <a:rPr sz="2400" spc="-254" dirty="0">
                <a:latin typeface="Arial MT"/>
                <a:cs typeface="Arial MT"/>
              </a:rPr>
              <a:t>a</a:t>
            </a:r>
            <a:r>
              <a:rPr sz="2400" spc="-245" dirty="0">
                <a:latin typeface="Arial MT"/>
                <a:cs typeface="Arial MT"/>
              </a:rPr>
              <a:t>n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204" dirty="0">
                <a:latin typeface="Arial MT"/>
                <a:cs typeface="Arial MT"/>
              </a:rPr>
              <a:t>ata</a:t>
            </a:r>
            <a:r>
              <a:rPr sz="2400" spc="-245" dirty="0">
                <a:latin typeface="Arial MT"/>
                <a:cs typeface="Arial MT"/>
              </a:rPr>
              <a:t>u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spc="-250" dirty="0">
                <a:latin typeface="Arial MT"/>
                <a:cs typeface="Arial MT"/>
              </a:rPr>
              <a:t>h</a:t>
            </a:r>
            <a:r>
              <a:rPr sz="2400" spc="-110" dirty="0">
                <a:latin typeface="Arial MT"/>
                <a:cs typeface="Arial MT"/>
              </a:rPr>
              <a:t>i</a:t>
            </a:r>
            <a:r>
              <a:rPr sz="2400" spc="-250" dirty="0">
                <a:latin typeface="Arial MT"/>
                <a:cs typeface="Arial MT"/>
              </a:rPr>
              <a:t>nd</a:t>
            </a:r>
            <a:r>
              <a:rPr sz="2400" spc="-254" dirty="0">
                <a:latin typeface="Arial MT"/>
                <a:cs typeface="Arial MT"/>
              </a:rPr>
              <a:t>a</a:t>
            </a:r>
            <a:r>
              <a:rPr sz="2400" spc="-215" dirty="0">
                <a:latin typeface="Arial MT"/>
                <a:cs typeface="Arial MT"/>
              </a:rPr>
              <a:t>rkan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225" dirty="0">
                <a:latin typeface="Arial MT"/>
                <a:cs typeface="Arial MT"/>
              </a:rPr>
              <a:t>korba</a:t>
            </a:r>
            <a:r>
              <a:rPr sz="2400" spc="-245" dirty="0">
                <a:latin typeface="Arial MT"/>
                <a:cs typeface="Arial MT"/>
              </a:rPr>
              <a:t>n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spc="-215" dirty="0">
                <a:latin typeface="Arial MT"/>
                <a:cs typeface="Arial MT"/>
              </a:rPr>
              <a:t>dar</a:t>
            </a:r>
            <a:r>
              <a:rPr sz="2400" spc="-100" dirty="0">
                <a:latin typeface="Arial MT"/>
                <a:cs typeface="Arial MT"/>
              </a:rPr>
              <a:t>i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spc="-235" dirty="0">
                <a:latin typeface="Arial MT"/>
                <a:cs typeface="Arial MT"/>
              </a:rPr>
              <a:t>kece</a:t>
            </a:r>
            <a:r>
              <a:rPr sz="2400" spc="-110" dirty="0">
                <a:latin typeface="Arial MT"/>
                <a:cs typeface="Arial MT"/>
              </a:rPr>
              <a:t>l</a:t>
            </a:r>
            <a:r>
              <a:rPr sz="2400" spc="-240" dirty="0">
                <a:latin typeface="Arial MT"/>
                <a:cs typeface="Arial MT"/>
              </a:rPr>
              <a:t>akaa</a:t>
            </a:r>
            <a:r>
              <a:rPr sz="2400" spc="-245" dirty="0">
                <a:latin typeface="Arial MT"/>
                <a:cs typeface="Arial MT"/>
              </a:rPr>
              <a:t>n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195" dirty="0">
                <a:latin typeface="Arial MT"/>
                <a:cs typeface="Arial MT"/>
              </a:rPr>
              <a:t>berik</a:t>
            </a:r>
            <a:r>
              <a:rPr sz="2400" spc="-254" dirty="0">
                <a:latin typeface="Arial MT"/>
                <a:cs typeface="Arial MT"/>
              </a:rPr>
              <a:t>u</a:t>
            </a:r>
            <a:r>
              <a:rPr sz="2400" spc="-210" dirty="0">
                <a:latin typeface="Arial MT"/>
                <a:cs typeface="Arial MT"/>
              </a:rPr>
              <a:t>tnya</a:t>
            </a:r>
            <a:endParaRPr sz="2400">
              <a:latin typeface="Arial MT"/>
              <a:cs typeface="Arial MT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spc="-210" dirty="0">
                <a:latin typeface="Arial MT"/>
                <a:cs typeface="Arial MT"/>
              </a:rPr>
              <a:t>Perhatikan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spc="-235" dirty="0">
                <a:latin typeface="Arial MT"/>
                <a:cs typeface="Arial MT"/>
              </a:rPr>
              <a:t>pernapasan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245" dirty="0">
                <a:latin typeface="Arial MT"/>
                <a:cs typeface="Arial MT"/>
              </a:rPr>
              <a:t>dan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spc="-225" dirty="0">
                <a:latin typeface="Arial MT"/>
                <a:cs typeface="Arial MT"/>
              </a:rPr>
              <a:t>denyut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spc="-210" dirty="0">
                <a:latin typeface="Arial MT"/>
                <a:cs typeface="Arial MT"/>
              </a:rPr>
              <a:t>jantung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229" dirty="0">
                <a:latin typeface="Arial MT"/>
                <a:cs typeface="Arial MT"/>
              </a:rPr>
              <a:t>korban</a:t>
            </a:r>
            <a:endParaRPr sz="2400">
              <a:latin typeface="Arial MT"/>
              <a:cs typeface="Arial MT"/>
            </a:endParaRPr>
          </a:p>
          <a:p>
            <a:pPr marL="469900" marR="5080" indent="685800" algn="just">
              <a:lnSpc>
                <a:spcPct val="100000"/>
              </a:lnSpc>
            </a:pPr>
            <a:r>
              <a:rPr sz="2400" spc="-195" dirty="0">
                <a:latin typeface="Arial MT"/>
                <a:cs typeface="Arial MT"/>
              </a:rPr>
              <a:t>Jika </a:t>
            </a:r>
            <a:r>
              <a:rPr sz="2400" spc="-229" dirty="0">
                <a:latin typeface="Arial MT"/>
                <a:cs typeface="Arial MT"/>
              </a:rPr>
              <a:t>pernapasan </a:t>
            </a:r>
            <a:r>
              <a:rPr sz="2400" spc="-225" dirty="0">
                <a:latin typeface="Arial MT"/>
                <a:cs typeface="Arial MT"/>
              </a:rPr>
              <a:t>korban </a:t>
            </a:r>
            <a:r>
              <a:rPr sz="2400" spc="-175" dirty="0">
                <a:latin typeface="Arial MT"/>
                <a:cs typeface="Arial MT"/>
              </a:rPr>
              <a:t>terhenti, </a:t>
            </a:r>
            <a:r>
              <a:rPr sz="2400" spc="-225" dirty="0">
                <a:latin typeface="Arial MT"/>
                <a:cs typeface="Arial MT"/>
              </a:rPr>
              <a:t>segera </a:t>
            </a:r>
            <a:r>
              <a:rPr sz="2400" spc="-215" dirty="0">
                <a:latin typeface="Arial MT"/>
                <a:cs typeface="Arial MT"/>
              </a:rPr>
              <a:t>lakukan </a:t>
            </a:r>
            <a:r>
              <a:rPr sz="2400" spc="-229" dirty="0">
                <a:latin typeface="Arial MT"/>
                <a:cs typeface="Arial MT"/>
              </a:rPr>
              <a:t>pernapasan </a:t>
            </a:r>
            <a:r>
              <a:rPr sz="2400" spc="-225" dirty="0">
                <a:latin typeface="Arial MT"/>
                <a:cs typeface="Arial MT"/>
              </a:rPr>
              <a:t> </a:t>
            </a:r>
            <a:r>
              <a:rPr sz="2400" spc="-210" dirty="0">
                <a:latin typeface="Arial MT"/>
                <a:cs typeface="Arial MT"/>
              </a:rPr>
              <a:t>buatan.</a:t>
            </a:r>
            <a:r>
              <a:rPr sz="2400" spc="-204" dirty="0">
                <a:latin typeface="Arial MT"/>
                <a:cs typeface="Arial MT"/>
              </a:rPr>
              <a:t> </a:t>
            </a:r>
            <a:r>
              <a:rPr sz="2400" spc="-210" dirty="0">
                <a:latin typeface="Arial MT"/>
                <a:cs typeface="Arial MT"/>
              </a:rPr>
              <a:t>Periksa </a:t>
            </a:r>
            <a:r>
              <a:rPr sz="2400" spc="-240" dirty="0">
                <a:latin typeface="Arial MT"/>
                <a:cs typeface="Arial MT"/>
              </a:rPr>
              <a:t>dan </a:t>
            </a:r>
            <a:r>
              <a:rPr sz="2400" spc="-210" dirty="0">
                <a:latin typeface="Arial MT"/>
                <a:cs typeface="Arial MT"/>
              </a:rPr>
              <a:t>bersihkan </a:t>
            </a:r>
            <a:r>
              <a:rPr sz="2400" spc="-185" dirty="0">
                <a:latin typeface="Arial MT"/>
                <a:cs typeface="Arial MT"/>
              </a:rPr>
              <a:t>jalan </a:t>
            </a:r>
            <a:r>
              <a:rPr sz="2400" spc="-215" dirty="0">
                <a:latin typeface="Arial MT"/>
                <a:cs typeface="Arial MT"/>
              </a:rPr>
              <a:t>nafas </a:t>
            </a:r>
            <a:r>
              <a:rPr sz="2400" spc="-170" dirty="0">
                <a:latin typeface="Arial MT"/>
                <a:cs typeface="Arial MT"/>
              </a:rPr>
              <a:t>lalu </a:t>
            </a:r>
            <a:r>
              <a:rPr sz="2400" spc="-204" dirty="0">
                <a:latin typeface="Arial MT"/>
                <a:cs typeface="Arial MT"/>
              </a:rPr>
              <a:t>berikan </a:t>
            </a:r>
            <a:r>
              <a:rPr sz="2400" spc="-220" dirty="0">
                <a:latin typeface="Arial MT"/>
                <a:cs typeface="Arial MT"/>
              </a:rPr>
              <a:t>pernafasan </a:t>
            </a:r>
            <a:r>
              <a:rPr sz="2400" spc="-215" dirty="0">
                <a:latin typeface="Arial MT"/>
                <a:cs typeface="Arial MT"/>
              </a:rPr>
              <a:t> </a:t>
            </a:r>
            <a:r>
              <a:rPr sz="2400" spc="-229" dirty="0">
                <a:latin typeface="Arial MT"/>
                <a:cs typeface="Arial MT"/>
              </a:rPr>
              <a:t>bantuan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185" dirty="0">
                <a:latin typeface="Arial MT"/>
                <a:cs typeface="Arial MT"/>
              </a:rPr>
              <a:t>(A,</a:t>
            </a:r>
            <a:r>
              <a:rPr sz="2400" spc="-125" dirty="0">
                <a:latin typeface="Arial MT"/>
                <a:cs typeface="Arial MT"/>
              </a:rPr>
              <a:t> </a:t>
            </a:r>
            <a:r>
              <a:rPr sz="2400" spc="-290" dirty="0">
                <a:latin typeface="Arial MT"/>
                <a:cs typeface="Arial MT"/>
              </a:rPr>
              <a:t>B</a:t>
            </a:r>
            <a:r>
              <a:rPr sz="2400" spc="-120" dirty="0">
                <a:latin typeface="Arial MT"/>
                <a:cs typeface="Arial MT"/>
              </a:rPr>
              <a:t> </a:t>
            </a:r>
            <a:r>
              <a:rPr sz="2400" spc="-254" dirty="0">
                <a:latin typeface="Arial MT"/>
                <a:cs typeface="Arial MT"/>
              </a:rPr>
              <a:t>=</a:t>
            </a:r>
            <a:r>
              <a:rPr sz="2400" spc="-225" dirty="0">
                <a:latin typeface="Arial MT"/>
                <a:cs typeface="Arial MT"/>
              </a:rPr>
              <a:t> </a:t>
            </a:r>
            <a:r>
              <a:rPr sz="2400" spc="-229" dirty="0">
                <a:latin typeface="Arial MT"/>
                <a:cs typeface="Arial MT"/>
              </a:rPr>
              <a:t>Airway,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spc="-210" dirty="0">
                <a:latin typeface="Arial MT"/>
                <a:cs typeface="Arial MT"/>
              </a:rPr>
              <a:t>Breathing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240" dirty="0">
                <a:latin typeface="Arial MT"/>
                <a:cs typeface="Arial MT"/>
              </a:rPr>
              <a:t>management).</a:t>
            </a:r>
            <a:endParaRPr sz="2400">
              <a:latin typeface="Arial MT"/>
              <a:cs typeface="Arial MT"/>
            </a:endParaRPr>
          </a:p>
          <a:p>
            <a:pPr marL="469900" marR="5080" indent="685800" algn="just">
              <a:lnSpc>
                <a:spcPct val="100000"/>
              </a:lnSpc>
            </a:pPr>
            <a:r>
              <a:rPr sz="2400" spc="-229" dirty="0">
                <a:latin typeface="Arial MT"/>
                <a:cs typeface="Arial MT"/>
              </a:rPr>
              <a:t>Disamping</a:t>
            </a:r>
            <a:r>
              <a:rPr sz="2400" spc="-225" dirty="0">
                <a:latin typeface="Arial MT"/>
                <a:cs typeface="Arial MT"/>
              </a:rPr>
              <a:t> </a:t>
            </a:r>
            <a:r>
              <a:rPr sz="2400" spc="-155" dirty="0">
                <a:latin typeface="Arial MT"/>
                <a:cs typeface="Arial MT"/>
              </a:rPr>
              <a:t>itu</a:t>
            </a:r>
            <a:r>
              <a:rPr sz="2400" spc="-150" dirty="0">
                <a:latin typeface="Arial MT"/>
                <a:cs typeface="Arial MT"/>
              </a:rPr>
              <a:t> </a:t>
            </a:r>
            <a:r>
              <a:rPr sz="2400" spc="-204" dirty="0">
                <a:latin typeface="Arial MT"/>
                <a:cs typeface="Arial MT"/>
              </a:rPr>
              <a:t>perhatikan</a:t>
            </a:r>
            <a:r>
              <a:rPr sz="2400" spc="-200" dirty="0">
                <a:latin typeface="Arial MT"/>
                <a:cs typeface="Arial MT"/>
              </a:rPr>
              <a:t> </a:t>
            </a:r>
            <a:r>
              <a:rPr sz="2400" spc="-220" dirty="0">
                <a:latin typeface="Arial MT"/>
                <a:cs typeface="Arial MT"/>
              </a:rPr>
              <a:t>denyut</a:t>
            </a:r>
            <a:r>
              <a:rPr sz="2400" spc="-215" dirty="0">
                <a:latin typeface="Arial MT"/>
                <a:cs typeface="Arial MT"/>
              </a:rPr>
              <a:t> </a:t>
            </a:r>
            <a:r>
              <a:rPr sz="2400" spc="-204" dirty="0">
                <a:latin typeface="Arial MT"/>
                <a:cs typeface="Arial MT"/>
              </a:rPr>
              <a:t>jantung</a:t>
            </a:r>
            <a:r>
              <a:rPr sz="2400" spc="-200" dirty="0">
                <a:latin typeface="Arial MT"/>
                <a:cs typeface="Arial MT"/>
              </a:rPr>
              <a:t> </a:t>
            </a:r>
            <a:r>
              <a:rPr sz="2400" spc="-210" dirty="0">
                <a:latin typeface="Arial MT"/>
                <a:cs typeface="Arial MT"/>
              </a:rPr>
              <a:t>korban.</a:t>
            </a:r>
            <a:r>
              <a:rPr sz="2400" spc="-204" dirty="0">
                <a:latin typeface="Arial MT"/>
                <a:cs typeface="Arial MT"/>
              </a:rPr>
              <a:t> </a:t>
            </a:r>
            <a:r>
              <a:rPr sz="2400" spc="-195" dirty="0">
                <a:latin typeface="Arial MT"/>
                <a:cs typeface="Arial MT"/>
              </a:rPr>
              <a:t>Jika</a:t>
            </a:r>
            <a:r>
              <a:rPr sz="2400" spc="-190" dirty="0">
                <a:latin typeface="Arial MT"/>
                <a:cs typeface="Arial MT"/>
              </a:rPr>
              <a:t> </a:t>
            </a:r>
            <a:r>
              <a:rPr sz="2400" spc="-210" dirty="0">
                <a:latin typeface="Arial MT"/>
                <a:cs typeface="Arial MT"/>
              </a:rPr>
              <a:t>nadi </a:t>
            </a:r>
            <a:r>
              <a:rPr sz="2400" spc="-204" dirty="0">
                <a:latin typeface="Arial MT"/>
                <a:cs typeface="Arial MT"/>
              </a:rPr>
              <a:t> </a:t>
            </a:r>
            <a:r>
              <a:rPr sz="2400" spc="-225" dirty="0">
                <a:latin typeface="Arial MT"/>
                <a:cs typeface="Arial MT"/>
              </a:rPr>
              <a:t>rahang korban </a:t>
            </a:r>
            <a:r>
              <a:rPr sz="2400" spc="-185" dirty="0">
                <a:latin typeface="Arial MT"/>
                <a:cs typeface="Arial MT"/>
              </a:rPr>
              <a:t>tidak </a:t>
            </a:r>
            <a:r>
              <a:rPr sz="2400" spc="-204" dirty="0">
                <a:latin typeface="Arial MT"/>
                <a:cs typeface="Arial MT"/>
              </a:rPr>
              <a:t>berdenyut, </a:t>
            </a:r>
            <a:r>
              <a:rPr sz="2400" spc="-215" dirty="0">
                <a:latin typeface="Arial MT"/>
                <a:cs typeface="Arial MT"/>
              </a:rPr>
              <a:t>segeralah untuk </a:t>
            </a:r>
            <a:r>
              <a:rPr sz="2400" spc="-235" dirty="0">
                <a:latin typeface="Arial MT"/>
                <a:cs typeface="Arial MT"/>
              </a:rPr>
              <a:t>melakukan </a:t>
            </a:r>
            <a:r>
              <a:rPr sz="2400" spc="-220" dirty="0">
                <a:latin typeface="Arial MT"/>
                <a:cs typeface="Arial MT"/>
              </a:rPr>
              <a:t>langkah </a:t>
            </a:r>
            <a:r>
              <a:rPr sz="2400" spc="-215" dirty="0">
                <a:latin typeface="Arial MT"/>
                <a:cs typeface="Arial MT"/>
              </a:rPr>
              <a:t> </a:t>
            </a:r>
            <a:r>
              <a:rPr sz="2400" spc="-229" dirty="0">
                <a:latin typeface="Arial MT"/>
                <a:cs typeface="Arial MT"/>
              </a:rPr>
              <a:t>pembangkitan </a:t>
            </a:r>
            <a:r>
              <a:rPr sz="2400" spc="-195" dirty="0">
                <a:latin typeface="Arial MT"/>
                <a:cs typeface="Arial MT"/>
              </a:rPr>
              <a:t>fungsi </a:t>
            </a:r>
            <a:r>
              <a:rPr sz="2400" spc="-204" dirty="0">
                <a:latin typeface="Arial MT"/>
                <a:cs typeface="Arial MT"/>
              </a:rPr>
              <a:t>jantung </a:t>
            </a:r>
            <a:r>
              <a:rPr sz="2400" spc="-200" dirty="0">
                <a:latin typeface="Arial MT"/>
                <a:cs typeface="Arial MT"/>
              </a:rPr>
              <a:t>melalui </a:t>
            </a:r>
            <a:r>
              <a:rPr sz="2400" spc="-215" dirty="0">
                <a:latin typeface="Arial MT"/>
                <a:cs typeface="Arial MT"/>
              </a:rPr>
              <a:t>cara </a:t>
            </a:r>
            <a:r>
              <a:rPr sz="2400" spc="-200" dirty="0">
                <a:latin typeface="Arial MT"/>
                <a:cs typeface="Arial MT"/>
              </a:rPr>
              <a:t>kardio </a:t>
            </a:r>
            <a:r>
              <a:rPr sz="2400" spc="-229" dirty="0">
                <a:latin typeface="Arial MT"/>
                <a:cs typeface="Arial MT"/>
              </a:rPr>
              <a:t>pulmonar </a:t>
            </a:r>
            <a:r>
              <a:rPr sz="2400" spc="-200" dirty="0">
                <a:latin typeface="Arial MT"/>
                <a:cs typeface="Arial MT"/>
              </a:rPr>
              <a:t>(jantung </a:t>
            </a:r>
            <a:r>
              <a:rPr sz="2400" spc="-195" dirty="0">
                <a:latin typeface="Arial MT"/>
                <a:cs typeface="Arial MT"/>
              </a:rPr>
              <a:t> </a:t>
            </a:r>
            <a:r>
              <a:rPr sz="2400" spc="-225" dirty="0">
                <a:latin typeface="Arial MT"/>
                <a:cs typeface="Arial MT"/>
              </a:rPr>
              <a:t>paru</a:t>
            </a:r>
            <a:r>
              <a:rPr sz="2400" spc="-145" dirty="0">
                <a:latin typeface="Arial MT"/>
                <a:cs typeface="Arial MT"/>
              </a:rPr>
              <a:t>-</a:t>
            </a:r>
            <a:r>
              <a:rPr sz="2400" spc="-225" dirty="0">
                <a:latin typeface="Arial MT"/>
                <a:cs typeface="Arial MT"/>
              </a:rPr>
              <a:t>paru</a:t>
            </a:r>
            <a:r>
              <a:rPr sz="2400" spc="-145" dirty="0">
                <a:latin typeface="Arial MT"/>
                <a:cs typeface="Arial MT"/>
              </a:rPr>
              <a:t>)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spc="-240" dirty="0">
                <a:latin typeface="Arial MT"/>
                <a:cs typeface="Arial MT"/>
              </a:rPr>
              <a:t>yan</a:t>
            </a:r>
            <a:r>
              <a:rPr sz="2400" spc="-245" dirty="0">
                <a:latin typeface="Arial MT"/>
                <a:cs typeface="Arial MT"/>
              </a:rPr>
              <a:t>g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spc="-250" dirty="0">
                <a:latin typeface="Arial MT"/>
                <a:cs typeface="Arial MT"/>
              </a:rPr>
              <a:t>d</a:t>
            </a:r>
            <a:r>
              <a:rPr sz="2400" spc="-110" dirty="0">
                <a:latin typeface="Arial MT"/>
                <a:cs typeface="Arial MT"/>
              </a:rPr>
              <a:t>i</a:t>
            </a:r>
            <a:r>
              <a:rPr sz="2400" spc="-165" dirty="0">
                <a:latin typeface="Arial MT"/>
                <a:cs typeface="Arial MT"/>
              </a:rPr>
              <a:t>si</a:t>
            </a:r>
            <a:r>
              <a:rPr sz="2400" spc="-254" dirty="0">
                <a:latin typeface="Arial MT"/>
                <a:cs typeface="Arial MT"/>
              </a:rPr>
              <a:t>n</a:t>
            </a:r>
            <a:r>
              <a:rPr sz="2400" spc="-240" dirty="0">
                <a:latin typeface="Arial MT"/>
                <a:cs typeface="Arial MT"/>
              </a:rPr>
              <a:t>gka</a:t>
            </a:r>
            <a:r>
              <a:rPr sz="2400" spc="-120" dirty="0">
                <a:latin typeface="Arial MT"/>
                <a:cs typeface="Arial MT"/>
              </a:rPr>
              <a:t>t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310" dirty="0">
                <a:latin typeface="Arial MT"/>
                <a:cs typeface="Arial MT"/>
              </a:rPr>
              <a:t>CP</a:t>
            </a:r>
            <a:r>
              <a:rPr sz="2400" spc="-315" dirty="0">
                <a:latin typeface="Arial MT"/>
                <a:cs typeface="Arial MT"/>
              </a:rPr>
              <a:t>R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spc="-204" dirty="0">
                <a:latin typeface="Arial MT"/>
                <a:cs typeface="Arial MT"/>
              </a:rPr>
              <a:t>(ca</a:t>
            </a:r>
            <a:r>
              <a:rPr sz="2400" spc="-140" dirty="0">
                <a:latin typeface="Arial MT"/>
                <a:cs typeface="Arial MT"/>
              </a:rPr>
              <a:t>r</a:t>
            </a:r>
            <a:r>
              <a:rPr sz="2400" spc="-175" dirty="0">
                <a:latin typeface="Arial MT"/>
                <a:cs typeface="Arial MT"/>
              </a:rPr>
              <a:t>di</a:t>
            </a:r>
            <a:r>
              <a:rPr sz="2400" spc="-245" dirty="0">
                <a:latin typeface="Arial MT"/>
                <a:cs typeface="Arial MT"/>
              </a:rPr>
              <a:t>o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spc="-250" dirty="0">
                <a:latin typeface="Arial MT"/>
                <a:cs typeface="Arial MT"/>
              </a:rPr>
              <a:t>pu</a:t>
            </a:r>
            <a:r>
              <a:rPr sz="2400" spc="-110" dirty="0">
                <a:latin typeface="Arial MT"/>
                <a:cs typeface="Arial MT"/>
              </a:rPr>
              <a:t>l</a:t>
            </a:r>
            <a:r>
              <a:rPr sz="2400" spc="-250" dirty="0">
                <a:latin typeface="Arial MT"/>
                <a:cs typeface="Arial MT"/>
              </a:rPr>
              <a:t>monar</a:t>
            </a:r>
            <a:r>
              <a:rPr sz="2400" spc="-220" dirty="0">
                <a:latin typeface="Arial MT"/>
                <a:cs typeface="Arial MT"/>
              </a:rPr>
              <a:t>y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195" dirty="0">
                <a:latin typeface="Arial MT"/>
                <a:cs typeface="Arial MT"/>
              </a:rPr>
              <a:t>resuscita</a:t>
            </a:r>
            <a:r>
              <a:rPr sz="2400" spc="-114" dirty="0">
                <a:latin typeface="Arial MT"/>
                <a:cs typeface="Arial MT"/>
              </a:rPr>
              <a:t>t</a:t>
            </a:r>
            <a:r>
              <a:rPr sz="2400" spc="-190" dirty="0">
                <a:latin typeface="Arial MT"/>
                <a:cs typeface="Arial MT"/>
              </a:rPr>
              <a:t>ion)</a:t>
            </a:r>
            <a:endParaRPr sz="2400">
              <a:latin typeface="Arial MT"/>
              <a:cs typeface="Arial MT"/>
            </a:endParaRPr>
          </a:p>
          <a:p>
            <a:pPr marL="431800" indent="-419100" algn="just">
              <a:lnSpc>
                <a:spcPct val="100000"/>
              </a:lnSpc>
              <a:spcBef>
                <a:spcPts val="5"/>
              </a:spcBef>
              <a:buAutoNum type="arabicPeriod" startAt="4"/>
              <a:tabLst>
                <a:tab pos="431800" algn="l"/>
              </a:tabLst>
            </a:pPr>
            <a:r>
              <a:rPr sz="2400" spc="-290" dirty="0">
                <a:latin typeface="Arial MT"/>
                <a:cs typeface="Arial MT"/>
              </a:rPr>
              <a:t>P</a:t>
            </a:r>
            <a:r>
              <a:rPr sz="2400" spc="-254" dirty="0">
                <a:latin typeface="Arial MT"/>
                <a:cs typeface="Arial MT"/>
              </a:rPr>
              <a:t>e</a:t>
            </a:r>
            <a:r>
              <a:rPr sz="2400" spc="-195" dirty="0">
                <a:latin typeface="Arial MT"/>
                <a:cs typeface="Arial MT"/>
              </a:rPr>
              <a:t>rhatikan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spc="-225" dirty="0">
                <a:latin typeface="Arial MT"/>
                <a:cs typeface="Arial MT"/>
              </a:rPr>
              <a:t>tanda</a:t>
            </a:r>
            <a:r>
              <a:rPr sz="2400" spc="-145" dirty="0">
                <a:latin typeface="Arial MT"/>
                <a:cs typeface="Arial MT"/>
              </a:rPr>
              <a:t>-</a:t>
            </a:r>
            <a:r>
              <a:rPr sz="2400" spc="-220" dirty="0">
                <a:latin typeface="Arial MT"/>
                <a:cs typeface="Arial MT"/>
              </a:rPr>
              <a:t>tand</a:t>
            </a:r>
            <a:r>
              <a:rPr sz="2400" spc="-245" dirty="0">
                <a:latin typeface="Arial MT"/>
                <a:cs typeface="Arial MT"/>
              </a:rPr>
              <a:t>a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spc="-235" dirty="0">
                <a:latin typeface="Arial MT"/>
                <a:cs typeface="Arial MT"/>
              </a:rPr>
              <a:t>shock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772" y="1275588"/>
            <a:ext cx="9060942" cy="538962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2963" y="1595373"/>
            <a:ext cx="800735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900" algn="l"/>
              </a:tabLst>
            </a:pPr>
            <a:r>
              <a:rPr spc="-185" dirty="0"/>
              <a:t>5.	</a:t>
            </a:r>
            <a:r>
              <a:rPr spc="-240" dirty="0"/>
              <a:t>Pendarahan</a:t>
            </a:r>
          </a:p>
          <a:p>
            <a:pPr marL="413384" marR="5080">
              <a:lnSpc>
                <a:spcPct val="100000"/>
              </a:lnSpc>
              <a:tabLst>
                <a:tab pos="3063875" algn="l"/>
                <a:tab pos="3415665" algn="l"/>
              </a:tabLst>
            </a:pPr>
            <a:r>
              <a:rPr spc="-280" dirty="0"/>
              <a:t>Gun</a:t>
            </a:r>
            <a:r>
              <a:rPr spc="-250" dirty="0"/>
              <a:t>a</a:t>
            </a:r>
            <a:r>
              <a:rPr spc="-235" dirty="0"/>
              <a:t>ka</a:t>
            </a:r>
            <a:r>
              <a:rPr spc="-240" dirty="0"/>
              <a:t>n</a:t>
            </a:r>
            <a:r>
              <a:rPr spc="-75" dirty="0"/>
              <a:t> </a:t>
            </a:r>
            <a:r>
              <a:rPr spc="-235" dirty="0"/>
              <a:t>sa</a:t>
            </a:r>
            <a:r>
              <a:rPr spc="-250" dirty="0"/>
              <a:t>p</a:t>
            </a:r>
            <a:r>
              <a:rPr spc="-215" dirty="0"/>
              <a:t>utan</a:t>
            </a:r>
            <a:r>
              <a:rPr spc="-250" dirty="0"/>
              <a:t>g</a:t>
            </a:r>
            <a:r>
              <a:rPr spc="-245" dirty="0"/>
              <a:t>a</a:t>
            </a:r>
            <a:r>
              <a:rPr spc="-240" dirty="0"/>
              <a:t>n</a:t>
            </a:r>
            <a:r>
              <a:rPr spc="-65" dirty="0"/>
              <a:t> </a:t>
            </a:r>
            <a:r>
              <a:rPr spc="-204" dirty="0"/>
              <a:t>ata</a:t>
            </a:r>
            <a:r>
              <a:rPr spc="-240" dirty="0"/>
              <a:t>u</a:t>
            </a:r>
            <a:r>
              <a:rPr spc="-100" dirty="0"/>
              <a:t> </a:t>
            </a:r>
            <a:r>
              <a:rPr spc="-235" dirty="0"/>
              <a:t>ka</a:t>
            </a:r>
            <a:r>
              <a:rPr spc="-110" dirty="0"/>
              <a:t>i</a:t>
            </a:r>
            <a:r>
              <a:rPr spc="-240" dirty="0"/>
              <a:t>n</a:t>
            </a:r>
            <a:r>
              <a:rPr spc="-110" dirty="0"/>
              <a:t> </a:t>
            </a:r>
            <a:r>
              <a:rPr spc="-235" dirty="0"/>
              <a:t>ya</a:t>
            </a:r>
            <a:r>
              <a:rPr spc="-250" dirty="0"/>
              <a:t>n</a:t>
            </a:r>
            <a:r>
              <a:rPr spc="-240" dirty="0"/>
              <a:t>g</a:t>
            </a:r>
            <a:r>
              <a:rPr spc="-80" dirty="0"/>
              <a:t> </a:t>
            </a:r>
            <a:r>
              <a:rPr spc="-215" dirty="0"/>
              <a:t>bers</a:t>
            </a:r>
            <a:r>
              <a:rPr spc="-110" dirty="0"/>
              <a:t>i</a:t>
            </a:r>
            <a:r>
              <a:rPr spc="-245" dirty="0"/>
              <a:t>h</a:t>
            </a:r>
            <a:r>
              <a:rPr spc="-120" dirty="0"/>
              <a:t>,</a:t>
            </a:r>
            <a:r>
              <a:rPr spc="-100" dirty="0"/>
              <a:t> </a:t>
            </a:r>
            <a:r>
              <a:rPr spc="-210" dirty="0"/>
              <a:t>teka</a:t>
            </a:r>
            <a:r>
              <a:rPr spc="-240" dirty="0"/>
              <a:t>n</a:t>
            </a:r>
            <a:r>
              <a:rPr spc="-100" dirty="0"/>
              <a:t> </a:t>
            </a:r>
            <a:r>
              <a:rPr spc="-200" dirty="0"/>
              <a:t>tempat  </a:t>
            </a:r>
            <a:r>
              <a:rPr spc="-250" dirty="0"/>
              <a:t>pe</a:t>
            </a:r>
            <a:r>
              <a:rPr spc="-254" dirty="0"/>
              <a:t>n</a:t>
            </a:r>
            <a:r>
              <a:rPr spc="-229" dirty="0"/>
              <a:t>darah</a:t>
            </a:r>
            <a:r>
              <a:rPr spc="-254" dirty="0"/>
              <a:t>a</a:t>
            </a:r>
            <a:r>
              <a:rPr spc="-245" dirty="0"/>
              <a:t>n</a:t>
            </a:r>
            <a:r>
              <a:rPr spc="-60" dirty="0"/>
              <a:t> </a:t>
            </a:r>
            <a:r>
              <a:rPr spc="-250" dirty="0"/>
              <a:t>denga</a:t>
            </a:r>
            <a:r>
              <a:rPr spc="-245" dirty="0"/>
              <a:t>n</a:t>
            </a:r>
            <a:r>
              <a:rPr spc="-70" dirty="0"/>
              <a:t> </a:t>
            </a:r>
            <a:r>
              <a:rPr spc="-240" dirty="0"/>
              <a:t>kua</a:t>
            </a:r>
            <a:r>
              <a:rPr spc="-120" dirty="0"/>
              <a:t>t.</a:t>
            </a:r>
            <a:r>
              <a:rPr dirty="0"/>
              <a:t>	</a:t>
            </a:r>
            <a:r>
              <a:rPr spc="-290" dirty="0"/>
              <a:t>K</a:t>
            </a:r>
            <a:r>
              <a:rPr spc="-254" dirty="0"/>
              <a:t>e</a:t>
            </a:r>
            <a:r>
              <a:rPr spc="-240" dirty="0"/>
              <a:t>mudi</a:t>
            </a:r>
            <a:r>
              <a:rPr spc="-254" dirty="0"/>
              <a:t>a</a:t>
            </a:r>
            <a:r>
              <a:rPr spc="-245" dirty="0"/>
              <a:t>n</a:t>
            </a:r>
            <a:r>
              <a:rPr spc="-120" dirty="0"/>
              <a:t>,</a:t>
            </a:r>
            <a:r>
              <a:rPr spc="-75" dirty="0"/>
              <a:t> </a:t>
            </a:r>
            <a:r>
              <a:rPr spc="-165" dirty="0"/>
              <a:t>ik</a:t>
            </a:r>
            <a:r>
              <a:rPr spc="-254" dirty="0"/>
              <a:t>a</a:t>
            </a:r>
            <a:r>
              <a:rPr spc="-160" dirty="0"/>
              <a:t>tla</a:t>
            </a:r>
            <a:r>
              <a:rPr spc="-245" dirty="0"/>
              <a:t>h</a:t>
            </a:r>
            <a:r>
              <a:rPr spc="-85" dirty="0"/>
              <a:t> </a:t>
            </a:r>
            <a:r>
              <a:rPr spc="-225" dirty="0"/>
              <a:t>saputa</a:t>
            </a:r>
            <a:r>
              <a:rPr spc="-254" dirty="0"/>
              <a:t>n</a:t>
            </a:r>
            <a:r>
              <a:rPr spc="-250" dirty="0"/>
              <a:t>ga</a:t>
            </a:r>
            <a:r>
              <a:rPr spc="-245" dirty="0"/>
              <a:t>n</a:t>
            </a:r>
            <a:r>
              <a:rPr spc="-60" dirty="0"/>
              <a:t> </a:t>
            </a:r>
            <a:r>
              <a:rPr spc="-200" dirty="0"/>
              <a:t>tadi  denga</a:t>
            </a:r>
            <a:r>
              <a:rPr spc="-245" dirty="0"/>
              <a:t>n</a:t>
            </a:r>
            <a:r>
              <a:rPr spc="-70" dirty="0"/>
              <a:t> </a:t>
            </a:r>
            <a:r>
              <a:rPr spc="-240" dirty="0"/>
              <a:t>das</a:t>
            </a:r>
            <a:r>
              <a:rPr spc="-114" dirty="0"/>
              <a:t>i</a:t>
            </a:r>
            <a:r>
              <a:rPr spc="-120" dirty="0"/>
              <a:t>,</a:t>
            </a:r>
            <a:r>
              <a:rPr spc="-90" dirty="0"/>
              <a:t> </a:t>
            </a:r>
            <a:r>
              <a:rPr spc="-250" dirty="0"/>
              <a:t>ba</a:t>
            </a:r>
            <a:r>
              <a:rPr spc="-110" dirty="0"/>
              <a:t>j</a:t>
            </a:r>
            <a:r>
              <a:rPr spc="-250" dirty="0"/>
              <a:t>u</a:t>
            </a:r>
            <a:r>
              <a:rPr spc="-120" dirty="0"/>
              <a:t>,</a:t>
            </a:r>
            <a:r>
              <a:rPr spc="-90" dirty="0"/>
              <a:t> </a:t>
            </a:r>
            <a:r>
              <a:rPr spc="-165" dirty="0"/>
              <a:t>ik</a:t>
            </a:r>
            <a:r>
              <a:rPr spc="-254" dirty="0"/>
              <a:t>a</a:t>
            </a:r>
            <a:r>
              <a:rPr spc="-120" dirty="0"/>
              <a:t>t</a:t>
            </a:r>
            <a:r>
              <a:rPr spc="-100" dirty="0"/>
              <a:t> </a:t>
            </a:r>
            <a:r>
              <a:rPr spc="-250" dirty="0"/>
              <a:t>p</a:t>
            </a:r>
            <a:r>
              <a:rPr spc="-110" dirty="0"/>
              <a:t>i</a:t>
            </a:r>
            <a:r>
              <a:rPr spc="-250" dirty="0"/>
              <a:t>ng</a:t>
            </a:r>
            <a:r>
              <a:rPr spc="-254" dirty="0"/>
              <a:t>g</a:t>
            </a:r>
            <a:r>
              <a:rPr spc="-250" dirty="0"/>
              <a:t>an</a:t>
            </a:r>
            <a:r>
              <a:rPr spc="-245" dirty="0"/>
              <a:t>g</a:t>
            </a:r>
            <a:r>
              <a:rPr spc="-65" dirty="0"/>
              <a:t> </a:t>
            </a:r>
            <a:r>
              <a:rPr spc="-204" dirty="0"/>
              <a:t>ata</a:t>
            </a:r>
            <a:r>
              <a:rPr spc="-245" dirty="0"/>
              <a:t>u</a:t>
            </a:r>
            <a:r>
              <a:rPr spc="-105" dirty="0"/>
              <a:t> </a:t>
            </a:r>
            <a:r>
              <a:rPr spc="-250" dirty="0"/>
              <a:t>ap</a:t>
            </a:r>
            <a:r>
              <a:rPr spc="-245" dirty="0"/>
              <a:t>a</a:t>
            </a:r>
            <a:r>
              <a:rPr spc="-95" dirty="0"/>
              <a:t> </a:t>
            </a:r>
            <a:r>
              <a:rPr spc="-250" dirty="0"/>
              <a:t>pu</a:t>
            </a:r>
            <a:r>
              <a:rPr spc="-245" dirty="0"/>
              <a:t>n</a:t>
            </a:r>
            <a:r>
              <a:rPr spc="-105" dirty="0"/>
              <a:t> </a:t>
            </a:r>
            <a:r>
              <a:rPr spc="-250" dirty="0"/>
              <a:t>ag</a:t>
            </a:r>
            <a:r>
              <a:rPr spc="-254" dirty="0"/>
              <a:t>a</a:t>
            </a:r>
            <a:r>
              <a:rPr spc="-145" dirty="0"/>
              <a:t>r</a:t>
            </a:r>
            <a:r>
              <a:rPr spc="-100" dirty="0"/>
              <a:t> </a:t>
            </a:r>
            <a:r>
              <a:rPr spc="-229" dirty="0"/>
              <a:t>saputang</a:t>
            </a:r>
            <a:r>
              <a:rPr spc="-235" dirty="0"/>
              <a:t>a</a:t>
            </a:r>
            <a:r>
              <a:rPr spc="-245" dirty="0"/>
              <a:t>n</a:t>
            </a:r>
            <a:r>
              <a:rPr spc="-80" dirty="0"/>
              <a:t> </a:t>
            </a:r>
            <a:r>
              <a:rPr spc="-215" dirty="0"/>
              <a:t>tadi  meneka</a:t>
            </a:r>
            <a:r>
              <a:rPr spc="-245" dirty="0"/>
              <a:t>n</a:t>
            </a:r>
            <a:r>
              <a:rPr spc="-90" dirty="0"/>
              <a:t> </a:t>
            </a:r>
            <a:r>
              <a:rPr spc="-105" dirty="0"/>
              <a:t>l</a:t>
            </a:r>
            <a:r>
              <a:rPr spc="-254" dirty="0"/>
              <a:t>u</a:t>
            </a:r>
            <a:r>
              <a:rPr spc="-235" dirty="0"/>
              <a:t>ka</a:t>
            </a:r>
            <a:r>
              <a:rPr spc="-145" dirty="0"/>
              <a:t>-</a:t>
            </a:r>
            <a:r>
              <a:rPr spc="-190" dirty="0"/>
              <a:t>luk</a:t>
            </a:r>
            <a:r>
              <a:rPr spc="-245" dirty="0"/>
              <a:t>a</a:t>
            </a:r>
            <a:r>
              <a:rPr spc="-90" dirty="0"/>
              <a:t> </a:t>
            </a:r>
            <a:r>
              <a:rPr spc="-160" dirty="0"/>
              <a:t>itu</a:t>
            </a:r>
            <a:r>
              <a:rPr spc="-120" dirty="0"/>
              <a:t>.</a:t>
            </a:r>
            <a:r>
              <a:rPr dirty="0"/>
              <a:t>	</a:t>
            </a:r>
            <a:r>
              <a:rPr spc="-185" dirty="0"/>
              <a:t>Jik</a:t>
            </a:r>
            <a:r>
              <a:rPr spc="-245" dirty="0"/>
              <a:t>a</a:t>
            </a:r>
            <a:r>
              <a:rPr spc="-114" dirty="0"/>
              <a:t> </a:t>
            </a:r>
            <a:r>
              <a:rPr spc="-105" dirty="0"/>
              <a:t>l</a:t>
            </a:r>
            <a:r>
              <a:rPr spc="-254" dirty="0"/>
              <a:t>o</a:t>
            </a:r>
            <a:r>
              <a:rPr spc="-229" dirty="0"/>
              <a:t>kas</a:t>
            </a:r>
            <a:r>
              <a:rPr spc="-100" dirty="0"/>
              <a:t>i</a:t>
            </a:r>
            <a:r>
              <a:rPr spc="-85" dirty="0"/>
              <a:t> </a:t>
            </a:r>
            <a:r>
              <a:rPr spc="-105" dirty="0"/>
              <a:t>l</a:t>
            </a:r>
            <a:r>
              <a:rPr spc="-254" dirty="0"/>
              <a:t>u</a:t>
            </a:r>
            <a:r>
              <a:rPr spc="-225" dirty="0"/>
              <a:t>k</a:t>
            </a:r>
            <a:r>
              <a:rPr spc="-240" dirty="0"/>
              <a:t>a</a:t>
            </a:r>
            <a:r>
              <a:rPr spc="-95" dirty="0"/>
              <a:t> </a:t>
            </a:r>
            <a:r>
              <a:rPr spc="-305" dirty="0"/>
              <a:t>me</a:t>
            </a:r>
            <a:r>
              <a:rPr spc="-360" dirty="0"/>
              <a:t>m</a:t>
            </a:r>
            <a:r>
              <a:rPr spc="-250" dirty="0"/>
              <a:t>un</a:t>
            </a:r>
            <a:r>
              <a:rPr spc="-254" dirty="0"/>
              <a:t>g</a:t>
            </a:r>
            <a:r>
              <a:rPr spc="-165" dirty="0"/>
              <a:t>ki</a:t>
            </a:r>
            <a:r>
              <a:rPr spc="-254" dirty="0"/>
              <a:t>n</a:t>
            </a:r>
            <a:r>
              <a:rPr spc="-235" dirty="0"/>
              <a:t>ka</a:t>
            </a:r>
            <a:r>
              <a:rPr spc="-245" dirty="0"/>
              <a:t>n</a:t>
            </a:r>
            <a:r>
              <a:rPr spc="-70" dirty="0"/>
              <a:t> </a:t>
            </a:r>
            <a:r>
              <a:rPr spc="-105" dirty="0"/>
              <a:t>l</a:t>
            </a:r>
            <a:r>
              <a:rPr spc="-254" dirty="0"/>
              <a:t>e</a:t>
            </a:r>
            <a:r>
              <a:rPr spc="-195" dirty="0"/>
              <a:t>takkan  </a:t>
            </a:r>
            <a:r>
              <a:rPr spc="-245" dirty="0"/>
              <a:t>ba</a:t>
            </a:r>
            <a:r>
              <a:rPr spc="-250" dirty="0"/>
              <a:t>g</a:t>
            </a:r>
            <a:r>
              <a:rPr spc="-105" dirty="0"/>
              <a:t>i</a:t>
            </a:r>
            <a:r>
              <a:rPr spc="-250" dirty="0"/>
              <a:t>a</a:t>
            </a:r>
            <a:r>
              <a:rPr spc="-240" dirty="0"/>
              <a:t>n</a:t>
            </a:r>
            <a:r>
              <a:rPr spc="-75" dirty="0"/>
              <a:t> </a:t>
            </a:r>
            <a:r>
              <a:rPr spc="-245" dirty="0"/>
              <a:t>pe</a:t>
            </a:r>
            <a:r>
              <a:rPr spc="-250" dirty="0"/>
              <a:t>n</a:t>
            </a:r>
            <a:r>
              <a:rPr spc="-225" dirty="0"/>
              <a:t>dara</a:t>
            </a:r>
            <a:r>
              <a:rPr spc="-250" dirty="0"/>
              <a:t>h</a:t>
            </a:r>
            <a:r>
              <a:rPr spc="-245" dirty="0"/>
              <a:t>a</a:t>
            </a:r>
            <a:r>
              <a:rPr spc="-240" dirty="0"/>
              <a:t>n</a:t>
            </a:r>
            <a:r>
              <a:rPr spc="-65" dirty="0"/>
              <a:t> </a:t>
            </a:r>
            <a:r>
              <a:rPr spc="-105" dirty="0"/>
              <a:t>l</a:t>
            </a:r>
            <a:r>
              <a:rPr spc="-250" dirty="0"/>
              <a:t>e</a:t>
            </a:r>
            <a:r>
              <a:rPr spc="-245" dirty="0"/>
              <a:t>b</a:t>
            </a:r>
            <a:r>
              <a:rPr spc="-110" dirty="0"/>
              <a:t>i</a:t>
            </a:r>
            <a:r>
              <a:rPr spc="-240" dirty="0"/>
              <a:t>h</a:t>
            </a:r>
            <a:r>
              <a:rPr spc="-95" dirty="0"/>
              <a:t> </a:t>
            </a:r>
            <a:r>
              <a:rPr spc="-160" dirty="0"/>
              <a:t>tin</a:t>
            </a:r>
            <a:r>
              <a:rPr spc="-250" dirty="0"/>
              <a:t>g</a:t>
            </a:r>
            <a:r>
              <a:rPr spc="-245" dirty="0"/>
              <a:t>g</a:t>
            </a:r>
            <a:r>
              <a:rPr spc="-100" dirty="0"/>
              <a:t>i</a:t>
            </a:r>
            <a:r>
              <a:rPr spc="-90" dirty="0"/>
              <a:t> </a:t>
            </a:r>
            <a:r>
              <a:rPr spc="-215" dirty="0"/>
              <a:t>dar</a:t>
            </a:r>
            <a:r>
              <a:rPr spc="-100" dirty="0"/>
              <a:t>i</a:t>
            </a:r>
            <a:r>
              <a:rPr spc="-110" dirty="0"/>
              <a:t> </a:t>
            </a:r>
            <a:r>
              <a:rPr spc="-245" dirty="0"/>
              <a:t>ba</a:t>
            </a:r>
            <a:r>
              <a:rPr spc="-250" dirty="0"/>
              <a:t>g</a:t>
            </a:r>
            <a:r>
              <a:rPr spc="-105" dirty="0"/>
              <a:t>i</a:t>
            </a:r>
            <a:r>
              <a:rPr spc="-250" dirty="0"/>
              <a:t>a</a:t>
            </a:r>
            <a:r>
              <a:rPr spc="-240" dirty="0"/>
              <a:t>n</a:t>
            </a:r>
            <a:r>
              <a:rPr spc="-85" dirty="0"/>
              <a:t> </a:t>
            </a:r>
            <a:r>
              <a:rPr spc="-215" dirty="0"/>
              <a:t>tubu</a:t>
            </a:r>
            <a:r>
              <a:rPr spc="-254" dirty="0"/>
              <a:t>h</a:t>
            </a:r>
            <a:r>
              <a:rPr spc="-120" dirty="0"/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2963" y="3790569"/>
            <a:ext cx="797179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3384" marR="522605" indent="-401320">
              <a:lnSpc>
                <a:spcPct val="100000"/>
              </a:lnSpc>
              <a:spcBef>
                <a:spcPts val="100"/>
              </a:spcBef>
              <a:buAutoNum type="arabicPeriod" startAt="6"/>
              <a:tabLst>
                <a:tab pos="431800" algn="l"/>
                <a:tab pos="432434" algn="l"/>
              </a:tabLst>
            </a:pPr>
            <a:r>
              <a:rPr sz="2400" spc="-290" dirty="0">
                <a:latin typeface="Arial MT"/>
                <a:cs typeface="Arial MT"/>
              </a:rPr>
              <a:t>P</a:t>
            </a:r>
            <a:r>
              <a:rPr sz="2400" spc="-110" dirty="0">
                <a:latin typeface="Arial MT"/>
                <a:cs typeface="Arial MT"/>
              </a:rPr>
              <a:t>i</a:t>
            </a:r>
            <a:r>
              <a:rPr sz="2400" spc="-250" dirty="0">
                <a:latin typeface="Arial MT"/>
                <a:cs typeface="Arial MT"/>
              </a:rPr>
              <a:t>nd</a:t>
            </a:r>
            <a:r>
              <a:rPr sz="2400" spc="-254" dirty="0">
                <a:latin typeface="Arial MT"/>
                <a:cs typeface="Arial MT"/>
              </a:rPr>
              <a:t>a</a:t>
            </a:r>
            <a:r>
              <a:rPr sz="2400" spc="-240" dirty="0">
                <a:latin typeface="Arial MT"/>
                <a:cs typeface="Arial MT"/>
              </a:rPr>
              <a:t>hka</a:t>
            </a:r>
            <a:r>
              <a:rPr sz="2400" spc="-245" dirty="0">
                <a:latin typeface="Arial MT"/>
                <a:cs typeface="Arial MT"/>
              </a:rPr>
              <a:t>n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225" dirty="0">
                <a:latin typeface="Arial MT"/>
                <a:cs typeface="Arial MT"/>
              </a:rPr>
              <a:t>korba</a:t>
            </a:r>
            <a:r>
              <a:rPr sz="2400" spc="-245" dirty="0">
                <a:latin typeface="Arial MT"/>
                <a:cs typeface="Arial MT"/>
              </a:rPr>
              <a:t>n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spc="-250" dirty="0">
                <a:latin typeface="Arial MT"/>
                <a:cs typeface="Arial MT"/>
              </a:rPr>
              <a:t>denga</a:t>
            </a:r>
            <a:r>
              <a:rPr sz="2400" spc="-245" dirty="0">
                <a:latin typeface="Arial MT"/>
                <a:cs typeface="Arial MT"/>
              </a:rPr>
              <a:t>n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180" dirty="0">
                <a:latin typeface="Arial MT"/>
                <a:cs typeface="Arial MT"/>
              </a:rPr>
              <a:t>hati</a:t>
            </a:r>
            <a:r>
              <a:rPr sz="2400" spc="-145" dirty="0">
                <a:latin typeface="Arial MT"/>
                <a:cs typeface="Arial MT"/>
              </a:rPr>
              <a:t>-</a:t>
            </a:r>
            <a:r>
              <a:rPr sz="2400" spc="-210" dirty="0">
                <a:latin typeface="Arial MT"/>
                <a:cs typeface="Arial MT"/>
              </a:rPr>
              <a:t>hat</a:t>
            </a:r>
            <a:r>
              <a:rPr sz="2400" spc="-100" dirty="0">
                <a:latin typeface="Arial MT"/>
                <a:cs typeface="Arial MT"/>
              </a:rPr>
              <a:t>i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spc="-250" dirty="0">
                <a:latin typeface="Arial MT"/>
                <a:cs typeface="Arial MT"/>
              </a:rPr>
              <a:t>da</a:t>
            </a:r>
            <a:r>
              <a:rPr sz="2400" spc="-245" dirty="0">
                <a:latin typeface="Arial MT"/>
                <a:cs typeface="Arial MT"/>
              </a:rPr>
              <a:t>n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spc="-180" dirty="0">
                <a:latin typeface="Arial MT"/>
                <a:cs typeface="Arial MT"/>
              </a:rPr>
              <a:t>tida</a:t>
            </a:r>
            <a:r>
              <a:rPr sz="2400" spc="-220" dirty="0">
                <a:latin typeface="Arial MT"/>
                <a:cs typeface="Arial MT"/>
              </a:rPr>
              <a:t>k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spc="-190" dirty="0">
                <a:latin typeface="Arial MT"/>
                <a:cs typeface="Arial MT"/>
              </a:rPr>
              <a:t>te</a:t>
            </a:r>
            <a:r>
              <a:rPr sz="2400" spc="-145" dirty="0">
                <a:latin typeface="Arial MT"/>
                <a:cs typeface="Arial MT"/>
              </a:rPr>
              <a:t>r</a:t>
            </a:r>
            <a:r>
              <a:rPr sz="2400" spc="-240" dirty="0">
                <a:latin typeface="Arial MT"/>
                <a:cs typeface="Arial MT"/>
              </a:rPr>
              <a:t>gesa</a:t>
            </a:r>
            <a:r>
              <a:rPr sz="2400" spc="-145" dirty="0">
                <a:latin typeface="Arial MT"/>
                <a:cs typeface="Arial MT"/>
              </a:rPr>
              <a:t>-</a:t>
            </a:r>
            <a:r>
              <a:rPr sz="2400" spc="-204" dirty="0">
                <a:latin typeface="Arial MT"/>
                <a:cs typeface="Arial MT"/>
              </a:rPr>
              <a:t>gesa  </a:t>
            </a:r>
            <a:r>
              <a:rPr sz="2400" spc="-235" dirty="0">
                <a:latin typeface="Arial MT"/>
                <a:cs typeface="Arial MT"/>
              </a:rPr>
              <a:t>Korban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spc="-190" dirty="0">
                <a:latin typeface="Arial MT"/>
                <a:cs typeface="Arial MT"/>
              </a:rPr>
              <a:t>tidak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spc="-220" dirty="0">
                <a:latin typeface="Arial MT"/>
                <a:cs typeface="Arial MT"/>
              </a:rPr>
              <a:t>boleh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220" dirty="0">
                <a:latin typeface="Arial MT"/>
                <a:cs typeface="Arial MT"/>
              </a:rPr>
              <a:t>dipindahkan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185" dirty="0">
                <a:latin typeface="Arial MT"/>
                <a:cs typeface="Arial MT"/>
              </a:rPr>
              <a:t>dari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spc="-220" dirty="0">
                <a:latin typeface="Arial MT"/>
                <a:cs typeface="Arial MT"/>
              </a:rPr>
              <a:t>tempatnya,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spc="-240" dirty="0">
                <a:latin typeface="Arial MT"/>
                <a:cs typeface="Arial MT"/>
              </a:rPr>
              <a:t>sebelum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225" dirty="0">
                <a:latin typeface="Arial MT"/>
                <a:cs typeface="Arial MT"/>
              </a:rPr>
              <a:t>dapat</a:t>
            </a:r>
            <a:endParaRPr sz="2400">
              <a:latin typeface="Arial MT"/>
              <a:cs typeface="Arial MT"/>
            </a:endParaRPr>
          </a:p>
          <a:p>
            <a:pPr marL="413384" marR="5080">
              <a:lnSpc>
                <a:spcPct val="100000"/>
              </a:lnSpc>
            </a:pPr>
            <a:r>
              <a:rPr sz="2400" spc="-250" dirty="0">
                <a:latin typeface="Arial MT"/>
                <a:cs typeface="Arial MT"/>
              </a:rPr>
              <a:t>d</a:t>
            </a:r>
            <a:r>
              <a:rPr sz="2400" spc="-110" dirty="0">
                <a:latin typeface="Arial MT"/>
                <a:cs typeface="Arial MT"/>
              </a:rPr>
              <a:t>i</a:t>
            </a:r>
            <a:r>
              <a:rPr sz="2400" spc="-195" dirty="0">
                <a:latin typeface="Arial MT"/>
                <a:cs typeface="Arial MT"/>
              </a:rPr>
              <a:t>pastik</a:t>
            </a:r>
            <a:r>
              <a:rPr sz="2400" spc="-250" dirty="0">
                <a:latin typeface="Arial MT"/>
                <a:cs typeface="Arial MT"/>
              </a:rPr>
              <a:t>a</a:t>
            </a:r>
            <a:r>
              <a:rPr sz="2400" spc="-245" dirty="0">
                <a:latin typeface="Arial MT"/>
                <a:cs typeface="Arial MT"/>
              </a:rPr>
              <a:t>n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spc="-105" dirty="0">
                <a:latin typeface="Arial MT"/>
                <a:cs typeface="Arial MT"/>
              </a:rPr>
              <a:t>j</a:t>
            </a:r>
            <a:r>
              <a:rPr sz="2400" spc="-254" dirty="0">
                <a:latin typeface="Arial MT"/>
                <a:cs typeface="Arial MT"/>
              </a:rPr>
              <a:t>e</a:t>
            </a:r>
            <a:r>
              <a:rPr sz="2400" spc="-250" dirty="0">
                <a:latin typeface="Arial MT"/>
                <a:cs typeface="Arial MT"/>
              </a:rPr>
              <a:t>n</a:t>
            </a:r>
            <a:r>
              <a:rPr sz="2400" spc="-110" dirty="0">
                <a:latin typeface="Arial MT"/>
                <a:cs typeface="Arial MT"/>
              </a:rPr>
              <a:t>i</a:t>
            </a:r>
            <a:r>
              <a:rPr sz="2400" spc="-220" dirty="0">
                <a:latin typeface="Arial MT"/>
                <a:cs typeface="Arial MT"/>
              </a:rPr>
              <a:t>s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250" dirty="0">
                <a:latin typeface="Arial MT"/>
                <a:cs typeface="Arial MT"/>
              </a:rPr>
              <a:t>da</a:t>
            </a:r>
            <a:r>
              <a:rPr sz="2400" spc="-245" dirty="0">
                <a:latin typeface="Arial MT"/>
                <a:cs typeface="Arial MT"/>
              </a:rPr>
              <a:t>n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spc="-229" dirty="0">
                <a:latin typeface="Arial MT"/>
                <a:cs typeface="Arial MT"/>
              </a:rPr>
              <a:t>kepara</a:t>
            </a:r>
            <a:r>
              <a:rPr sz="2400" spc="-254" dirty="0">
                <a:latin typeface="Arial MT"/>
                <a:cs typeface="Arial MT"/>
              </a:rPr>
              <a:t>h</a:t>
            </a:r>
            <a:r>
              <a:rPr sz="2400" spc="-250" dirty="0">
                <a:latin typeface="Arial MT"/>
                <a:cs typeface="Arial MT"/>
              </a:rPr>
              <a:t>a</a:t>
            </a:r>
            <a:r>
              <a:rPr sz="2400" spc="-245" dirty="0">
                <a:latin typeface="Arial MT"/>
                <a:cs typeface="Arial MT"/>
              </a:rPr>
              <a:t>n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225" dirty="0">
                <a:latin typeface="Arial MT"/>
                <a:cs typeface="Arial MT"/>
              </a:rPr>
              <a:t>ceder</a:t>
            </a:r>
            <a:r>
              <a:rPr sz="2400" spc="-245" dirty="0">
                <a:latin typeface="Arial MT"/>
                <a:cs typeface="Arial MT"/>
              </a:rPr>
              <a:t>a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spc="-240" dirty="0">
                <a:latin typeface="Arial MT"/>
                <a:cs typeface="Arial MT"/>
              </a:rPr>
              <a:t>yan</a:t>
            </a:r>
            <a:r>
              <a:rPr sz="2400" spc="-245" dirty="0">
                <a:latin typeface="Arial MT"/>
                <a:cs typeface="Arial MT"/>
              </a:rPr>
              <a:t>g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spc="-250" dirty="0">
                <a:latin typeface="Arial MT"/>
                <a:cs typeface="Arial MT"/>
              </a:rPr>
              <a:t>d</a:t>
            </a:r>
            <a:r>
              <a:rPr sz="2400" spc="-110" dirty="0">
                <a:latin typeface="Arial MT"/>
                <a:cs typeface="Arial MT"/>
              </a:rPr>
              <a:t>i</a:t>
            </a:r>
            <a:r>
              <a:rPr sz="2400" spc="-250" dirty="0">
                <a:latin typeface="Arial MT"/>
                <a:cs typeface="Arial MT"/>
              </a:rPr>
              <a:t>a</a:t>
            </a:r>
            <a:r>
              <a:rPr sz="2400" spc="-110" dirty="0">
                <a:latin typeface="Arial MT"/>
                <a:cs typeface="Arial MT"/>
              </a:rPr>
              <a:t>l</a:t>
            </a:r>
            <a:r>
              <a:rPr sz="2400" spc="-240" dirty="0">
                <a:latin typeface="Arial MT"/>
                <a:cs typeface="Arial MT"/>
              </a:rPr>
              <a:t>aminy</a:t>
            </a:r>
            <a:r>
              <a:rPr sz="2400" spc="-254" dirty="0">
                <a:latin typeface="Arial MT"/>
                <a:cs typeface="Arial MT"/>
              </a:rPr>
              <a:t>a</a:t>
            </a:r>
            <a:r>
              <a:rPr sz="2400" spc="-120" dirty="0">
                <a:latin typeface="Arial MT"/>
                <a:cs typeface="Arial MT"/>
              </a:rPr>
              <a:t>,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235" dirty="0">
                <a:latin typeface="Arial MT"/>
                <a:cs typeface="Arial MT"/>
              </a:rPr>
              <a:t>kecu</a:t>
            </a:r>
            <a:r>
              <a:rPr sz="2400" spc="-254" dirty="0">
                <a:latin typeface="Arial MT"/>
                <a:cs typeface="Arial MT"/>
              </a:rPr>
              <a:t>a</a:t>
            </a:r>
            <a:r>
              <a:rPr sz="2400" spc="-105" dirty="0">
                <a:latin typeface="Arial MT"/>
                <a:cs typeface="Arial MT"/>
              </a:rPr>
              <a:t>l</a:t>
            </a:r>
            <a:r>
              <a:rPr sz="2400" spc="-100" dirty="0">
                <a:latin typeface="Arial MT"/>
                <a:cs typeface="Arial MT"/>
              </a:rPr>
              <a:t>i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spc="-105" dirty="0">
                <a:latin typeface="Arial MT"/>
                <a:cs typeface="Arial MT"/>
              </a:rPr>
              <a:t>j</a:t>
            </a:r>
            <a:r>
              <a:rPr sz="2400" spc="-110" dirty="0">
                <a:latin typeface="Arial MT"/>
                <a:cs typeface="Arial MT"/>
              </a:rPr>
              <a:t>i</a:t>
            </a:r>
            <a:r>
              <a:rPr sz="2400" spc="-180" dirty="0">
                <a:latin typeface="Arial MT"/>
                <a:cs typeface="Arial MT"/>
              </a:rPr>
              <a:t>ka  </a:t>
            </a:r>
            <a:r>
              <a:rPr sz="2400" spc="-245" dirty="0">
                <a:latin typeface="Arial MT"/>
                <a:cs typeface="Arial MT"/>
              </a:rPr>
              <a:t>tempa</a:t>
            </a:r>
            <a:r>
              <a:rPr sz="2400" spc="-120" dirty="0">
                <a:latin typeface="Arial MT"/>
                <a:cs typeface="Arial MT"/>
              </a:rPr>
              <a:t>t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spc="-229" dirty="0">
                <a:latin typeface="Arial MT"/>
                <a:cs typeface="Arial MT"/>
              </a:rPr>
              <a:t>kec</a:t>
            </a:r>
            <a:r>
              <a:rPr sz="2400" spc="-250" dirty="0">
                <a:latin typeface="Arial MT"/>
                <a:cs typeface="Arial MT"/>
              </a:rPr>
              <a:t>e</a:t>
            </a:r>
            <a:r>
              <a:rPr sz="2400" spc="-105" dirty="0">
                <a:latin typeface="Arial MT"/>
                <a:cs typeface="Arial MT"/>
              </a:rPr>
              <a:t>l</a:t>
            </a:r>
            <a:r>
              <a:rPr sz="2400" spc="-250" dirty="0">
                <a:latin typeface="Arial MT"/>
                <a:cs typeface="Arial MT"/>
              </a:rPr>
              <a:t>a</a:t>
            </a:r>
            <a:r>
              <a:rPr sz="2400" spc="-235" dirty="0">
                <a:latin typeface="Arial MT"/>
                <a:cs typeface="Arial MT"/>
              </a:rPr>
              <a:t>ka</a:t>
            </a:r>
            <a:r>
              <a:rPr sz="2400" spc="-250" dirty="0">
                <a:latin typeface="Arial MT"/>
                <a:cs typeface="Arial MT"/>
              </a:rPr>
              <a:t>a</a:t>
            </a:r>
            <a:r>
              <a:rPr sz="2400" spc="-240" dirty="0">
                <a:latin typeface="Arial MT"/>
                <a:cs typeface="Arial MT"/>
              </a:rPr>
              <a:t>n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235" dirty="0">
                <a:latin typeface="Arial MT"/>
                <a:cs typeface="Arial MT"/>
              </a:rPr>
              <a:t>ya</a:t>
            </a:r>
            <a:r>
              <a:rPr sz="2400" spc="-250" dirty="0">
                <a:latin typeface="Arial MT"/>
                <a:cs typeface="Arial MT"/>
              </a:rPr>
              <a:t>n</a:t>
            </a:r>
            <a:r>
              <a:rPr sz="2400" spc="-240" dirty="0">
                <a:latin typeface="Arial MT"/>
                <a:cs typeface="Arial MT"/>
              </a:rPr>
              <a:t>g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spc="-160" dirty="0">
                <a:latin typeface="Arial MT"/>
                <a:cs typeface="Arial MT"/>
              </a:rPr>
              <a:t>tid</a:t>
            </a:r>
            <a:r>
              <a:rPr sz="2400" spc="-250" dirty="0">
                <a:latin typeface="Arial MT"/>
                <a:cs typeface="Arial MT"/>
              </a:rPr>
              <a:t>a</a:t>
            </a:r>
            <a:r>
              <a:rPr sz="2400" spc="-215" dirty="0">
                <a:latin typeface="Arial MT"/>
                <a:cs typeface="Arial MT"/>
              </a:rPr>
              <a:t>k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spc="-295" dirty="0">
                <a:latin typeface="Arial MT"/>
                <a:cs typeface="Arial MT"/>
              </a:rPr>
              <a:t>memun</a:t>
            </a:r>
            <a:r>
              <a:rPr sz="2400" spc="-250" dirty="0">
                <a:latin typeface="Arial MT"/>
                <a:cs typeface="Arial MT"/>
              </a:rPr>
              <a:t>g</a:t>
            </a:r>
            <a:r>
              <a:rPr sz="2400" spc="-165" dirty="0">
                <a:latin typeface="Arial MT"/>
                <a:cs typeface="Arial MT"/>
              </a:rPr>
              <a:t>ki</a:t>
            </a:r>
            <a:r>
              <a:rPr sz="2400" spc="-250" dirty="0">
                <a:latin typeface="Arial MT"/>
                <a:cs typeface="Arial MT"/>
              </a:rPr>
              <a:t>n</a:t>
            </a:r>
            <a:r>
              <a:rPr sz="2400" spc="-235" dirty="0">
                <a:latin typeface="Arial MT"/>
                <a:cs typeface="Arial MT"/>
              </a:rPr>
              <a:t>ka</a:t>
            </a:r>
            <a:r>
              <a:rPr sz="2400" spc="-240" dirty="0">
                <a:latin typeface="Arial MT"/>
                <a:cs typeface="Arial MT"/>
              </a:rPr>
              <a:t>n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spc="-215" dirty="0">
                <a:latin typeface="Arial MT"/>
                <a:cs typeface="Arial MT"/>
              </a:rPr>
              <a:t>untuk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spc="-200" dirty="0">
                <a:latin typeface="Arial MT"/>
                <a:cs typeface="Arial MT"/>
              </a:rPr>
              <a:t>korban  </a:t>
            </a:r>
            <a:r>
              <a:rPr sz="2400" spc="-250" dirty="0">
                <a:latin typeface="Arial MT"/>
                <a:cs typeface="Arial MT"/>
              </a:rPr>
              <a:t>d</a:t>
            </a:r>
            <a:r>
              <a:rPr sz="2400" spc="-110" dirty="0">
                <a:latin typeface="Arial MT"/>
                <a:cs typeface="Arial MT"/>
              </a:rPr>
              <a:t>i</a:t>
            </a:r>
            <a:r>
              <a:rPr sz="2400" spc="-250" dirty="0">
                <a:latin typeface="Arial MT"/>
                <a:cs typeface="Arial MT"/>
              </a:rPr>
              <a:t>b</a:t>
            </a:r>
            <a:r>
              <a:rPr sz="2400" spc="-110" dirty="0">
                <a:latin typeface="Arial MT"/>
                <a:cs typeface="Arial MT"/>
              </a:rPr>
              <a:t>i</a:t>
            </a:r>
            <a:r>
              <a:rPr sz="2400" spc="-220" dirty="0">
                <a:latin typeface="Arial MT"/>
                <a:cs typeface="Arial MT"/>
              </a:rPr>
              <a:t>arka</a:t>
            </a:r>
            <a:r>
              <a:rPr sz="2400" spc="-245" dirty="0">
                <a:latin typeface="Arial MT"/>
                <a:cs typeface="Arial MT"/>
              </a:rPr>
              <a:t>n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250" dirty="0">
                <a:latin typeface="Arial MT"/>
                <a:cs typeface="Arial MT"/>
              </a:rPr>
              <a:t>d</a:t>
            </a:r>
            <a:r>
              <a:rPr sz="2400" spc="-100" dirty="0">
                <a:latin typeface="Arial MT"/>
                <a:cs typeface="Arial MT"/>
              </a:rPr>
              <a:t>i</a:t>
            </a:r>
            <a:r>
              <a:rPr sz="2400" spc="-125" dirty="0">
                <a:latin typeface="Arial MT"/>
                <a:cs typeface="Arial MT"/>
              </a:rPr>
              <a:t> </a:t>
            </a:r>
            <a:r>
              <a:rPr sz="2400" spc="-245" dirty="0">
                <a:latin typeface="Arial MT"/>
                <a:cs typeface="Arial MT"/>
              </a:rPr>
              <a:t>tempa</a:t>
            </a:r>
            <a:r>
              <a:rPr sz="2400" spc="-120" dirty="0">
                <a:latin typeface="Arial MT"/>
                <a:cs typeface="Arial MT"/>
              </a:rPr>
              <a:t>t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spc="-190" dirty="0">
                <a:latin typeface="Arial MT"/>
                <a:cs typeface="Arial MT"/>
              </a:rPr>
              <a:t>te</a:t>
            </a:r>
            <a:r>
              <a:rPr sz="2400" spc="-145" dirty="0">
                <a:latin typeface="Arial MT"/>
                <a:cs typeface="Arial MT"/>
              </a:rPr>
              <a:t>r</a:t>
            </a:r>
            <a:r>
              <a:rPr sz="2400" spc="-240" dirty="0">
                <a:latin typeface="Arial MT"/>
                <a:cs typeface="Arial MT"/>
              </a:rPr>
              <a:t>sebu</a:t>
            </a:r>
            <a:r>
              <a:rPr sz="2400" spc="-120" dirty="0">
                <a:latin typeface="Arial MT"/>
                <a:cs typeface="Arial MT"/>
              </a:rPr>
              <a:t>t.</a:t>
            </a:r>
            <a:endParaRPr sz="2400">
              <a:latin typeface="Arial MT"/>
              <a:cs typeface="Arial MT"/>
            </a:endParaRPr>
          </a:p>
          <a:p>
            <a:pPr marL="361950" indent="-349885">
              <a:lnSpc>
                <a:spcPct val="100000"/>
              </a:lnSpc>
              <a:buAutoNum type="arabicPeriod" startAt="7"/>
              <a:tabLst>
                <a:tab pos="361315" algn="l"/>
                <a:tab pos="362585" algn="l"/>
              </a:tabLst>
            </a:pPr>
            <a:r>
              <a:rPr sz="2400" spc="-290" dirty="0">
                <a:latin typeface="Arial MT"/>
                <a:cs typeface="Arial MT"/>
              </a:rPr>
              <a:t>S</a:t>
            </a:r>
            <a:r>
              <a:rPr sz="2400" spc="-254" dirty="0">
                <a:latin typeface="Arial MT"/>
                <a:cs typeface="Arial MT"/>
              </a:rPr>
              <a:t>e</a:t>
            </a:r>
            <a:r>
              <a:rPr sz="2400" spc="-215" dirty="0">
                <a:latin typeface="Arial MT"/>
                <a:cs typeface="Arial MT"/>
              </a:rPr>
              <a:t>ger</a:t>
            </a:r>
            <a:r>
              <a:rPr sz="2400" spc="-245" dirty="0">
                <a:latin typeface="Arial MT"/>
                <a:cs typeface="Arial MT"/>
              </a:rPr>
              <a:t>a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spc="-250" dirty="0">
                <a:latin typeface="Arial MT"/>
                <a:cs typeface="Arial MT"/>
              </a:rPr>
              <a:t>ba</a:t>
            </a:r>
            <a:r>
              <a:rPr sz="2400" spc="-325" dirty="0">
                <a:latin typeface="Arial MT"/>
                <a:cs typeface="Arial MT"/>
              </a:rPr>
              <a:t>w</a:t>
            </a:r>
            <a:r>
              <a:rPr sz="2400" spc="-245" dirty="0">
                <a:latin typeface="Arial MT"/>
                <a:cs typeface="Arial MT"/>
              </a:rPr>
              <a:t>a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spc="-225" dirty="0">
                <a:latin typeface="Arial MT"/>
                <a:cs typeface="Arial MT"/>
              </a:rPr>
              <a:t>korba</a:t>
            </a:r>
            <a:r>
              <a:rPr sz="2400" spc="-245" dirty="0">
                <a:latin typeface="Arial MT"/>
                <a:cs typeface="Arial MT"/>
              </a:rPr>
              <a:t>n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spc="-225" dirty="0">
                <a:latin typeface="Arial MT"/>
                <a:cs typeface="Arial MT"/>
              </a:rPr>
              <a:t>k</a:t>
            </a:r>
            <a:r>
              <a:rPr sz="2400" spc="-240" dirty="0">
                <a:latin typeface="Arial MT"/>
                <a:cs typeface="Arial MT"/>
              </a:rPr>
              <a:t>e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spc="-175" dirty="0">
                <a:latin typeface="Arial MT"/>
                <a:cs typeface="Arial MT"/>
              </a:rPr>
              <a:t>fasi</a:t>
            </a:r>
            <a:r>
              <a:rPr sz="2400" spc="-110" dirty="0">
                <a:latin typeface="Arial MT"/>
                <a:cs typeface="Arial MT"/>
              </a:rPr>
              <a:t>l</a:t>
            </a:r>
            <a:r>
              <a:rPr sz="2400" spc="-160" dirty="0">
                <a:latin typeface="Arial MT"/>
                <a:cs typeface="Arial MT"/>
              </a:rPr>
              <a:t>ita</a:t>
            </a:r>
            <a:r>
              <a:rPr sz="2400" spc="-220" dirty="0">
                <a:latin typeface="Arial MT"/>
                <a:cs typeface="Arial MT"/>
              </a:rPr>
              <a:t>s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spc="-235" dirty="0">
                <a:latin typeface="Arial MT"/>
                <a:cs typeface="Arial MT"/>
              </a:rPr>
              <a:t>kese</a:t>
            </a:r>
            <a:r>
              <a:rPr sz="2400" spc="-254" dirty="0">
                <a:latin typeface="Arial MT"/>
                <a:cs typeface="Arial MT"/>
              </a:rPr>
              <a:t>h</a:t>
            </a:r>
            <a:r>
              <a:rPr sz="2400" spc="-204" dirty="0">
                <a:latin typeface="Arial MT"/>
                <a:cs typeface="Arial MT"/>
              </a:rPr>
              <a:t>ata</a:t>
            </a:r>
            <a:r>
              <a:rPr sz="2400" spc="-245" dirty="0">
                <a:latin typeface="Arial MT"/>
                <a:cs typeface="Arial MT"/>
              </a:rPr>
              <a:t>n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190" dirty="0">
                <a:latin typeface="Arial MT"/>
                <a:cs typeface="Arial MT"/>
              </a:rPr>
              <a:t>te</a:t>
            </a:r>
            <a:r>
              <a:rPr sz="2400" spc="-145" dirty="0">
                <a:latin typeface="Arial MT"/>
                <a:cs typeface="Arial MT"/>
              </a:rPr>
              <a:t>r</a:t>
            </a:r>
            <a:r>
              <a:rPr sz="2400" spc="-220" dirty="0">
                <a:latin typeface="Arial MT"/>
                <a:cs typeface="Arial MT"/>
              </a:rPr>
              <a:t>dekat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772" y="155447"/>
            <a:ext cx="2693670" cy="112242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84784" y="369188"/>
            <a:ext cx="11912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15" dirty="0">
                <a:latin typeface="Arial MT"/>
                <a:cs typeface="Arial MT"/>
              </a:rPr>
              <a:t>Lanjutan….</a:t>
            </a:r>
            <a:endParaRPr sz="2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" y="914400"/>
            <a:ext cx="7613650" cy="3866442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3200" b="1" dirty="0">
                <a:latin typeface="Arial"/>
                <a:cs typeface="Arial"/>
              </a:rPr>
              <a:t>PELAKU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PERTOLONGAN</a:t>
            </a:r>
            <a:r>
              <a:rPr sz="3200" b="1" spc="-6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PERTAMA</a:t>
            </a:r>
            <a:endParaRPr sz="3200" dirty="0">
              <a:latin typeface="Arial"/>
              <a:cs typeface="Arial"/>
            </a:endParaRPr>
          </a:p>
          <a:p>
            <a:pPr marL="355600" marR="326390">
              <a:lnSpc>
                <a:spcPct val="100000"/>
              </a:lnSpc>
              <a:spcBef>
                <a:spcPts val="770"/>
              </a:spcBef>
            </a:pPr>
            <a:endParaRPr lang="en-US" sz="3200" spc="-5" dirty="0">
              <a:latin typeface="Arial MT"/>
              <a:cs typeface="Arial MT"/>
            </a:endParaRPr>
          </a:p>
          <a:p>
            <a:pPr marL="355600" marR="326390">
              <a:lnSpc>
                <a:spcPct val="100000"/>
              </a:lnSpc>
              <a:spcBef>
                <a:spcPts val="770"/>
              </a:spcBef>
            </a:pPr>
            <a:endParaRPr lang="en-ID" sz="3200" spc="-5" dirty="0">
              <a:latin typeface="Arial MT"/>
              <a:cs typeface="Arial MT"/>
            </a:endParaRPr>
          </a:p>
          <a:p>
            <a:pPr marL="355600" marR="326390">
              <a:lnSpc>
                <a:spcPct val="100000"/>
              </a:lnSpc>
              <a:spcBef>
                <a:spcPts val="770"/>
              </a:spcBef>
            </a:pPr>
            <a:r>
              <a:rPr sz="3200" spc="-5" dirty="0" err="1">
                <a:latin typeface="Arial MT"/>
                <a:cs typeface="Arial MT"/>
              </a:rPr>
              <a:t>Adalah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orang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yang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pertama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kali </a:t>
            </a:r>
            <a:r>
              <a:rPr sz="3200" spc="-5" dirty="0">
                <a:latin typeface="Arial MT"/>
                <a:cs typeface="Arial MT"/>
              </a:rPr>
              <a:t>tiba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di </a:t>
            </a:r>
            <a:r>
              <a:rPr sz="3200" spc="-87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tempat kejadian, Yang merniiiki </a:t>
            </a:r>
            <a:r>
              <a:rPr sz="320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kemampuan </a:t>
            </a:r>
            <a:r>
              <a:rPr sz="3200" dirty="0">
                <a:latin typeface="Arial MT"/>
                <a:cs typeface="Arial MT"/>
              </a:rPr>
              <a:t>serta </a:t>
            </a:r>
            <a:r>
              <a:rPr sz="3200" spc="-5" dirty="0">
                <a:latin typeface="Arial MT"/>
                <a:cs typeface="Arial MT"/>
              </a:rPr>
              <a:t>terlatih dalam </a:t>
            </a:r>
            <a:r>
              <a:rPr sz="320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penanganan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medis </a:t>
            </a:r>
            <a:r>
              <a:rPr sz="3200" spc="-5" dirty="0">
                <a:latin typeface="Arial MT"/>
                <a:cs typeface="Arial MT"/>
              </a:rPr>
              <a:t>dasar,</a:t>
            </a:r>
            <a:endParaRPr sz="32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659" y="182879"/>
            <a:ext cx="3702558" cy="78714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275336"/>
            <a:ext cx="32600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E.</a:t>
            </a:r>
            <a:r>
              <a:rPr sz="2800" b="1" spc="-4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DASAR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HUKUM: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552397"/>
            <a:ext cx="7978775" cy="4672433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218440" indent="-343535">
              <a:lnSpc>
                <a:spcPct val="80000"/>
              </a:lnSpc>
              <a:spcBef>
                <a:spcPts val="675"/>
              </a:spcBef>
              <a:buClr>
                <a:srgbClr val="E2E2FF"/>
              </a:buClr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 MT"/>
                <a:cs typeface="Arial MT"/>
              </a:rPr>
              <a:t>Pelanggaran</a:t>
            </a:r>
            <a:r>
              <a:rPr sz="2400" spc="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tentang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orang </a:t>
            </a:r>
            <a:r>
              <a:rPr sz="2400" spc="-5" dirty="0">
                <a:latin typeface="Arial MT"/>
                <a:cs typeface="Arial MT"/>
              </a:rPr>
              <a:t>yang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perlu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ditolong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diatur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dalam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pasal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531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KUHP </a:t>
            </a:r>
            <a:r>
              <a:rPr sz="2400" dirty="0">
                <a:latin typeface="Arial MT"/>
                <a:cs typeface="Arial MT"/>
              </a:rPr>
              <a:t>yang </a:t>
            </a:r>
            <a:r>
              <a:rPr sz="2400" spc="-10" dirty="0">
                <a:latin typeface="Arial MT"/>
                <a:cs typeface="Arial MT"/>
              </a:rPr>
              <a:t>berbunyi: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”Barang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Siapa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menyaksikan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sendiri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ada orang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di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dalam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bahaya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5" dirty="0">
                <a:latin typeface="Arial MT"/>
                <a:cs typeface="Arial MT"/>
              </a:rPr>
              <a:t>maut, </a:t>
            </a:r>
            <a:r>
              <a:rPr sz="2400" spc="-65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Lalai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memberikan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atau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mengadakan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pertolongan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kepadanya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sedang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pertolongan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itu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dapat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diberikannya </a:t>
            </a:r>
            <a:r>
              <a:rPr sz="2400" spc="-6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atau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di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adakannya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dengan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tidak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akan</a:t>
            </a:r>
            <a:r>
              <a:rPr sz="2400" spc="-5" dirty="0">
                <a:latin typeface="Arial MT"/>
                <a:cs typeface="Arial MT"/>
              </a:rPr>
              <a:t> nmenguatirkan,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bahwa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ia sendiri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atau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orang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lain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akan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kena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bahaya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dihukum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kurungan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selama-lamanya</a:t>
            </a:r>
            <a:r>
              <a:rPr sz="2400" spc="4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tiga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bulan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atau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denda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sebanyak-banyaknya</a:t>
            </a:r>
            <a:r>
              <a:rPr sz="2400" spc="4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Rp,4.500,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- .Jika </a:t>
            </a:r>
            <a:r>
              <a:rPr sz="2400" spc="-5" dirty="0">
                <a:latin typeface="Arial MT"/>
                <a:cs typeface="Arial MT"/>
              </a:rPr>
              <a:t>orang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yang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perlu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ditolong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itu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mati </a:t>
            </a:r>
            <a:r>
              <a:rPr sz="2400" dirty="0">
                <a:latin typeface="Arial MT"/>
                <a:cs typeface="Arial MT"/>
              </a:rPr>
              <a:t>,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Diancam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dengan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: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KUHP </a:t>
            </a:r>
            <a:r>
              <a:rPr sz="2400" spc="-5" dirty="0">
                <a:latin typeface="Arial MT"/>
                <a:cs typeface="Arial MT"/>
              </a:rPr>
              <a:t> pasal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45,165,187,304s,478,525,566.”</a:t>
            </a:r>
            <a:endParaRPr sz="2400" dirty="0">
              <a:latin typeface="Arial MT"/>
              <a:cs typeface="Arial MT"/>
            </a:endParaRPr>
          </a:p>
          <a:p>
            <a:pPr marL="355600" marR="5080" indent="-343535">
              <a:lnSpc>
                <a:spcPct val="80000"/>
              </a:lnSpc>
              <a:spcBef>
                <a:spcPts val="580"/>
              </a:spcBef>
              <a:buClr>
                <a:srgbClr val="E2E2FF"/>
              </a:buClr>
              <a:buChar char="•"/>
              <a:tabLst>
                <a:tab pos="355600" algn="l"/>
                <a:tab pos="356235" algn="l"/>
              </a:tabLst>
            </a:pPr>
            <a:endParaRPr lang="en-US" sz="2400" spc="-5" dirty="0">
              <a:latin typeface="Arial MT"/>
              <a:cs typeface="Arial MT"/>
            </a:endParaRPr>
          </a:p>
          <a:p>
            <a:pPr marL="355600" marR="5080" indent="-343535">
              <a:lnSpc>
                <a:spcPct val="80000"/>
              </a:lnSpc>
              <a:spcBef>
                <a:spcPts val="580"/>
              </a:spcBef>
              <a:buClr>
                <a:srgbClr val="E2E2FF"/>
              </a:buClr>
              <a:buChar char="•"/>
              <a:tabLst>
                <a:tab pos="355600" algn="l"/>
                <a:tab pos="356235" algn="l"/>
              </a:tabLst>
            </a:pPr>
            <a:r>
              <a:rPr sz="2400" spc="-5" dirty="0" err="1">
                <a:latin typeface="Arial MT"/>
                <a:cs typeface="Arial MT"/>
              </a:rPr>
              <a:t>Keterangan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: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Pasal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ini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berlaku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,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Bila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pelaku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pertolongan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pertama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dapat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melakukan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tanpa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membahayakan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dirinya </a:t>
            </a:r>
            <a:r>
              <a:rPr sz="2400" spc="-65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dengan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orang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lain.</a:t>
            </a:r>
            <a:endParaRPr sz="2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19786"/>
            <a:ext cx="8017509" cy="574421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355600" marR="115570" indent="-343535">
              <a:lnSpc>
                <a:spcPct val="80000"/>
              </a:lnSpc>
              <a:spcBef>
                <a:spcPts val="765"/>
              </a:spcBef>
              <a:buClr>
                <a:srgbClr val="E2E2FF"/>
              </a:buClr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Arial MT"/>
                <a:cs typeface="Arial MT"/>
              </a:rPr>
              <a:t>Dalam</a:t>
            </a:r>
            <a:r>
              <a:rPr sz="2800" spc="3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tatanan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dunia</a:t>
            </a:r>
            <a:r>
              <a:rPr sz="2800" spc="3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medis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Pelaku</a:t>
            </a:r>
            <a:r>
              <a:rPr sz="2800" spc="2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Pertolongan </a:t>
            </a:r>
            <a:r>
              <a:rPr sz="2800" spc="-76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Pertama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merupakan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bagian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dan 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penyelenggaraan</a:t>
            </a:r>
            <a:r>
              <a:rPr sz="2800" spc="3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Jasa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medis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sehingga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juga 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harus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menjaga</a:t>
            </a:r>
            <a:r>
              <a:rPr sz="2800" spc="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kerahasiaan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penderita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yang </a:t>
            </a:r>
            <a:r>
              <a:rPr sz="2800" dirty="0">
                <a:latin typeface="Arial MT"/>
                <a:cs typeface="Arial MT"/>
              </a:rPr>
              <a:t> ditolongnya.</a:t>
            </a:r>
            <a:r>
              <a:rPr sz="2800" spc="-5" dirty="0">
                <a:latin typeface="Arial MT"/>
                <a:cs typeface="Arial MT"/>
              </a:rPr>
              <a:t> Hal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ini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diatur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dalam pasal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322 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KUHP</a:t>
            </a:r>
            <a:r>
              <a:rPr sz="2800" dirty="0">
                <a:latin typeface="Arial MT"/>
                <a:cs typeface="Arial MT"/>
              </a:rPr>
              <a:t> menegaskan:</a:t>
            </a:r>
          </a:p>
          <a:p>
            <a:pPr marL="355600" marR="74930" indent="-343535">
              <a:lnSpc>
                <a:spcPct val="80000"/>
              </a:lnSpc>
              <a:spcBef>
                <a:spcPts val="675"/>
              </a:spcBef>
            </a:pPr>
            <a:r>
              <a:rPr sz="2800" spc="-5" dirty="0">
                <a:latin typeface="Arial MT"/>
                <a:cs typeface="Arial MT"/>
              </a:rPr>
              <a:t>1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Barang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siapa </a:t>
            </a:r>
            <a:r>
              <a:rPr sz="2800" dirty="0">
                <a:latin typeface="Arial MT"/>
                <a:cs typeface="Arial MT"/>
              </a:rPr>
              <a:t>dengan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sengaja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rnembuka 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sesuatu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rahasia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yang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wajib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menyimpannya</a:t>
            </a:r>
            <a:r>
              <a:rPr sz="2800" spc="3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oleh </a:t>
            </a:r>
            <a:r>
              <a:rPr sz="2800" spc="-7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karena jabatan atau pekerjaannya baik yang 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sekarang,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rnaupun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yang</a:t>
            </a:r>
            <a:r>
              <a:rPr sz="2800" dirty="0">
                <a:latin typeface="Arial MT"/>
                <a:cs typeface="Arial MT"/>
              </a:rPr>
              <a:t> dahulu,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(dipidana 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dengan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pidana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penjara</a:t>
            </a:r>
            <a:r>
              <a:rPr sz="2800" dirty="0">
                <a:latin typeface="Arial MT"/>
                <a:cs typeface="Arial MT"/>
              </a:rPr>
              <a:t> selama-lamanya 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sembilan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bulan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atau</a:t>
            </a:r>
            <a:r>
              <a:rPr sz="2800" spc="-5" dirty="0">
                <a:latin typeface="Arial MT"/>
                <a:cs typeface="Arial MT"/>
              </a:rPr>
              <a:t> denda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5" dirty="0">
                <a:latin typeface="Arial MT"/>
                <a:cs typeface="Arial MT"/>
              </a:rPr>
              <a:t>sebanyak- 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banyaknya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sembilan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ribu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rupiah).</a:t>
            </a:r>
            <a:endParaRPr sz="2800" dirty="0">
              <a:latin typeface="Arial MT"/>
              <a:cs typeface="Arial MT"/>
            </a:endParaRPr>
          </a:p>
          <a:p>
            <a:pPr marL="355600" marR="5080" indent="-343535">
              <a:lnSpc>
                <a:spcPct val="80000"/>
              </a:lnSpc>
              <a:spcBef>
                <a:spcPts val="675"/>
              </a:spcBef>
            </a:pPr>
            <a:r>
              <a:rPr sz="2800" spc="-5" dirty="0">
                <a:latin typeface="Arial MT"/>
                <a:cs typeface="Arial MT"/>
              </a:rPr>
              <a:t>2. </a:t>
            </a:r>
            <a:r>
              <a:rPr sz="2800" dirty="0">
                <a:latin typeface="Arial MT"/>
                <a:cs typeface="Arial MT"/>
              </a:rPr>
              <a:t>Jika kejahatan itu </a:t>
            </a:r>
            <a:r>
              <a:rPr sz="2800" spc="-5" dirty="0">
                <a:latin typeface="Arial MT"/>
                <a:cs typeface="Arial MT"/>
              </a:rPr>
              <a:t>dilakukan </a:t>
            </a:r>
            <a:r>
              <a:rPr sz="2800" dirty="0">
                <a:latin typeface="Arial MT"/>
                <a:cs typeface="Arial MT"/>
              </a:rPr>
              <a:t>yang tertentu, </a:t>
            </a:r>
            <a:r>
              <a:rPr sz="2800" spc="-5" dirty="0">
                <a:latin typeface="Arial MT"/>
                <a:cs typeface="Arial MT"/>
              </a:rPr>
              <a:t>maka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perbuatan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itu hanya </a:t>
            </a:r>
            <a:r>
              <a:rPr sz="2800" dirty="0">
                <a:latin typeface="Arial MT"/>
                <a:cs typeface="Arial MT"/>
              </a:rPr>
              <a:t>dapat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dituntut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atas </a:t>
            </a:r>
            <a:r>
              <a:rPr sz="2800" dirty="0">
                <a:latin typeface="Arial MT"/>
                <a:cs typeface="Arial MT"/>
              </a:rPr>
              <a:t> pengaduan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orang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lain.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76</TotalTime>
  <Words>2287</Words>
  <Application>Microsoft Office PowerPoint</Application>
  <PresentationFormat>On-screen Show (4:3)</PresentationFormat>
  <Paragraphs>250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Arial MT</vt:lpstr>
      <vt:lpstr>Gill Sans MT</vt:lpstr>
      <vt:lpstr>inherit</vt:lpstr>
      <vt:lpstr>Roboto</vt:lpstr>
      <vt:lpstr>Symbol</vt:lpstr>
      <vt:lpstr>Times New Roman</vt:lpstr>
      <vt:lpstr>Gallery</vt:lpstr>
      <vt:lpstr>PERTOLONGAN PERTAMA PADA KECELAKAAN  (P3K)</vt:lpstr>
      <vt:lpstr>PENGERTIAN P3K</vt:lpstr>
      <vt:lpstr>Mencegah agar cedera yang timbul  tidak lebih parah</vt:lpstr>
      <vt:lpstr>PowerPoint Presentation</vt:lpstr>
      <vt:lpstr>Urutan P3K pada Korban</vt:lpstr>
      <vt:lpstr>5. Pendarahan Gunakan saputangan atau kain yang bersih, tekan tempat  pendarahan dengan kuat. Kemudian, ikatlah saputangan tadi  dengan dasi, baju, ikat pinggang atau apa pun agar saputangan tadi  menekan luka-luka itu. Jika lokasi luka memungkinkan letakkan  bagian pendarahan lebih tinggi dari bagian tubuh.</vt:lpstr>
      <vt:lpstr>PowerPoint Presentation</vt:lpstr>
      <vt:lpstr>E. DASAR HUKUM:</vt:lpstr>
      <vt:lpstr>PowerPoint Presentation</vt:lpstr>
      <vt:lpstr>PowerPoint Presentation</vt:lpstr>
      <vt:lpstr>&lt;Expressed consent&gt;</vt:lpstr>
      <vt:lpstr>PowerPoint Presentation</vt:lpstr>
      <vt:lpstr>PowerPoint Presentation</vt:lpstr>
      <vt:lpstr>PowerPoint Presentation</vt:lpstr>
      <vt:lpstr>Rasio Petugas P3K Berdasarkan Kategori Risiko  Jumlah Pekerja</vt:lpstr>
      <vt:lpstr>Peralatan P3K</vt:lpstr>
      <vt:lpstr>PowerPoint Presentation</vt:lpstr>
      <vt:lpstr>Tindakan P3K</vt:lpstr>
      <vt:lpstr>Konsep DR CAB</vt:lpstr>
      <vt:lpstr>BANTUAN HIDUP DASAR(RJP)</vt:lpstr>
      <vt:lpstr>Lanjutan….</vt:lpstr>
      <vt:lpstr>URUTAN P3K RJP</vt:lpstr>
      <vt:lpstr>DANGER</vt:lpstr>
      <vt:lpstr>RESPON</vt:lpstr>
      <vt:lpstr>COMPRESSION</vt:lpstr>
      <vt:lpstr>AIR WAY</vt:lpstr>
      <vt:lpstr>BREATHING</vt:lpstr>
      <vt:lpstr>Pingsan</vt:lpstr>
      <vt:lpstr>Tersengat Listrik</vt:lpstr>
      <vt:lpstr>Terkena Bahan Kimia</vt:lpstr>
      <vt:lpstr>Gangguan Pernapasan</vt:lpstr>
      <vt:lpstr>Gigitan Binatang</vt:lpstr>
      <vt:lpstr>Luka</vt:lpstr>
      <vt:lpstr>Luka lecet</vt:lpstr>
      <vt:lpstr>Luka Iris</vt:lpstr>
      <vt:lpstr>Luka Tusuk</vt:lpstr>
      <vt:lpstr>Luka Memar</vt:lpstr>
      <vt:lpstr>Luka Bakar</vt:lpstr>
      <vt:lpstr>Luka Bakar Ringan</vt:lpstr>
      <vt:lpstr>Luka Bakar Sedang</vt:lpstr>
      <vt:lpstr>Luka Bakar Berat</vt:lpstr>
      <vt:lpstr>Luka Bakar oleh Bahan Kimia</vt:lpstr>
      <vt:lpstr>Keracunan</vt:lpstr>
      <vt:lpstr>Kram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rio</dc:creator>
  <cp:lastModifiedBy>Rahmania Pamungkas</cp:lastModifiedBy>
  <cp:revision>18</cp:revision>
  <dcterms:created xsi:type="dcterms:W3CDTF">2023-04-10T14:57:05Z</dcterms:created>
  <dcterms:modified xsi:type="dcterms:W3CDTF">2024-05-16T02:13:57Z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2018-05-29T00:00:00Z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2023-04-10T00:00:00Z</vt:filetime>
  </property>
</Properties>
</file>