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8" r:id="rId3"/>
    <p:sldId id="313" r:id="rId5"/>
    <p:sldId id="385" r:id="rId6"/>
    <p:sldId id="386" r:id="rId7"/>
    <p:sldId id="387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356" r:id="rId25"/>
    <p:sldId id="354" r:id="rId26"/>
    <p:sldId id="361" r:id="rId27"/>
    <p:sldId id="362" r:id="rId28"/>
    <p:sldId id="363" r:id="rId29"/>
    <p:sldId id="376" r:id="rId30"/>
    <p:sldId id="383" r:id="rId31"/>
    <p:sldId id="430" r:id="rId32"/>
    <p:sldId id="431" r:id="rId33"/>
    <p:sldId id="432" r:id="rId34"/>
    <p:sldId id="433" r:id="rId35"/>
    <p:sldId id="43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DC"/>
    <a:srgbClr val="BCF0FA"/>
    <a:srgbClr val="86DBF6"/>
    <a:srgbClr val="140765"/>
    <a:srgbClr val="1A097D"/>
    <a:srgbClr val="110656"/>
    <a:srgbClr val="4124F0"/>
    <a:srgbClr val="FFE5E5"/>
    <a:srgbClr val="BCEBFA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87" autoAdjust="0"/>
    <p:restoredTop sz="50127" autoAdjust="0"/>
  </p:normalViewPr>
  <p:slideViewPr>
    <p:cSldViewPr showGuides="1">
      <p:cViewPr>
        <p:scale>
          <a:sx n="130" d="100"/>
          <a:sy n="130" d="100"/>
        </p:scale>
        <p:origin x="149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8CF5C-3E03-49A7-94E6-158978EFCD2E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</dgm:pt>
    <dgm:pt modelId="{DFC7843A-8D97-4716-84B8-CAB81F42C1C2}">
      <dgm:prSet custT="1"/>
      <dgm:spPr>
        <a:solidFill>
          <a:schemeClr val="accent2">
            <a:lumMod val="40000"/>
            <a:lumOff val="60000"/>
            <a:alpha val="8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id-ID" sz="24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Karakteristik Filsafat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(KRS-SH)</a:t>
          </a:r>
        </a:p>
      </dgm:t>
    </dgm:pt>
    <dgm:pt modelId="{D330DB5E-D83D-4BE7-B428-209C9370379D}" cxnId="{2A31856C-FA39-4201-A043-2BB7D3244D3C}" type="parTrans">
      <dgm:prSet/>
      <dgm:spPr/>
      <dgm:t>
        <a:bodyPr/>
        <a:lstStyle/>
        <a:p>
          <a:endParaRPr lang="en-US" sz="1600"/>
        </a:p>
      </dgm:t>
    </dgm:pt>
    <dgm:pt modelId="{424F98CE-7EF0-467B-8012-FB5B3543CD62}" cxnId="{2A31856C-FA39-4201-A043-2BB7D3244D3C}" type="sibTrans">
      <dgm:prSet/>
      <dgm:spPr/>
      <dgm:t>
        <a:bodyPr/>
        <a:lstStyle/>
        <a:p>
          <a:endParaRPr lang="en-US" sz="1600"/>
        </a:p>
      </dgm:t>
    </dgm:pt>
    <dgm:pt modelId="{CCCE8D3E-FBB9-4EC7-95EC-B3CD58CA5435}">
      <dgm:prSet custT="1"/>
      <dgm:spPr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id-ID" sz="2000" b="1" i="0" u="none" strike="noStrike" cap="none" normalizeH="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Kritis</a:t>
          </a:r>
          <a:endParaRPr kumimoji="0" lang="en-US" sz="2000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F4599-959E-4B67-8DA5-8DD65585144B}" cxnId="{C102CD7E-8D58-411E-AD9C-EA220AA088FD}" type="parTrans">
      <dgm:prSet/>
      <dgm:spPr>
        <a:ln w="57150">
          <a:solidFill>
            <a:srgbClr val="86DBF6"/>
          </a:solidFill>
        </a:ln>
      </dgm:spPr>
      <dgm:t>
        <a:bodyPr/>
        <a:lstStyle/>
        <a:p>
          <a:endParaRPr lang="en-US" sz="1600"/>
        </a:p>
      </dgm:t>
    </dgm:pt>
    <dgm:pt modelId="{CB9EDAFB-E49F-43E5-85E7-C0A46666947A}" cxnId="{C102CD7E-8D58-411E-AD9C-EA220AA088FD}" type="sibTrans">
      <dgm:prSet/>
      <dgm:spPr/>
      <dgm:t>
        <a:bodyPr/>
        <a:lstStyle/>
        <a:p>
          <a:endParaRPr lang="en-US" sz="1600"/>
        </a:p>
      </dgm:t>
    </dgm:pt>
    <dgm:pt modelId="{AF1AF410-8170-4B2C-B6BB-A5345D4A233F}">
      <dgm:prSet custT="1"/>
      <dgm:spPr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000" b="1" i="0" u="none" strike="noStrike" cap="none" normalizeH="0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Holistik</a:t>
          </a:r>
          <a:endParaRPr kumimoji="0" lang="en-US" sz="2000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55D34-5664-46E9-87DC-2750D37F6772}" cxnId="{49CB42D8-CC72-4AAD-890F-1987F5B07189}" type="parTrans">
      <dgm:prSet/>
      <dgm:spPr>
        <a:ln w="57150">
          <a:solidFill>
            <a:srgbClr val="7BEBF1"/>
          </a:solidFill>
        </a:ln>
      </dgm:spPr>
      <dgm:t>
        <a:bodyPr/>
        <a:lstStyle/>
        <a:p>
          <a:endParaRPr lang="en-US" sz="1600"/>
        </a:p>
      </dgm:t>
    </dgm:pt>
    <dgm:pt modelId="{3DA036D3-B6D0-4D4B-AA1A-A113D7B48086}" cxnId="{49CB42D8-CC72-4AAD-890F-1987F5B07189}" type="sibTrans">
      <dgm:prSet/>
      <dgm:spPr/>
      <dgm:t>
        <a:bodyPr/>
        <a:lstStyle/>
        <a:p>
          <a:endParaRPr lang="en-US" sz="1600"/>
        </a:p>
      </dgm:t>
    </dgm:pt>
    <dgm:pt modelId="{01F3A052-D2A9-41F5-9551-0AD6903D04F0}">
      <dgm:prSet custT="1"/>
      <dgm:spPr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</a:pPr>
          <a:r>
            <a:rPr kumimoji="0" lang="id-ID" sz="2000" b="1" i="0" u="none" strike="noStrike" cap="none" normalizeH="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Radikal</a:t>
          </a:r>
          <a:endParaRPr kumimoji="0" lang="en-US" sz="2000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D9F5C-5709-4180-8F16-ACBDB2A83F41}" cxnId="{3DACE691-1066-443E-8AF1-689A0D855ECD}" type="parTrans">
      <dgm:prSet/>
      <dgm:spPr>
        <a:ln w="57150">
          <a:solidFill>
            <a:srgbClr val="86DBF6"/>
          </a:solidFill>
        </a:ln>
      </dgm:spPr>
      <dgm:t>
        <a:bodyPr/>
        <a:lstStyle/>
        <a:p>
          <a:endParaRPr lang="id-ID" sz="1600"/>
        </a:p>
      </dgm:t>
    </dgm:pt>
    <dgm:pt modelId="{198050E4-7BE2-4AB0-B7E5-BA60202D94D2}" cxnId="{3DACE691-1066-443E-8AF1-689A0D855ECD}" type="sibTrans">
      <dgm:prSet/>
      <dgm:spPr/>
      <dgm:t>
        <a:bodyPr/>
        <a:lstStyle/>
        <a:p>
          <a:endParaRPr lang="id-ID" sz="1600"/>
        </a:p>
      </dgm:t>
    </dgm:pt>
    <dgm:pt modelId="{49E51CA4-934F-4288-B205-3303C0EE588E}">
      <dgm:prSet custT="1"/>
      <dgm:spPr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</a:pPr>
          <a:r>
            <a:rPr kumimoji="0" lang="id-ID" sz="2000" b="1" i="0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Siste-matis</a:t>
          </a:r>
          <a:endParaRPr kumimoji="0" lang="en-US" sz="2000" b="0" i="1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50354-E3B8-49EB-B984-A3A76371F0EE}" cxnId="{1319FB92-3724-4043-BE8F-8BDCB32AD75A}" type="parTrans">
      <dgm:prSet/>
      <dgm:spPr>
        <a:ln w="57150">
          <a:solidFill>
            <a:srgbClr val="86DBF6"/>
          </a:solidFill>
        </a:ln>
      </dgm:spPr>
      <dgm:t>
        <a:bodyPr/>
        <a:lstStyle/>
        <a:p>
          <a:endParaRPr lang="id-ID" sz="1600"/>
        </a:p>
      </dgm:t>
    </dgm:pt>
    <dgm:pt modelId="{77723E96-1DBB-47EB-9027-7F684C920E3E}" cxnId="{1319FB92-3724-4043-BE8F-8BDCB32AD75A}" type="sibTrans">
      <dgm:prSet/>
      <dgm:spPr/>
      <dgm:t>
        <a:bodyPr/>
        <a:lstStyle/>
        <a:p>
          <a:endParaRPr lang="id-ID" sz="1600"/>
        </a:p>
      </dgm:t>
    </dgm:pt>
    <dgm:pt modelId="{F40A36A9-B875-4B89-AEA5-90C88384B528}">
      <dgm:prSet custT="1"/>
      <dgm:spPr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</a:pPr>
          <a:r>
            <a:rPr kumimoji="0" lang="id-ID" sz="2000" b="1" i="0" u="none" strike="noStrike" cap="none" normalizeH="0" baseline="0" dirty="0" err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Speku</a:t>
          </a:r>
          <a:r>
            <a:rPr kumimoji="0" lang="id-ID" sz="2000" b="1" i="0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-latif</a:t>
          </a:r>
          <a:endParaRPr kumimoji="0" lang="en-US" sz="2800" b="0" i="1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7A2CF-47CF-4E51-A57D-C75EB461483A}" cxnId="{817CD5F3-12B4-4A39-81D2-7828F11114D3}" type="parTrans">
      <dgm:prSet/>
      <dgm:spPr>
        <a:ln w="57150">
          <a:solidFill>
            <a:srgbClr val="86DBF6"/>
          </a:solidFill>
        </a:ln>
      </dgm:spPr>
      <dgm:t>
        <a:bodyPr/>
        <a:lstStyle/>
        <a:p>
          <a:endParaRPr lang="id-ID" sz="1600"/>
        </a:p>
      </dgm:t>
    </dgm:pt>
    <dgm:pt modelId="{232C1D0C-8147-4D8C-87F2-E582F8F0B6F9}" cxnId="{817CD5F3-12B4-4A39-81D2-7828F11114D3}" type="sibTrans">
      <dgm:prSet/>
      <dgm:spPr/>
      <dgm:t>
        <a:bodyPr/>
        <a:lstStyle/>
        <a:p>
          <a:endParaRPr lang="id-ID" sz="1600"/>
        </a:p>
      </dgm:t>
    </dgm:pt>
    <dgm:pt modelId="{5510A171-E0E5-4DF8-9669-02CE1CE3BD61}" type="pres">
      <dgm:prSet presAssocID="{5658CF5C-3E03-49A7-94E6-158978EFCD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953B97-FD70-453C-85F1-79C9E12C7476}" type="pres">
      <dgm:prSet presAssocID="{DFC7843A-8D97-4716-84B8-CAB81F42C1C2}" presName="hierRoot1" presStyleCnt="0">
        <dgm:presLayoutVars>
          <dgm:hierBranch/>
        </dgm:presLayoutVars>
      </dgm:prSet>
      <dgm:spPr/>
    </dgm:pt>
    <dgm:pt modelId="{185CBC92-2507-41E1-849B-F66171063FDC}" type="pres">
      <dgm:prSet presAssocID="{DFC7843A-8D97-4716-84B8-CAB81F42C1C2}" presName="rootComposite1" presStyleCnt="0"/>
      <dgm:spPr/>
    </dgm:pt>
    <dgm:pt modelId="{3AB32ACF-792C-4DF6-B185-ED4541799AB8}" type="pres">
      <dgm:prSet presAssocID="{DFC7843A-8D97-4716-84B8-CAB81F42C1C2}" presName="rootText1" presStyleLbl="node0" presStyleIdx="0" presStyleCnt="1" custScaleX="233063" custScaleY="131452" custLinFactNeighborX="6574" custLinFactNeighborY="-6383">
        <dgm:presLayoutVars>
          <dgm:chPref val="3"/>
        </dgm:presLayoutVars>
      </dgm:prSet>
      <dgm:spPr/>
    </dgm:pt>
    <dgm:pt modelId="{DB4ED55E-DDDE-4AD2-A1F5-4789C97F23A5}" type="pres">
      <dgm:prSet presAssocID="{DFC7843A-8D97-4716-84B8-CAB81F42C1C2}" presName="rootConnector1" presStyleLbl="node1" presStyleIdx="0" presStyleCnt="0"/>
      <dgm:spPr/>
    </dgm:pt>
    <dgm:pt modelId="{C0BDC65E-F3AD-4BF8-AD10-FC85FFBB80AC}" type="pres">
      <dgm:prSet presAssocID="{DFC7843A-8D97-4716-84B8-CAB81F42C1C2}" presName="hierChild2" presStyleCnt="0"/>
      <dgm:spPr/>
    </dgm:pt>
    <dgm:pt modelId="{068B9490-088A-4907-987A-6E118BE38C41}" type="pres">
      <dgm:prSet presAssocID="{83AF4599-959E-4B67-8DA5-8DD65585144B}" presName="Name35" presStyleLbl="parChTrans1D2" presStyleIdx="0" presStyleCnt="5"/>
      <dgm:spPr/>
    </dgm:pt>
    <dgm:pt modelId="{98EB46F1-5247-4931-9815-7D7E4D855B37}" type="pres">
      <dgm:prSet presAssocID="{CCCE8D3E-FBB9-4EC7-95EC-B3CD58CA5435}" presName="hierRoot2" presStyleCnt="0">
        <dgm:presLayoutVars>
          <dgm:hierBranch/>
        </dgm:presLayoutVars>
      </dgm:prSet>
      <dgm:spPr/>
    </dgm:pt>
    <dgm:pt modelId="{901DE00B-DC48-4B49-838A-BA19BB2DAEEA}" type="pres">
      <dgm:prSet presAssocID="{CCCE8D3E-FBB9-4EC7-95EC-B3CD58CA5435}" presName="rootComposite" presStyleCnt="0"/>
      <dgm:spPr/>
    </dgm:pt>
    <dgm:pt modelId="{50E54D4B-8A50-4DE0-B801-8CCE0A5EBC87}" type="pres">
      <dgm:prSet presAssocID="{CCCE8D3E-FBB9-4EC7-95EC-B3CD58CA5435}" presName="rootText" presStyleLbl="node2" presStyleIdx="0" presStyleCnt="5" custScaleX="76909" custScaleY="118011" custLinFactNeighborX="-4240" custLinFactNeighborY="-3666">
        <dgm:presLayoutVars>
          <dgm:chPref val="3"/>
        </dgm:presLayoutVars>
      </dgm:prSet>
      <dgm:spPr/>
    </dgm:pt>
    <dgm:pt modelId="{0650EAD3-CC1A-499A-A8C7-A68E000670FE}" type="pres">
      <dgm:prSet presAssocID="{CCCE8D3E-FBB9-4EC7-95EC-B3CD58CA5435}" presName="rootConnector" presStyleLbl="node2" presStyleIdx="0" presStyleCnt="5"/>
      <dgm:spPr/>
    </dgm:pt>
    <dgm:pt modelId="{A8AC3AD0-AAC8-4BBF-98C0-7D1F4308CFDE}" type="pres">
      <dgm:prSet presAssocID="{CCCE8D3E-FBB9-4EC7-95EC-B3CD58CA5435}" presName="hierChild4" presStyleCnt="0"/>
      <dgm:spPr/>
    </dgm:pt>
    <dgm:pt modelId="{DD5A86F7-26AD-4090-8937-F54AE267B504}" type="pres">
      <dgm:prSet presAssocID="{CCCE8D3E-FBB9-4EC7-95EC-B3CD58CA5435}" presName="hierChild5" presStyleCnt="0"/>
      <dgm:spPr/>
    </dgm:pt>
    <dgm:pt modelId="{1B902239-F7D1-4F99-805E-5991E02AA18A}" type="pres">
      <dgm:prSet presAssocID="{E11D9F5C-5709-4180-8F16-ACBDB2A83F41}" presName="Name35" presStyleLbl="parChTrans1D2" presStyleIdx="1" presStyleCnt="5"/>
      <dgm:spPr/>
    </dgm:pt>
    <dgm:pt modelId="{8875C47D-1099-44F6-8B92-5AB359D7BA92}" type="pres">
      <dgm:prSet presAssocID="{01F3A052-D2A9-41F5-9551-0AD6903D04F0}" presName="hierRoot2" presStyleCnt="0">
        <dgm:presLayoutVars>
          <dgm:hierBranch val="init"/>
        </dgm:presLayoutVars>
      </dgm:prSet>
      <dgm:spPr/>
    </dgm:pt>
    <dgm:pt modelId="{FF5E6385-2C0B-46BB-A95D-690A8A61C483}" type="pres">
      <dgm:prSet presAssocID="{01F3A052-D2A9-41F5-9551-0AD6903D04F0}" presName="rootComposite" presStyleCnt="0"/>
      <dgm:spPr/>
    </dgm:pt>
    <dgm:pt modelId="{43B39958-9654-4C79-B7C8-C93419C38FC5}" type="pres">
      <dgm:prSet presAssocID="{01F3A052-D2A9-41F5-9551-0AD6903D04F0}" presName="rootText" presStyleLbl="node2" presStyleIdx="1" presStyleCnt="5" custScaleX="76909" custScaleY="118011" custLinFactNeighborX="-4240" custLinFactNeighborY="-3666">
        <dgm:presLayoutVars>
          <dgm:chPref val="3"/>
        </dgm:presLayoutVars>
      </dgm:prSet>
      <dgm:spPr/>
    </dgm:pt>
    <dgm:pt modelId="{2AA537A2-F8F3-4B11-A611-64E33B0C325F}" type="pres">
      <dgm:prSet presAssocID="{01F3A052-D2A9-41F5-9551-0AD6903D04F0}" presName="rootConnector" presStyleLbl="node2" presStyleIdx="1" presStyleCnt="5"/>
      <dgm:spPr/>
    </dgm:pt>
    <dgm:pt modelId="{73C7B930-D91F-4D61-9A1C-A04140D1DD6E}" type="pres">
      <dgm:prSet presAssocID="{01F3A052-D2A9-41F5-9551-0AD6903D04F0}" presName="hierChild4" presStyleCnt="0"/>
      <dgm:spPr/>
    </dgm:pt>
    <dgm:pt modelId="{C34AB6C1-CD9C-4325-B010-498269D9F85E}" type="pres">
      <dgm:prSet presAssocID="{01F3A052-D2A9-41F5-9551-0AD6903D04F0}" presName="hierChild5" presStyleCnt="0"/>
      <dgm:spPr/>
    </dgm:pt>
    <dgm:pt modelId="{FE8D0277-5BE2-4F62-BE31-2C17AD36C284}" type="pres">
      <dgm:prSet presAssocID="{09F50354-E3B8-49EB-B984-A3A76371F0EE}" presName="Name35" presStyleLbl="parChTrans1D2" presStyleIdx="2" presStyleCnt="5"/>
      <dgm:spPr/>
    </dgm:pt>
    <dgm:pt modelId="{F7B4B0A2-CE13-44EF-9B45-5FFE7ADD1E7E}" type="pres">
      <dgm:prSet presAssocID="{49E51CA4-934F-4288-B205-3303C0EE588E}" presName="hierRoot2" presStyleCnt="0">
        <dgm:presLayoutVars>
          <dgm:hierBranch val="init"/>
        </dgm:presLayoutVars>
      </dgm:prSet>
      <dgm:spPr/>
    </dgm:pt>
    <dgm:pt modelId="{63B8FA18-82A4-493C-8CAB-BBE39B466B9E}" type="pres">
      <dgm:prSet presAssocID="{49E51CA4-934F-4288-B205-3303C0EE588E}" presName="rootComposite" presStyleCnt="0"/>
      <dgm:spPr/>
    </dgm:pt>
    <dgm:pt modelId="{CD4A7E56-4488-46E2-B686-268A3C719159}" type="pres">
      <dgm:prSet presAssocID="{49E51CA4-934F-4288-B205-3303C0EE588E}" presName="rootText" presStyleLbl="node2" presStyleIdx="2" presStyleCnt="5" custScaleX="76909" custScaleY="118011" custLinFactNeighborX="-4240" custLinFactNeighborY="-3666">
        <dgm:presLayoutVars>
          <dgm:chPref val="3"/>
        </dgm:presLayoutVars>
      </dgm:prSet>
      <dgm:spPr/>
    </dgm:pt>
    <dgm:pt modelId="{D238A743-7AC6-4CB1-859A-9BE3FF1BBED3}" type="pres">
      <dgm:prSet presAssocID="{49E51CA4-934F-4288-B205-3303C0EE588E}" presName="rootConnector" presStyleLbl="node2" presStyleIdx="2" presStyleCnt="5"/>
      <dgm:spPr/>
    </dgm:pt>
    <dgm:pt modelId="{B8BA292D-3717-4300-89CB-2120EA75C09C}" type="pres">
      <dgm:prSet presAssocID="{49E51CA4-934F-4288-B205-3303C0EE588E}" presName="hierChild4" presStyleCnt="0"/>
      <dgm:spPr/>
    </dgm:pt>
    <dgm:pt modelId="{C55FA515-0A73-4B61-93C2-5770A8BCEB22}" type="pres">
      <dgm:prSet presAssocID="{49E51CA4-934F-4288-B205-3303C0EE588E}" presName="hierChild5" presStyleCnt="0"/>
      <dgm:spPr/>
    </dgm:pt>
    <dgm:pt modelId="{CCCE1658-855B-40FE-BC40-655841CEC357}" type="pres">
      <dgm:prSet presAssocID="{A997A2CF-47CF-4E51-A57D-C75EB461483A}" presName="Name35" presStyleLbl="parChTrans1D2" presStyleIdx="3" presStyleCnt="5"/>
      <dgm:spPr/>
    </dgm:pt>
    <dgm:pt modelId="{5B380080-6EB0-448C-B7C8-E4E59EA9D03B}" type="pres">
      <dgm:prSet presAssocID="{F40A36A9-B875-4B89-AEA5-90C88384B528}" presName="hierRoot2" presStyleCnt="0">
        <dgm:presLayoutVars>
          <dgm:hierBranch val="init"/>
        </dgm:presLayoutVars>
      </dgm:prSet>
      <dgm:spPr/>
    </dgm:pt>
    <dgm:pt modelId="{71CF961D-0ABD-4FD3-A8CE-4DBABC7B0D67}" type="pres">
      <dgm:prSet presAssocID="{F40A36A9-B875-4B89-AEA5-90C88384B528}" presName="rootComposite" presStyleCnt="0"/>
      <dgm:spPr/>
    </dgm:pt>
    <dgm:pt modelId="{B2D969BE-D5AC-44C2-9024-951EBFC0327D}" type="pres">
      <dgm:prSet presAssocID="{F40A36A9-B875-4B89-AEA5-90C88384B528}" presName="rootText" presStyleLbl="node2" presStyleIdx="3" presStyleCnt="5" custScaleX="76909" custScaleY="118011" custLinFactNeighborX="-4240" custLinFactNeighborY="-3666">
        <dgm:presLayoutVars>
          <dgm:chPref val="3"/>
        </dgm:presLayoutVars>
      </dgm:prSet>
      <dgm:spPr/>
    </dgm:pt>
    <dgm:pt modelId="{BB6CB380-7D2D-4B15-9178-DDB8C05627A2}" type="pres">
      <dgm:prSet presAssocID="{F40A36A9-B875-4B89-AEA5-90C88384B528}" presName="rootConnector" presStyleLbl="node2" presStyleIdx="3" presStyleCnt="5"/>
      <dgm:spPr/>
    </dgm:pt>
    <dgm:pt modelId="{3CA64802-18B7-47B8-B33F-61C5EBDD6366}" type="pres">
      <dgm:prSet presAssocID="{F40A36A9-B875-4B89-AEA5-90C88384B528}" presName="hierChild4" presStyleCnt="0"/>
      <dgm:spPr/>
    </dgm:pt>
    <dgm:pt modelId="{8D3BA956-1AC3-4EC8-B2A7-23E0218A53D6}" type="pres">
      <dgm:prSet presAssocID="{F40A36A9-B875-4B89-AEA5-90C88384B528}" presName="hierChild5" presStyleCnt="0"/>
      <dgm:spPr/>
    </dgm:pt>
    <dgm:pt modelId="{F41F32A1-A691-437A-9035-8090F53DA0A7}" type="pres">
      <dgm:prSet presAssocID="{80255D34-5664-46E9-87DC-2750D37F6772}" presName="Name35" presStyleLbl="parChTrans1D2" presStyleIdx="4" presStyleCnt="5"/>
      <dgm:spPr/>
    </dgm:pt>
    <dgm:pt modelId="{25DE776C-8968-42ED-84A3-51D9E735CA54}" type="pres">
      <dgm:prSet presAssocID="{AF1AF410-8170-4B2C-B6BB-A5345D4A233F}" presName="hierRoot2" presStyleCnt="0">
        <dgm:presLayoutVars>
          <dgm:hierBranch/>
        </dgm:presLayoutVars>
      </dgm:prSet>
      <dgm:spPr/>
    </dgm:pt>
    <dgm:pt modelId="{19F4FC1D-BE14-4A4C-ACBA-F26BF2FDED50}" type="pres">
      <dgm:prSet presAssocID="{AF1AF410-8170-4B2C-B6BB-A5345D4A233F}" presName="rootComposite" presStyleCnt="0"/>
      <dgm:spPr/>
    </dgm:pt>
    <dgm:pt modelId="{DCFB61F2-A6A5-4EFD-82F6-719FBEA63B62}" type="pres">
      <dgm:prSet presAssocID="{AF1AF410-8170-4B2C-B6BB-A5345D4A233F}" presName="rootText" presStyleLbl="node2" presStyleIdx="4" presStyleCnt="5" custScaleX="80495" custScaleY="116656" custLinFactNeighborX="-8092" custLinFactNeighborY="-3666">
        <dgm:presLayoutVars>
          <dgm:chPref val="3"/>
        </dgm:presLayoutVars>
      </dgm:prSet>
      <dgm:spPr/>
    </dgm:pt>
    <dgm:pt modelId="{CF4AED21-A4E2-479F-B8AD-C22193B265FE}" type="pres">
      <dgm:prSet presAssocID="{AF1AF410-8170-4B2C-B6BB-A5345D4A233F}" presName="rootConnector" presStyleLbl="node2" presStyleIdx="4" presStyleCnt="5"/>
      <dgm:spPr/>
    </dgm:pt>
    <dgm:pt modelId="{2523482B-5C55-4375-8372-B12DD1101F2F}" type="pres">
      <dgm:prSet presAssocID="{AF1AF410-8170-4B2C-B6BB-A5345D4A233F}" presName="hierChild4" presStyleCnt="0"/>
      <dgm:spPr/>
    </dgm:pt>
    <dgm:pt modelId="{7E379FAA-08D7-4E0D-B729-99870C8FCB81}" type="pres">
      <dgm:prSet presAssocID="{AF1AF410-8170-4B2C-B6BB-A5345D4A233F}" presName="hierChild5" presStyleCnt="0"/>
      <dgm:spPr/>
    </dgm:pt>
    <dgm:pt modelId="{39652BBB-8064-41CA-B328-51782D063156}" type="pres">
      <dgm:prSet presAssocID="{DFC7843A-8D97-4716-84B8-CAB81F42C1C2}" presName="hierChild3" presStyleCnt="0"/>
      <dgm:spPr/>
    </dgm:pt>
  </dgm:ptLst>
  <dgm:cxnLst>
    <dgm:cxn modelId="{67DB8700-2871-4FEF-8FB7-D62AB18B84B3}" type="presOf" srcId="{E11D9F5C-5709-4180-8F16-ACBDB2A83F41}" destId="{1B902239-F7D1-4F99-805E-5991E02AA18A}" srcOrd="0" destOrd="0" presId="urn:microsoft.com/office/officeart/2005/8/layout/orgChart1"/>
    <dgm:cxn modelId="{3848D311-5119-493D-AAAF-FC5FEE7878EF}" type="presOf" srcId="{CCCE8D3E-FBB9-4EC7-95EC-B3CD58CA5435}" destId="{0650EAD3-CC1A-499A-A8C7-A68E000670FE}" srcOrd="1" destOrd="0" presId="urn:microsoft.com/office/officeart/2005/8/layout/orgChart1"/>
    <dgm:cxn modelId="{2DE37C12-1CEC-45DC-B130-4A3BF6E6AE93}" type="presOf" srcId="{49E51CA4-934F-4288-B205-3303C0EE588E}" destId="{D238A743-7AC6-4CB1-859A-9BE3FF1BBED3}" srcOrd="1" destOrd="0" presId="urn:microsoft.com/office/officeart/2005/8/layout/orgChart1"/>
    <dgm:cxn modelId="{D0121419-0A29-4984-8F0C-DFD46C951419}" type="presOf" srcId="{F40A36A9-B875-4B89-AEA5-90C88384B528}" destId="{B2D969BE-D5AC-44C2-9024-951EBFC0327D}" srcOrd="0" destOrd="0" presId="urn:microsoft.com/office/officeart/2005/8/layout/orgChart1"/>
    <dgm:cxn modelId="{750CAD5E-664E-4090-8BAB-81BABCEE4098}" type="presOf" srcId="{DFC7843A-8D97-4716-84B8-CAB81F42C1C2}" destId="{3AB32ACF-792C-4DF6-B185-ED4541799AB8}" srcOrd="0" destOrd="0" presId="urn:microsoft.com/office/officeart/2005/8/layout/orgChart1"/>
    <dgm:cxn modelId="{CAB52B5F-4380-49A3-B0DA-19E47C76498B}" type="presOf" srcId="{AF1AF410-8170-4B2C-B6BB-A5345D4A233F}" destId="{DCFB61F2-A6A5-4EFD-82F6-719FBEA63B62}" srcOrd="0" destOrd="0" presId="urn:microsoft.com/office/officeart/2005/8/layout/orgChart1"/>
    <dgm:cxn modelId="{E249EE6B-6188-468C-9153-9AE50FA82145}" type="presOf" srcId="{AF1AF410-8170-4B2C-B6BB-A5345D4A233F}" destId="{CF4AED21-A4E2-479F-B8AD-C22193B265FE}" srcOrd="1" destOrd="0" presId="urn:microsoft.com/office/officeart/2005/8/layout/orgChart1"/>
    <dgm:cxn modelId="{2A31856C-FA39-4201-A043-2BB7D3244D3C}" srcId="{5658CF5C-3E03-49A7-94E6-158978EFCD2E}" destId="{DFC7843A-8D97-4716-84B8-CAB81F42C1C2}" srcOrd="0" destOrd="0" parTransId="{D330DB5E-D83D-4BE7-B428-209C9370379D}" sibTransId="{424F98CE-7EF0-467B-8012-FB5B3543CD62}"/>
    <dgm:cxn modelId="{8E0C2F73-7760-4814-BF21-BF44C5C5CD56}" type="presOf" srcId="{F40A36A9-B875-4B89-AEA5-90C88384B528}" destId="{BB6CB380-7D2D-4B15-9178-DDB8C05627A2}" srcOrd="1" destOrd="0" presId="urn:microsoft.com/office/officeart/2005/8/layout/orgChart1"/>
    <dgm:cxn modelId="{A3EF3F7A-7517-4B9C-90BA-32B7168433B5}" type="presOf" srcId="{5658CF5C-3E03-49A7-94E6-158978EFCD2E}" destId="{5510A171-E0E5-4DF8-9669-02CE1CE3BD61}" srcOrd="0" destOrd="0" presId="urn:microsoft.com/office/officeart/2005/8/layout/orgChart1"/>
    <dgm:cxn modelId="{C102CD7E-8D58-411E-AD9C-EA220AA088FD}" srcId="{DFC7843A-8D97-4716-84B8-CAB81F42C1C2}" destId="{CCCE8D3E-FBB9-4EC7-95EC-B3CD58CA5435}" srcOrd="0" destOrd="0" parTransId="{83AF4599-959E-4B67-8DA5-8DD65585144B}" sibTransId="{CB9EDAFB-E49F-43E5-85E7-C0A46666947A}"/>
    <dgm:cxn modelId="{DE273A84-B088-4ADC-98B1-B96648CA1694}" type="presOf" srcId="{DFC7843A-8D97-4716-84B8-CAB81F42C1C2}" destId="{DB4ED55E-DDDE-4AD2-A1F5-4789C97F23A5}" srcOrd="1" destOrd="0" presId="urn:microsoft.com/office/officeart/2005/8/layout/orgChart1"/>
    <dgm:cxn modelId="{3D71EF84-5021-485B-8E32-4D04B27FDBE8}" type="presOf" srcId="{80255D34-5664-46E9-87DC-2750D37F6772}" destId="{F41F32A1-A691-437A-9035-8090F53DA0A7}" srcOrd="0" destOrd="0" presId="urn:microsoft.com/office/officeart/2005/8/layout/orgChart1"/>
    <dgm:cxn modelId="{2FE56D89-2BB4-4F20-90DE-C3722E011CC9}" type="presOf" srcId="{01F3A052-D2A9-41F5-9551-0AD6903D04F0}" destId="{43B39958-9654-4C79-B7C8-C93419C38FC5}" srcOrd="0" destOrd="0" presId="urn:microsoft.com/office/officeart/2005/8/layout/orgChart1"/>
    <dgm:cxn modelId="{3DACE691-1066-443E-8AF1-689A0D855ECD}" srcId="{DFC7843A-8D97-4716-84B8-CAB81F42C1C2}" destId="{01F3A052-D2A9-41F5-9551-0AD6903D04F0}" srcOrd="1" destOrd="0" parTransId="{E11D9F5C-5709-4180-8F16-ACBDB2A83F41}" sibTransId="{198050E4-7BE2-4AB0-B7E5-BA60202D94D2}"/>
    <dgm:cxn modelId="{1319FB92-3724-4043-BE8F-8BDCB32AD75A}" srcId="{DFC7843A-8D97-4716-84B8-CAB81F42C1C2}" destId="{49E51CA4-934F-4288-B205-3303C0EE588E}" srcOrd="2" destOrd="0" parTransId="{09F50354-E3B8-49EB-B984-A3A76371F0EE}" sibTransId="{77723E96-1DBB-47EB-9027-7F684C920E3E}"/>
    <dgm:cxn modelId="{0A6F6EA4-FCD8-4FE0-BF93-99AD0E2E7F5E}" type="presOf" srcId="{09F50354-E3B8-49EB-B984-A3A76371F0EE}" destId="{FE8D0277-5BE2-4F62-BE31-2C17AD36C284}" srcOrd="0" destOrd="0" presId="urn:microsoft.com/office/officeart/2005/8/layout/orgChart1"/>
    <dgm:cxn modelId="{49F555B4-0B06-4C98-B2B1-05AF99F21089}" type="presOf" srcId="{49E51CA4-934F-4288-B205-3303C0EE588E}" destId="{CD4A7E56-4488-46E2-B686-268A3C719159}" srcOrd="0" destOrd="0" presId="urn:microsoft.com/office/officeart/2005/8/layout/orgChart1"/>
    <dgm:cxn modelId="{69E89FC2-616C-42EE-8E59-33BA6F5E3374}" type="presOf" srcId="{A997A2CF-47CF-4E51-A57D-C75EB461483A}" destId="{CCCE1658-855B-40FE-BC40-655841CEC357}" srcOrd="0" destOrd="0" presId="urn:microsoft.com/office/officeart/2005/8/layout/orgChart1"/>
    <dgm:cxn modelId="{9619BAC7-2F06-475A-836C-084E67B63FA3}" type="presOf" srcId="{83AF4599-959E-4B67-8DA5-8DD65585144B}" destId="{068B9490-088A-4907-987A-6E118BE38C41}" srcOrd="0" destOrd="0" presId="urn:microsoft.com/office/officeart/2005/8/layout/orgChart1"/>
    <dgm:cxn modelId="{02C981D7-BD44-4FAD-B03B-EFDEF3C444ED}" type="presOf" srcId="{CCCE8D3E-FBB9-4EC7-95EC-B3CD58CA5435}" destId="{50E54D4B-8A50-4DE0-B801-8CCE0A5EBC87}" srcOrd="0" destOrd="0" presId="urn:microsoft.com/office/officeart/2005/8/layout/orgChart1"/>
    <dgm:cxn modelId="{49CB42D8-CC72-4AAD-890F-1987F5B07189}" srcId="{DFC7843A-8D97-4716-84B8-CAB81F42C1C2}" destId="{AF1AF410-8170-4B2C-B6BB-A5345D4A233F}" srcOrd="4" destOrd="0" parTransId="{80255D34-5664-46E9-87DC-2750D37F6772}" sibTransId="{3DA036D3-B6D0-4D4B-AA1A-A113D7B48086}"/>
    <dgm:cxn modelId="{817CD5F3-12B4-4A39-81D2-7828F11114D3}" srcId="{DFC7843A-8D97-4716-84B8-CAB81F42C1C2}" destId="{F40A36A9-B875-4B89-AEA5-90C88384B528}" srcOrd="3" destOrd="0" parTransId="{A997A2CF-47CF-4E51-A57D-C75EB461483A}" sibTransId="{232C1D0C-8147-4D8C-87F2-E582F8F0B6F9}"/>
    <dgm:cxn modelId="{2C3EE8F8-E363-4628-9C2C-610177823128}" type="presOf" srcId="{01F3A052-D2A9-41F5-9551-0AD6903D04F0}" destId="{2AA537A2-F8F3-4B11-A611-64E33B0C325F}" srcOrd="1" destOrd="0" presId="urn:microsoft.com/office/officeart/2005/8/layout/orgChart1"/>
    <dgm:cxn modelId="{D653A52A-14F9-4CAC-8071-FAB1F8D1DDBE}" type="presParOf" srcId="{5510A171-E0E5-4DF8-9669-02CE1CE3BD61}" destId="{A2953B97-FD70-453C-85F1-79C9E12C7476}" srcOrd="0" destOrd="0" presId="urn:microsoft.com/office/officeart/2005/8/layout/orgChart1"/>
    <dgm:cxn modelId="{46ED2CD1-9B3F-4F9F-B215-6A4BB80F90E7}" type="presParOf" srcId="{A2953B97-FD70-453C-85F1-79C9E12C7476}" destId="{185CBC92-2507-41E1-849B-F66171063FDC}" srcOrd="0" destOrd="0" presId="urn:microsoft.com/office/officeart/2005/8/layout/orgChart1"/>
    <dgm:cxn modelId="{DAC686AF-6054-47B5-A10F-BDFD071106A3}" type="presParOf" srcId="{185CBC92-2507-41E1-849B-F66171063FDC}" destId="{3AB32ACF-792C-4DF6-B185-ED4541799AB8}" srcOrd="0" destOrd="0" presId="urn:microsoft.com/office/officeart/2005/8/layout/orgChart1"/>
    <dgm:cxn modelId="{E7424F0F-D9D6-41F2-AE70-A8FA7B4EF1A3}" type="presParOf" srcId="{185CBC92-2507-41E1-849B-F66171063FDC}" destId="{DB4ED55E-DDDE-4AD2-A1F5-4789C97F23A5}" srcOrd="1" destOrd="0" presId="urn:microsoft.com/office/officeart/2005/8/layout/orgChart1"/>
    <dgm:cxn modelId="{B16BA808-1FA9-4C5C-BCFD-CA427E2682B3}" type="presParOf" srcId="{A2953B97-FD70-453C-85F1-79C9E12C7476}" destId="{C0BDC65E-F3AD-4BF8-AD10-FC85FFBB80AC}" srcOrd="1" destOrd="0" presId="urn:microsoft.com/office/officeart/2005/8/layout/orgChart1"/>
    <dgm:cxn modelId="{03C90744-7DDE-4029-911B-DB2918BC2691}" type="presParOf" srcId="{C0BDC65E-F3AD-4BF8-AD10-FC85FFBB80AC}" destId="{068B9490-088A-4907-987A-6E118BE38C41}" srcOrd="0" destOrd="0" presId="urn:microsoft.com/office/officeart/2005/8/layout/orgChart1"/>
    <dgm:cxn modelId="{866FA1DA-8F60-433A-BD92-9B248FE5CECD}" type="presParOf" srcId="{C0BDC65E-F3AD-4BF8-AD10-FC85FFBB80AC}" destId="{98EB46F1-5247-4931-9815-7D7E4D855B37}" srcOrd="1" destOrd="0" presId="urn:microsoft.com/office/officeart/2005/8/layout/orgChart1"/>
    <dgm:cxn modelId="{148C9203-DF3F-49D5-B9DF-22735B6D0F50}" type="presParOf" srcId="{98EB46F1-5247-4931-9815-7D7E4D855B37}" destId="{901DE00B-DC48-4B49-838A-BA19BB2DAEEA}" srcOrd="0" destOrd="0" presId="urn:microsoft.com/office/officeart/2005/8/layout/orgChart1"/>
    <dgm:cxn modelId="{A776B7E7-C82D-40F4-8AB2-386F7E4B99B9}" type="presParOf" srcId="{901DE00B-DC48-4B49-838A-BA19BB2DAEEA}" destId="{50E54D4B-8A50-4DE0-B801-8CCE0A5EBC87}" srcOrd="0" destOrd="0" presId="urn:microsoft.com/office/officeart/2005/8/layout/orgChart1"/>
    <dgm:cxn modelId="{227DDE45-2875-421C-91E6-087AB9E922DB}" type="presParOf" srcId="{901DE00B-DC48-4B49-838A-BA19BB2DAEEA}" destId="{0650EAD3-CC1A-499A-A8C7-A68E000670FE}" srcOrd="1" destOrd="0" presId="urn:microsoft.com/office/officeart/2005/8/layout/orgChart1"/>
    <dgm:cxn modelId="{28F33DF3-A7D6-4015-BAC0-A6A4FEAC37C8}" type="presParOf" srcId="{98EB46F1-5247-4931-9815-7D7E4D855B37}" destId="{A8AC3AD0-AAC8-4BBF-98C0-7D1F4308CFDE}" srcOrd="1" destOrd="0" presId="urn:microsoft.com/office/officeart/2005/8/layout/orgChart1"/>
    <dgm:cxn modelId="{E9987917-834F-4862-B753-961962BFC39D}" type="presParOf" srcId="{98EB46F1-5247-4931-9815-7D7E4D855B37}" destId="{DD5A86F7-26AD-4090-8937-F54AE267B504}" srcOrd="2" destOrd="0" presId="urn:microsoft.com/office/officeart/2005/8/layout/orgChart1"/>
    <dgm:cxn modelId="{BF0C446F-11D5-4D8B-9CB7-40A8494A07CE}" type="presParOf" srcId="{C0BDC65E-F3AD-4BF8-AD10-FC85FFBB80AC}" destId="{1B902239-F7D1-4F99-805E-5991E02AA18A}" srcOrd="2" destOrd="0" presId="urn:microsoft.com/office/officeart/2005/8/layout/orgChart1"/>
    <dgm:cxn modelId="{9D83211E-F7EB-4471-9029-D8EB877EAB71}" type="presParOf" srcId="{C0BDC65E-F3AD-4BF8-AD10-FC85FFBB80AC}" destId="{8875C47D-1099-44F6-8B92-5AB359D7BA92}" srcOrd="3" destOrd="0" presId="urn:microsoft.com/office/officeart/2005/8/layout/orgChart1"/>
    <dgm:cxn modelId="{47AC2821-DB0E-4292-A99D-504F7943DDF3}" type="presParOf" srcId="{8875C47D-1099-44F6-8B92-5AB359D7BA92}" destId="{FF5E6385-2C0B-46BB-A95D-690A8A61C483}" srcOrd="0" destOrd="0" presId="urn:microsoft.com/office/officeart/2005/8/layout/orgChart1"/>
    <dgm:cxn modelId="{3006BCDD-03F7-4906-9201-05337DCEA43E}" type="presParOf" srcId="{FF5E6385-2C0B-46BB-A95D-690A8A61C483}" destId="{43B39958-9654-4C79-B7C8-C93419C38FC5}" srcOrd="0" destOrd="0" presId="urn:microsoft.com/office/officeart/2005/8/layout/orgChart1"/>
    <dgm:cxn modelId="{BF4F5A0B-0A74-4689-B6B9-5DAE242C9896}" type="presParOf" srcId="{FF5E6385-2C0B-46BB-A95D-690A8A61C483}" destId="{2AA537A2-F8F3-4B11-A611-64E33B0C325F}" srcOrd="1" destOrd="0" presId="urn:microsoft.com/office/officeart/2005/8/layout/orgChart1"/>
    <dgm:cxn modelId="{5D1A847A-B1B4-4D79-AF28-28AE1AD3715E}" type="presParOf" srcId="{8875C47D-1099-44F6-8B92-5AB359D7BA92}" destId="{73C7B930-D91F-4D61-9A1C-A04140D1DD6E}" srcOrd="1" destOrd="0" presId="urn:microsoft.com/office/officeart/2005/8/layout/orgChart1"/>
    <dgm:cxn modelId="{801155F2-D156-49CD-A9FB-F38296340159}" type="presParOf" srcId="{8875C47D-1099-44F6-8B92-5AB359D7BA92}" destId="{C34AB6C1-CD9C-4325-B010-498269D9F85E}" srcOrd="2" destOrd="0" presId="urn:microsoft.com/office/officeart/2005/8/layout/orgChart1"/>
    <dgm:cxn modelId="{A0492E0F-7A4C-4287-BE92-B808187CEACD}" type="presParOf" srcId="{C0BDC65E-F3AD-4BF8-AD10-FC85FFBB80AC}" destId="{FE8D0277-5BE2-4F62-BE31-2C17AD36C284}" srcOrd="4" destOrd="0" presId="urn:microsoft.com/office/officeart/2005/8/layout/orgChart1"/>
    <dgm:cxn modelId="{466567D2-E95D-45A1-AD9C-42C5D33D185D}" type="presParOf" srcId="{C0BDC65E-F3AD-4BF8-AD10-FC85FFBB80AC}" destId="{F7B4B0A2-CE13-44EF-9B45-5FFE7ADD1E7E}" srcOrd="5" destOrd="0" presId="urn:microsoft.com/office/officeart/2005/8/layout/orgChart1"/>
    <dgm:cxn modelId="{2B5FC3E1-C315-46F8-AF30-29FA9E0D1231}" type="presParOf" srcId="{F7B4B0A2-CE13-44EF-9B45-5FFE7ADD1E7E}" destId="{63B8FA18-82A4-493C-8CAB-BBE39B466B9E}" srcOrd="0" destOrd="0" presId="urn:microsoft.com/office/officeart/2005/8/layout/orgChart1"/>
    <dgm:cxn modelId="{E23D26C4-DA70-48FF-842E-8624065D476C}" type="presParOf" srcId="{63B8FA18-82A4-493C-8CAB-BBE39B466B9E}" destId="{CD4A7E56-4488-46E2-B686-268A3C719159}" srcOrd="0" destOrd="0" presId="urn:microsoft.com/office/officeart/2005/8/layout/orgChart1"/>
    <dgm:cxn modelId="{055604F5-94E6-44D1-BBB9-95B2AA5AE8D4}" type="presParOf" srcId="{63B8FA18-82A4-493C-8CAB-BBE39B466B9E}" destId="{D238A743-7AC6-4CB1-859A-9BE3FF1BBED3}" srcOrd="1" destOrd="0" presId="urn:microsoft.com/office/officeart/2005/8/layout/orgChart1"/>
    <dgm:cxn modelId="{FDAB1679-3825-49EE-88A5-952383360812}" type="presParOf" srcId="{F7B4B0A2-CE13-44EF-9B45-5FFE7ADD1E7E}" destId="{B8BA292D-3717-4300-89CB-2120EA75C09C}" srcOrd="1" destOrd="0" presId="urn:microsoft.com/office/officeart/2005/8/layout/orgChart1"/>
    <dgm:cxn modelId="{26F2C3E8-78D6-43B4-B479-D2047DA6483A}" type="presParOf" srcId="{F7B4B0A2-CE13-44EF-9B45-5FFE7ADD1E7E}" destId="{C55FA515-0A73-4B61-93C2-5770A8BCEB22}" srcOrd="2" destOrd="0" presId="urn:microsoft.com/office/officeart/2005/8/layout/orgChart1"/>
    <dgm:cxn modelId="{4DA005B3-8425-4102-B392-EACD5F3F4343}" type="presParOf" srcId="{C0BDC65E-F3AD-4BF8-AD10-FC85FFBB80AC}" destId="{CCCE1658-855B-40FE-BC40-655841CEC357}" srcOrd="6" destOrd="0" presId="urn:microsoft.com/office/officeart/2005/8/layout/orgChart1"/>
    <dgm:cxn modelId="{FF8526E8-0C98-466E-B26F-8FF53972306D}" type="presParOf" srcId="{C0BDC65E-F3AD-4BF8-AD10-FC85FFBB80AC}" destId="{5B380080-6EB0-448C-B7C8-E4E59EA9D03B}" srcOrd="7" destOrd="0" presId="urn:microsoft.com/office/officeart/2005/8/layout/orgChart1"/>
    <dgm:cxn modelId="{5AC00038-6151-4F71-B4DE-B4C38F9D6476}" type="presParOf" srcId="{5B380080-6EB0-448C-B7C8-E4E59EA9D03B}" destId="{71CF961D-0ABD-4FD3-A8CE-4DBABC7B0D67}" srcOrd="0" destOrd="0" presId="urn:microsoft.com/office/officeart/2005/8/layout/orgChart1"/>
    <dgm:cxn modelId="{78610645-60F4-4E9E-BCBD-117720E52CDF}" type="presParOf" srcId="{71CF961D-0ABD-4FD3-A8CE-4DBABC7B0D67}" destId="{B2D969BE-D5AC-44C2-9024-951EBFC0327D}" srcOrd="0" destOrd="0" presId="urn:microsoft.com/office/officeart/2005/8/layout/orgChart1"/>
    <dgm:cxn modelId="{21E45EF4-8C6F-455D-9C2E-5E611D7B822F}" type="presParOf" srcId="{71CF961D-0ABD-4FD3-A8CE-4DBABC7B0D67}" destId="{BB6CB380-7D2D-4B15-9178-DDB8C05627A2}" srcOrd="1" destOrd="0" presId="urn:microsoft.com/office/officeart/2005/8/layout/orgChart1"/>
    <dgm:cxn modelId="{C366FCFE-384D-4161-A38B-AA251F91A5D8}" type="presParOf" srcId="{5B380080-6EB0-448C-B7C8-E4E59EA9D03B}" destId="{3CA64802-18B7-47B8-B33F-61C5EBDD6366}" srcOrd="1" destOrd="0" presId="urn:microsoft.com/office/officeart/2005/8/layout/orgChart1"/>
    <dgm:cxn modelId="{4454E7AB-E633-467E-8C9D-58DB5D01DC70}" type="presParOf" srcId="{5B380080-6EB0-448C-B7C8-E4E59EA9D03B}" destId="{8D3BA956-1AC3-4EC8-B2A7-23E0218A53D6}" srcOrd="2" destOrd="0" presId="urn:microsoft.com/office/officeart/2005/8/layout/orgChart1"/>
    <dgm:cxn modelId="{89017199-4092-4417-A939-9BD0E5E75F8C}" type="presParOf" srcId="{C0BDC65E-F3AD-4BF8-AD10-FC85FFBB80AC}" destId="{F41F32A1-A691-437A-9035-8090F53DA0A7}" srcOrd="8" destOrd="0" presId="urn:microsoft.com/office/officeart/2005/8/layout/orgChart1"/>
    <dgm:cxn modelId="{F11D7354-22E7-4F62-BC00-3040280AD2FA}" type="presParOf" srcId="{C0BDC65E-F3AD-4BF8-AD10-FC85FFBB80AC}" destId="{25DE776C-8968-42ED-84A3-51D9E735CA54}" srcOrd="9" destOrd="0" presId="urn:microsoft.com/office/officeart/2005/8/layout/orgChart1"/>
    <dgm:cxn modelId="{88024C8A-02A7-4F93-A040-468AEDFBCA4D}" type="presParOf" srcId="{25DE776C-8968-42ED-84A3-51D9E735CA54}" destId="{19F4FC1D-BE14-4A4C-ACBA-F26BF2FDED50}" srcOrd="0" destOrd="0" presId="urn:microsoft.com/office/officeart/2005/8/layout/orgChart1"/>
    <dgm:cxn modelId="{0E939852-3F16-4296-A483-AAFD5949F14F}" type="presParOf" srcId="{19F4FC1D-BE14-4A4C-ACBA-F26BF2FDED50}" destId="{DCFB61F2-A6A5-4EFD-82F6-719FBEA63B62}" srcOrd="0" destOrd="0" presId="urn:microsoft.com/office/officeart/2005/8/layout/orgChart1"/>
    <dgm:cxn modelId="{12394877-5304-41B7-AFA8-E5DF4B3A06B0}" type="presParOf" srcId="{19F4FC1D-BE14-4A4C-ACBA-F26BF2FDED50}" destId="{CF4AED21-A4E2-479F-B8AD-C22193B265FE}" srcOrd="1" destOrd="0" presId="urn:microsoft.com/office/officeart/2005/8/layout/orgChart1"/>
    <dgm:cxn modelId="{3E24EA0D-64FC-4E04-A4FD-903707C9E695}" type="presParOf" srcId="{25DE776C-8968-42ED-84A3-51D9E735CA54}" destId="{2523482B-5C55-4375-8372-B12DD1101F2F}" srcOrd="1" destOrd="0" presId="urn:microsoft.com/office/officeart/2005/8/layout/orgChart1"/>
    <dgm:cxn modelId="{9418BDA1-D377-467E-9360-F7F3DCA91D53}" type="presParOf" srcId="{25DE776C-8968-42ED-84A3-51D9E735CA54}" destId="{7E379FAA-08D7-4E0D-B729-99870C8FCB81}" srcOrd="2" destOrd="0" presId="urn:microsoft.com/office/officeart/2005/8/layout/orgChart1"/>
    <dgm:cxn modelId="{F232DFC1-0A20-4CF5-BD04-43670DFF4335}" type="presParOf" srcId="{A2953B97-FD70-453C-85F1-79C9E12C7476}" destId="{39652BBB-8064-41CA-B328-51782D063156}" srcOrd="2" destOrd="0" presId="urn:microsoft.com/office/officeart/2005/8/layout/orgChart1"/>
  </dgm:cxnLst>
  <dgm:bg/>
  <dgm:whole>
    <a:ln>
      <a:solidFill>
        <a:srgbClr val="140765"/>
      </a:solidFill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8CF5C-3E03-49A7-94E6-158978EFCD2E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</dgm:pt>
    <dgm:pt modelId="{DFC7843A-8D97-4716-84B8-CAB81F42C1C2}">
      <dgm:prSet custT="1"/>
      <dgm:spPr>
        <a:solidFill>
          <a:srgbClr val="FFFF00">
            <a:alpha val="80000"/>
          </a:srgb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800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Syarat</a:t>
          </a:r>
          <a:r>
            <a:rPr kumimoji="0" lang="en-US" sz="28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Ilmu</a:t>
          </a:r>
          <a:r>
            <a:rPr kumimoji="0" lang="en-US" sz="28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Pengetahuan</a:t>
          </a:r>
          <a:endParaRPr kumimoji="0" lang="en-US" sz="2800" b="1" i="0" u="none" strike="noStrike" cap="none" normalizeH="0" baseline="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800" b="0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kumimoji="0" lang="en-US" sz="2800" b="0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Disingkat</a:t>
          </a:r>
          <a:r>
            <a:rPr kumimoji="0" lang="en-US" sz="2800" b="0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kumimoji="0" lang="en-US" sz="2800" b="0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Omes</a:t>
          </a:r>
          <a:r>
            <a:rPr kumimoji="0" lang="en-US" sz="2800" b="0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330DB5E-D83D-4BE7-B428-209C9370379D}" cxnId="{2A31856C-FA39-4201-A043-2BB7D3244D3C}" type="parTrans">
      <dgm:prSet/>
      <dgm:spPr/>
      <dgm:t>
        <a:bodyPr/>
        <a:lstStyle/>
        <a:p>
          <a:endParaRPr lang="en-US"/>
        </a:p>
      </dgm:t>
    </dgm:pt>
    <dgm:pt modelId="{424F98CE-7EF0-467B-8012-FB5B3543CD62}" cxnId="{2A31856C-FA39-4201-A043-2BB7D3244D3C}" type="sibTrans">
      <dgm:prSet/>
      <dgm:spPr/>
      <dgm:t>
        <a:bodyPr/>
        <a:lstStyle/>
        <a:p>
          <a:endParaRPr lang="en-US"/>
        </a:p>
      </dgm:t>
    </dgm:pt>
    <dgm:pt modelId="{CA27A3A8-34A5-4F5A-BF98-6BD1DBAEC777}">
      <dgm:prSet/>
      <dgm:spPr>
        <a:solidFill>
          <a:schemeClr val="tx1">
            <a:lumMod val="75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Objek</a:t>
          </a:r>
          <a:r>
            <a:rPr kumimoji="0" lang="en-US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(Material &amp; Formal)</a:t>
          </a:r>
          <a:endParaRPr kumimoji="0" lang="en-US" b="0" i="0" u="none" strike="noStrike" cap="none" normalizeH="0" baseline="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3C29E-9A5C-48A5-A425-74F63D13AA41}" cxnId="{5C6B0A5C-90CA-46C7-BC49-93F537841821}" type="parTrans">
      <dgm:prSet/>
      <dgm:spPr/>
      <dgm:t>
        <a:bodyPr/>
        <a:lstStyle/>
        <a:p>
          <a:endParaRPr lang="en-US"/>
        </a:p>
      </dgm:t>
    </dgm:pt>
    <dgm:pt modelId="{2E354258-9727-4888-86DA-459313617BA5}" cxnId="{5C6B0A5C-90CA-46C7-BC49-93F537841821}" type="sibTrans">
      <dgm:prSet/>
      <dgm:spPr/>
      <dgm:t>
        <a:bodyPr/>
        <a:lstStyle/>
        <a:p>
          <a:endParaRPr lang="en-US"/>
        </a:p>
      </dgm:t>
    </dgm:pt>
    <dgm:pt modelId="{005D6031-6C65-4B6C-AB37-166DC29A422D}">
      <dgm:prSet/>
      <dgm:spPr>
        <a:solidFill>
          <a:schemeClr val="accent1">
            <a:lumMod val="40000"/>
            <a:lumOff val="60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solidFill>
                <a:srgbClr val="4800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Memiliki</a:t>
          </a:r>
          <a:r>
            <a:rPr kumimoji="0" lang="en-US" b="1" i="0" u="none" strike="noStrike" cap="none" normalizeH="0" baseline="0" dirty="0">
              <a:solidFill>
                <a:srgbClr val="4800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>
              <a:solidFill>
                <a:srgbClr val="4800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Metode</a:t>
          </a:r>
          <a:r>
            <a:rPr kumimoji="0" lang="en-US" b="1" i="0" u="none" strike="noStrike" cap="none" normalizeH="0" baseline="0" dirty="0">
              <a:solidFill>
                <a:srgbClr val="4800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kumimoji="0" lang="en-US" b="0" i="0" u="none" strike="noStrike" cap="none" normalizeH="0" baseline="0" dirty="0">
            <a:solidFill>
              <a:srgbClr val="480024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1ACD3-B29B-4ACD-B4F9-1F9563913113}" cxnId="{8DDE021A-608C-4CAB-AF94-2F7C4DA9D205}" type="parTrans">
      <dgm:prSet/>
      <dgm:spPr/>
      <dgm:t>
        <a:bodyPr/>
        <a:lstStyle/>
        <a:p>
          <a:endParaRPr lang="en-US"/>
        </a:p>
      </dgm:t>
    </dgm:pt>
    <dgm:pt modelId="{7CFFA748-9141-41A9-ACDF-E444BB0CC20B}" cxnId="{8DDE021A-608C-4CAB-AF94-2F7C4DA9D205}" type="sibTrans">
      <dgm:prSet/>
      <dgm:spPr/>
      <dgm:t>
        <a:bodyPr/>
        <a:lstStyle/>
        <a:p>
          <a:endParaRPr lang="en-US"/>
        </a:p>
      </dgm:t>
    </dgm:pt>
    <dgm:pt modelId="{CCCE8D3E-FBB9-4EC7-95EC-B3CD58CA5435}">
      <dgm:prSet/>
      <dgm:spPr>
        <a:solidFill>
          <a:schemeClr val="tx2">
            <a:lumMod val="25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Evidensi</a:t>
          </a:r>
          <a:r>
            <a:rPr kumimoji="0" lang="en-US" b="1" i="0" u="none" strike="noStrike" cap="none" normalizeH="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Empirik</a:t>
          </a:r>
          <a:endParaRPr kumimoji="0" lang="en-US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F4599-959E-4B67-8DA5-8DD65585144B}" cxnId="{C102CD7E-8D58-411E-AD9C-EA220AA088FD}" type="parTrans">
      <dgm:prSet/>
      <dgm:spPr/>
      <dgm:t>
        <a:bodyPr/>
        <a:lstStyle/>
        <a:p>
          <a:endParaRPr lang="en-US"/>
        </a:p>
      </dgm:t>
    </dgm:pt>
    <dgm:pt modelId="{CB9EDAFB-E49F-43E5-85E7-C0A46666947A}" cxnId="{C102CD7E-8D58-411E-AD9C-EA220AA088FD}" type="sibTrans">
      <dgm:prSet/>
      <dgm:spPr/>
      <dgm:t>
        <a:bodyPr/>
        <a:lstStyle/>
        <a:p>
          <a:endParaRPr lang="en-US"/>
        </a:p>
      </dgm:t>
    </dgm:pt>
    <dgm:pt modelId="{AF1AF410-8170-4B2C-B6BB-A5345D4A233F}">
      <dgm:prSet/>
      <dgm:spPr>
        <a:solidFill>
          <a:schemeClr val="tx2">
            <a:lumMod val="10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Siste-matika</a:t>
          </a:r>
          <a:endParaRPr kumimoji="0" lang="en-US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55D34-5664-46E9-87DC-2750D37F6772}" cxnId="{49CB42D8-CC72-4AAD-890F-1987F5B07189}" type="parTrans">
      <dgm:prSet/>
      <dgm:spPr/>
      <dgm:t>
        <a:bodyPr/>
        <a:lstStyle/>
        <a:p>
          <a:endParaRPr lang="en-US"/>
        </a:p>
      </dgm:t>
    </dgm:pt>
    <dgm:pt modelId="{3DA036D3-B6D0-4D4B-AA1A-A113D7B48086}" cxnId="{49CB42D8-CC72-4AAD-890F-1987F5B07189}" type="sibTrans">
      <dgm:prSet/>
      <dgm:spPr/>
      <dgm:t>
        <a:bodyPr/>
        <a:lstStyle/>
        <a:p>
          <a:endParaRPr lang="en-US"/>
        </a:p>
      </dgm:t>
    </dgm:pt>
    <dgm:pt modelId="{5510A171-E0E5-4DF8-9669-02CE1CE3BD61}" type="pres">
      <dgm:prSet presAssocID="{5658CF5C-3E03-49A7-94E6-158978EFCD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953B97-FD70-453C-85F1-79C9E12C7476}" type="pres">
      <dgm:prSet presAssocID="{DFC7843A-8D97-4716-84B8-CAB81F42C1C2}" presName="hierRoot1" presStyleCnt="0">
        <dgm:presLayoutVars>
          <dgm:hierBranch/>
        </dgm:presLayoutVars>
      </dgm:prSet>
      <dgm:spPr/>
    </dgm:pt>
    <dgm:pt modelId="{185CBC92-2507-41E1-849B-F66171063FDC}" type="pres">
      <dgm:prSet presAssocID="{DFC7843A-8D97-4716-84B8-CAB81F42C1C2}" presName="rootComposite1" presStyleCnt="0"/>
      <dgm:spPr/>
    </dgm:pt>
    <dgm:pt modelId="{3AB32ACF-792C-4DF6-B185-ED4541799AB8}" type="pres">
      <dgm:prSet presAssocID="{DFC7843A-8D97-4716-84B8-CAB81F42C1C2}" presName="rootText1" presStyleLbl="node0" presStyleIdx="0" presStyleCnt="1" custScaleX="254459" custScaleY="216120">
        <dgm:presLayoutVars>
          <dgm:chPref val="3"/>
        </dgm:presLayoutVars>
      </dgm:prSet>
      <dgm:spPr/>
    </dgm:pt>
    <dgm:pt modelId="{DB4ED55E-DDDE-4AD2-A1F5-4789C97F23A5}" type="pres">
      <dgm:prSet presAssocID="{DFC7843A-8D97-4716-84B8-CAB81F42C1C2}" presName="rootConnector1" presStyleLbl="node1" presStyleIdx="0" presStyleCnt="0"/>
      <dgm:spPr/>
    </dgm:pt>
    <dgm:pt modelId="{C0BDC65E-F3AD-4BF8-AD10-FC85FFBB80AC}" type="pres">
      <dgm:prSet presAssocID="{DFC7843A-8D97-4716-84B8-CAB81F42C1C2}" presName="hierChild2" presStyleCnt="0"/>
      <dgm:spPr/>
    </dgm:pt>
    <dgm:pt modelId="{E7AE5FFC-6A4E-4FE0-A9A2-D3159D9E62C6}" type="pres">
      <dgm:prSet presAssocID="{7AA3C29E-9A5C-48A5-A425-74F63D13AA41}" presName="Name35" presStyleLbl="parChTrans1D2" presStyleIdx="0" presStyleCnt="4"/>
      <dgm:spPr/>
    </dgm:pt>
    <dgm:pt modelId="{6F025DCB-F40E-462B-B2C8-3DD35E5B8A7A}" type="pres">
      <dgm:prSet presAssocID="{CA27A3A8-34A5-4F5A-BF98-6BD1DBAEC777}" presName="hierRoot2" presStyleCnt="0">
        <dgm:presLayoutVars>
          <dgm:hierBranch/>
        </dgm:presLayoutVars>
      </dgm:prSet>
      <dgm:spPr/>
    </dgm:pt>
    <dgm:pt modelId="{3AA45205-D655-46A7-A5CA-5BBCCC79561E}" type="pres">
      <dgm:prSet presAssocID="{CA27A3A8-34A5-4F5A-BF98-6BD1DBAEC777}" presName="rootComposite" presStyleCnt="0"/>
      <dgm:spPr/>
    </dgm:pt>
    <dgm:pt modelId="{C3E96575-D4A7-4CC4-B288-75C86546B8CA}" type="pres">
      <dgm:prSet presAssocID="{CA27A3A8-34A5-4F5A-BF98-6BD1DBAEC777}" presName="rootText" presStyleLbl="node2" presStyleIdx="0" presStyleCnt="4" custScaleX="117629" custScaleY="175394">
        <dgm:presLayoutVars>
          <dgm:chPref val="3"/>
        </dgm:presLayoutVars>
      </dgm:prSet>
      <dgm:spPr/>
    </dgm:pt>
    <dgm:pt modelId="{7C12E873-5738-4E08-A79F-33D38FFF847C}" type="pres">
      <dgm:prSet presAssocID="{CA27A3A8-34A5-4F5A-BF98-6BD1DBAEC777}" presName="rootConnector" presStyleLbl="node2" presStyleIdx="0" presStyleCnt="4"/>
      <dgm:spPr/>
    </dgm:pt>
    <dgm:pt modelId="{D9AFE2AB-1144-4C52-8B23-B4CD6D7C6565}" type="pres">
      <dgm:prSet presAssocID="{CA27A3A8-34A5-4F5A-BF98-6BD1DBAEC777}" presName="hierChild4" presStyleCnt="0"/>
      <dgm:spPr/>
    </dgm:pt>
    <dgm:pt modelId="{BC60706D-87BB-48D2-9118-6C46CCE3FE90}" type="pres">
      <dgm:prSet presAssocID="{CA27A3A8-34A5-4F5A-BF98-6BD1DBAEC777}" presName="hierChild5" presStyleCnt="0"/>
      <dgm:spPr/>
    </dgm:pt>
    <dgm:pt modelId="{B65DE4DD-2C57-4966-915F-56C4900E1718}" type="pres">
      <dgm:prSet presAssocID="{D431ACD3-B29B-4ACD-B4F9-1F9563913113}" presName="Name35" presStyleLbl="parChTrans1D2" presStyleIdx="1" presStyleCnt="4"/>
      <dgm:spPr/>
    </dgm:pt>
    <dgm:pt modelId="{68B19572-7A68-46F1-938F-9CFECBC420A3}" type="pres">
      <dgm:prSet presAssocID="{005D6031-6C65-4B6C-AB37-166DC29A422D}" presName="hierRoot2" presStyleCnt="0">
        <dgm:presLayoutVars>
          <dgm:hierBranch/>
        </dgm:presLayoutVars>
      </dgm:prSet>
      <dgm:spPr/>
    </dgm:pt>
    <dgm:pt modelId="{F47EC6F1-2B46-480B-94E0-541E666F3688}" type="pres">
      <dgm:prSet presAssocID="{005D6031-6C65-4B6C-AB37-166DC29A422D}" presName="rootComposite" presStyleCnt="0"/>
      <dgm:spPr/>
    </dgm:pt>
    <dgm:pt modelId="{9E879BE2-E84E-486E-9021-AE469C25D167}" type="pres">
      <dgm:prSet presAssocID="{005D6031-6C65-4B6C-AB37-166DC29A422D}" presName="rootText" presStyleLbl="node2" presStyleIdx="1" presStyleCnt="4" custScaleX="112806" custScaleY="175394" custLinFactNeighborX="-2373" custLinFactNeighborY="-3666">
        <dgm:presLayoutVars>
          <dgm:chPref val="3"/>
        </dgm:presLayoutVars>
      </dgm:prSet>
      <dgm:spPr/>
    </dgm:pt>
    <dgm:pt modelId="{957EFE57-EF3C-40E8-9F3C-950FA6DD7FFF}" type="pres">
      <dgm:prSet presAssocID="{005D6031-6C65-4B6C-AB37-166DC29A422D}" presName="rootConnector" presStyleLbl="node2" presStyleIdx="1" presStyleCnt="4"/>
      <dgm:spPr/>
    </dgm:pt>
    <dgm:pt modelId="{DC3A182C-C9F8-4343-813D-72FFA9685230}" type="pres">
      <dgm:prSet presAssocID="{005D6031-6C65-4B6C-AB37-166DC29A422D}" presName="hierChild4" presStyleCnt="0"/>
      <dgm:spPr/>
    </dgm:pt>
    <dgm:pt modelId="{B09F60CD-77DD-4A9A-B44E-3774771E5CA3}" type="pres">
      <dgm:prSet presAssocID="{005D6031-6C65-4B6C-AB37-166DC29A422D}" presName="hierChild5" presStyleCnt="0"/>
      <dgm:spPr/>
    </dgm:pt>
    <dgm:pt modelId="{068B9490-088A-4907-987A-6E118BE38C41}" type="pres">
      <dgm:prSet presAssocID="{83AF4599-959E-4B67-8DA5-8DD65585144B}" presName="Name35" presStyleLbl="parChTrans1D2" presStyleIdx="2" presStyleCnt="4"/>
      <dgm:spPr/>
    </dgm:pt>
    <dgm:pt modelId="{98EB46F1-5247-4931-9815-7D7E4D855B37}" type="pres">
      <dgm:prSet presAssocID="{CCCE8D3E-FBB9-4EC7-95EC-B3CD58CA5435}" presName="hierRoot2" presStyleCnt="0">
        <dgm:presLayoutVars>
          <dgm:hierBranch/>
        </dgm:presLayoutVars>
      </dgm:prSet>
      <dgm:spPr/>
    </dgm:pt>
    <dgm:pt modelId="{901DE00B-DC48-4B49-838A-BA19BB2DAEEA}" type="pres">
      <dgm:prSet presAssocID="{CCCE8D3E-FBB9-4EC7-95EC-B3CD58CA5435}" presName="rootComposite" presStyleCnt="0"/>
      <dgm:spPr/>
    </dgm:pt>
    <dgm:pt modelId="{50E54D4B-8A50-4DE0-B801-8CCE0A5EBC87}" type="pres">
      <dgm:prSet presAssocID="{CCCE8D3E-FBB9-4EC7-95EC-B3CD58CA5435}" presName="rootText" presStyleLbl="node2" presStyleIdx="2" presStyleCnt="4" custScaleX="119503" custScaleY="175394" custLinFactNeighborX="-4240" custLinFactNeighborY="-3666">
        <dgm:presLayoutVars>
          <dgm:chPref val="3"/>
        </dgm:presLayoutVars>
      </dgm:prSet>
      <dgm:spPr/>
    </dgm:pt>
    <dgm:pt modelId="{0650EAD3-CC1A-499A-A8C7-A68E000670FE}" type="pres">
      <dgm:prSet presAssocID="{CCCE8D3E-FBB9-4EC7-95EC-B3CD58CA5435}" presName="rootConnector" presStyleLbl="node2" presStyleIdx="2" presStyleCnt="4"/>
      <dgm:spPr/>
    </dgm:pt>
    <dgm:pt modelId="{A8AC3AD0-AAC8-4BBF-98C0-7D1F4308CFDE}" type="pres">
      <dgm:prSet presAssocID="{CCCE8D3E-FBB9-4EC7-95EC-B3CD58CA5435}" presName="hierChild4" presStyleCnt="0"/>
      <dgm:spPr/>
    </dgm:pt>
    <dgm:pt modelId="{DD5A86F7-26AD-4090-8937-F54AE267B504}" type="pres">
      <dgm:prSet presAssocID="{CCCE8D3E-FBB9-4EC7-95EC-B3CD58CA5435}" presName="hierChild5" presStyleCnt="0"/>
      <dgm:spPr/>
    </dgm:pt>
    <dgm:pt modelId="{F41F32A1-A691-437A-9035-8090F53DA0A7}" type="pres">
      <dgm:prSet presAssocID="{80255D34-5664-46E9-87DC-2750D37F6772}" presName="Name35" presStyleLbl="parChTrans1D2" presStyleIdx="3" presStyleCnt="4"/>
      <dgm:spPr/>
    </dgm:pt>
    <dgm:pt modelId="{25DE776C-8968-42ED-84A3-51D9E735CA54}" type="pres">
      <dgm:prSet presAssocID="{AF1AF410-8170-4B2C-B6BB-A5345D4A233F}" presName="hierRoot2" presStyleCnt="0">
        <dgm:presLayoutVars>
          <dgm:hierBranch/>
        </dgm:presLayoutVars>
      </dgm:prSet>
      <dgm:spPr/>
    </dgm:pt>
    <dgm:pt modelId="{19F4FC1D-BE14-4A4C-ACBA-F26BF2FDED50}" type="pres">
      <dgm:prSet presAssocID="{AF1AF410-8170-4B2C-B6BB-A5345D4A233F}" presName="rootComposite" presStyleCnt="0"/>
      <dgm:spPr/>
    </dgm:pt>
    <dgm:pt modelId="{DCFB61F2-A6A5-4EFD-82F6-719FBEA63B62}" type="pres">
      <dgm:prSet presAssocID="{AF1AF410-8170-4B2C-B6BB-A5345D4A233F}" presName="rootText" presStyleLbl="node2" presStyleIdx="3" presStyleCnt="4" custScaleX="123451" custScaleY="175394" custLinFactNeighborX="-8092" custLinFactNeighborY="-3666">
        <dgm:presLayoutVars>
          <dgm:chPref val="3"/>
        </dgm:presLayoutVars>
      </dgm:prSet>
      <dgm:spPr/>
    </dgm:pt>
    <dgm:pt modelId="{CF4AED21-A4E2-479F-B8AD-C22193B265FE}" type="pres">
      <dgm:prSet presAssocID="{AF1AF410-8170-4B2C-B6BB-A5345D4A233F}" presName="rootConnector" presStyleLbl="node2" presStyleIdx="3" presStyleCnt="4"/>
      <dgm:spPr/>
    </dgm:pt>
    <dgm:pt modelId="{2523482B-5C55-4375-8372-B12DD1101F2F}" type="pres">
      <dgm:prSet presAssocID="{AF1AF410-8170-4B2C-B6BB-A5345D4A233F}" presName="hierChild4" presStyleCnt="0"/>
      <dgm:spPr/>
    </dgm:pt>
    <dgm:pt modelId="{7E379FAA-08D7-4E0D-B729-99870C8FCB81}" type="pres">
      <dgm:prSet presAssocID="{AF1AF410-8170-4B2C-B6BB-A5345D4A233F}" presName="hierChild5" presStyleCnt="0"/>
      <dgm:spPr/>
    </dgm:pt>
    <dgm:pt modelId="{39652BBB-8064-41CA-B328-51782D063156}" type="pres">
      <dgm:prSet presAssocID="{DFC7843A-8D97-4716-84B8-CAB81F42C1C2}" presName="hierChild3" presStyleCnt="0"/>
      <dgm:spPr/>
    </dgm:pt>
  </dgm:ptLst>
  <dgm:cxnLst>
    <dgm:cxn modelId="{26FF0C00-34D5-C444-AF1C-97A902958192}" type="presOf" srcId="{CCCE8D3E-FBB9-4EC7-95EC-B3CD58CA5435}" destId="{50E54D4B-8A50-4DE0-B801-8CCE0A5EBC87}" srcOrd="0" destOrd="0" presId="urn:microsoft.com/office/officeart/2005/8/layout/orgChart1"/>
    <dgm:cxn modelId="{8DDE021A-608C-4CAB-AF94-2F7C4DA9D205}" srcId="{DFC7843A-8D97-4716-84B8-CAB81F42C1C2}" destId="{005D6031-6C65-4B6C-AB37-166DC29A422D}" srcOrd="1" destOrd="0" parTransId="{D431ACD3-B29B-4ACD-B4F9-1F9563913113}" sibTransId="{7CFFA748-9141-41A9-ACDF-E444BB0CC20B}"/>
    <dgm:cxn modelId="{D05FBE22-6D0A-1E40-B68F-17C624B8D30D}" type="presOf" srcId="{CCCE8D3E-FBB9-4EC7-95EC-B3CD58CA5435}" destId="{0650EAD3-CC1A-499A-A8C7-A68E000670FE}" srcOrd="1" destOrd="0" presId="urn:microsoft.com/office/officeart/2005/8/layout/orgChart1"/>
    <dgm:cxn modelId="{C36D8D42-4730-B64B-BD6D-84377E054CE6}" type="presOf" srcId="{80255D34-5664-46E9-87DC-2750D37F6772}" destId="{F41F32A1-A691-437A-9035-8090F53DA0A7}" srcOrd="0" destOrd="0" presId="urn:microsoft.com/office/officeart/2005/8/layout/orgChart1"/>
    <dgm:cxn modelId="{A55F6946-62E4-EA46-B5A6-F361F9E08395}" type="presOf" srcId="{7AA3C29E-9A5C-48A5-A425-74F63D13AA41}" destId="{E7AE5FFC-6A4E-4FE0-A9A2-D3159D9E62C6}" srcOrd="0" destOrd="0" presId="urn:microsoft.com/office/officeart/2005/8/layout/orgChart1"/>
    <dgm:cxn modelId="{5C6B0A5C-90CA-46C7-BC49-93F537841821}" srcId="{DFC7843A-8D97-4716-84B8-CAB81F42C1C2}" destId="{CA27A3A8-34A5-4F5A-BF98-6BD1DBAEC777}" srcOrd="0" destOrd="0" parTransId="{7AA3C29E-9A5C-48A5-A425-74F63D13AA41}" sibTransId="{2E354258-9727-4888-86DA-459313617BA5}"/>
    <dgm:cxn modelId="{2A31856C-FA39-4201-A043-2BB7D3244D3C}" srcId="{5658CF5C-3E03-49A7-94E6-158978EFCD2E}" destId="{DFC7843A-8D97-4716-84B8-CAB81F42C1C2}" srcOrd="0" destOrd="0" parTransId="{D330DB5E-D83D-4BE7-B428-209C9370379D}" sibTransId="{424F98CE-7EF0-467B-8012-FB5B3543CD62}"/>
    <dgm:cxn modelId="{DCB7827B-1DBB-3B4B-AA7A-A5E8D612D0CF}" type="presOf" srcId="{83AF4599-959E-4B67-8DA5-8DD65585144B}" destId="{068B9490-088A-4907-987A-6E118BE38C41}" srcOrd="0" destOrd="0" presId="urn:microsoft.com/office/officeart/2005/8/layout/orgChart1"/>
    <dgm:cxn modelId="{924E2B7E-1D35-E24F-AD12-3BCF2F5AFA2E}" type="presOf" srcId="{005D6031-6C65-4B6C-AB37-166DC29A422D}" destId="{9E879BE2-E84E-486E-9021-AE469C25D167}" srcOrd="0" destOrd="0" presId="urn:microsoft.com/office/officeart/2005/8/layout/orgChart1"/>
    <dgm:cxn modelId="{C102CD7E-8D58-411E-AD9C-EA220AA088FD}" srcId="{DFC7843A-8D97-4716-84B8-CAB81F42C1C2}" destId="{CCCE8D3E-FBB9-4EC7-95EC-B3CD58CA5435}" srcOrd="2" destOrd="0" parTransId="{83AF4599-959E-4B67-8DA5-8DD65585144B}" sibTransId="{CB9EDAFB-E49F-43E5-85E7-C0A46666947A}"/>
    <dgm:cxn modelId="{AD1DFF90-6DFF-8F4D-8208-43CB55FF751D}" type="presOf" srcId="{CA27A3A8-34A5-4F5A-BF98-6BD1DBAEC777}" destId="{7C12E873-5738-4E08-A79F-33D38FFF847C}" srcOrd="1" destOrd="0" presId="urn:microsoft.com/office/officeart/2005/8/layout/orgChart1"/>
    <dgm:cxn modelId="{9B5F42A0-1D3F-754D-863D-6EDC997F1274}" type="presOf" srcId="{005D6031-6C65-4B6C-AB37-166DC29A422D}" destId="{957EFE57-EF3C-40E8-9F3C-950FA6DD7FFF}" srcOrd="1" destOrd="0" presId="urn:microsoft.com/office/officeart/2005/8/layout/orgChart1"/>
    <dgm:cxn modelId="{60E328A1-D2F7-BA4F-8940-28330A2E94F9}" type="presOf" srcId="{DFC7843A-8D97-4716-84B8-CAB81F42C1C2}" destId="{3AB32ACF-792C-4DF6-B185-ED4541799AB8}" srcOrd="0" destOrd="0" presId="urn:microsoft.com/office/officeart/2005/8/layout/orgChart1"/>
    <dgm:cxn modelId="{7EA9ADAC-6751-B84B-B850-53DE02D59AC4}" type="presOf" srcId="{5658CF5C-3E03-49A7-94E6-158978EFCD2E}" destId="{5510A171-E0E5-4DF8-9669-02CE1CE3BD61}" srcOrd="0" destOrd="0" presId="urn:microsoft.com/office/officeart/2005/8/layout/orgChart1"/>
    <dgm:cxn modelId="{14E619BC-3D14-4347-90BB-3601D782881F}" type="presOf" srcId="{D431ACD3-B29B-4ACD-B4F9-1F9563913113}" destId="{B65DE4DD-2C57-4966-915F-56C4900E1718}" srcOrd="0" destOrd="0" presId="urn:microsoft.com/office/officeart/2005/8/layout/orgChart1"/>
    <dgm:cxn modelId="{ADF8BBC8-4BA4-C347-90FC-DECBBD509880}" type="presOf" srcId="{DFC7843A-8D97-4716-84B8-CAB81F42C1C2}" destId="{DB4ED55E-DDDE-4AD2-A1F5-4789C97F23A5}" srcOrd="1" destOrd="0" presId="urn:microsoft.com/office/officeart/2005/8/layout/orgChart1"/>
    <dgm:cxn modelId="{12A544D0-7BA1-D14D-B2C1-7FC899227344}" type="presOf" srcId="{CA27A3A8-34A5-4F5A-BF98-6BD1DBAEC777}" destId="{C3E96575-D4A7-4CC4-B288-75C86546B8CA}" srcOrd="0" destOrd="0" presId="urn:microsoft.com/office/officeart/2005/8/layout/orgChart1"/>
    <dgm:cxn modelId="{49CB42D8-CC72-4AAD-890F-1987F5B07189}" srcId="{DFC7843A-8D97-4716-84B8-CAB81F42C1C2}" destId="{AF1AF410-8170-4B2C-B6BB-A5345D4A233F}" srcOrd="3" destOrd="0" parTransId="{80255D34-5664-46E9-87DC-2750D37F6772}" sibTransId="{3DA036D3-B6D0-4D4B-AA1A-A113D7B48086}"/>
    <dgm:cxn modelId="{60052FE1-B51B-964F-A553-48BAABD6EC56}" type="presOf" srcId="{AF1AF410-8170-4B2C-B6BB-A5345D4A233F}" destId="{DCFB61F2-A6A5-4EFD-82F6-719FBEA63B62}" srcOrd="0" destOrd="0" presId="urn:microsoft.com/office/officeart/2005/8/layout/orgChart1"/>
    <dgm:cxn modelId="{56E384F9-3901-6B4C-B2DD-5ABC82740C45}" type="presOf" srcId="{AF1AF410-8170-4B2C-B6BB-A5345D4A233F}" destId="{CF4AED21-A4E2-479F-B8AD-C22193B265FE}" srcOrd="1" destOrd="0" presId="urn:microsoft.com/office/officeart/2005/8/layout/orgChart1"/>
    <dgm:cxn modelId="{9D1B33C9-6027-E542-A11B-CF96ED309934}" type="presParOf" srcId="{5510A171-E0E5-4DF8-9669-02CE1CE3BD61}" destId="{A2953B97-FD70-453C-85F1-79C9E12C7476}" srcOrd="0" destOrd="0" presId="urn:microsoft.com/office/officeart/2005/8/layout/orgChart1"/>
    <dgm:cxn modelId="{FA2F6CC6-505B-884F-894F-A675C06BD16E}" type="presParOf" srcId="{A2953B97-FD70-453C-85F1-79C9E12C7476}" destId="{185CBC92-2507-41E1-849B-F66171063FDC}" srcOrd="0" destOrd="0" presId="urn:microsoft.com/office/officeart/2005/8/layout/orgChart1"/>
    <dgm:cxn modelId="{DE203FB8-F0DB-E047-8544-7FF51B799F9A}" type="presParOf" srcId="{185CBC92-2507-41E1-849B-F66171063FDC}" destId="{3AB32ACF-792C-4DF6-B185-ED4541799AB8}" srcOrd="0" destOrd="0" presId="urn:microsoft.com/office/officeart/2005/8/layout/orgChart1"/>
    <dgm:cxn modelId="{946D3AFB-5B43-D34D-9A8C-6C1A7803E438}" type="presParOf" srcId="{185CBC92-2507-41E1-849B-F66171063FDC}" destId="{DB4ED55E-DDDE-4AD2-A1F5-4789C97F23A5}" srcOrd="1" destOrd="0" presId="urn:microsoft.com/office/officeart/2005/8/layout/orgChart1"/>
    <dgm:cxn modelId="{0076269F-1131-774B-B616-BC175E87878D}" type="presParOf" srcId="{A2953B97-FD70-453C-85F1-79C9E12C7476}" destId="{C0BDC65E-F3AD-4BF8-AD10-FC85FFBB80AC}" srcOrd="1" destOrd="0" presId="urn:microsoft.com/office/officeart/2005/8/layout/orgChart1"/>
    <dgm:cxn modelId="{2A308015-6850-A844-BBCF-94F423EA4846}" type="presParOf" srcId="{C0BDC65E-F3AD-4BF8-AD10-FC85FFBB80AC}" destId="{E7AE5FFC-6A4E-4FE0-A9A2-D3159D9E62C6}" srcOrd="0" destOrd="0" presId="urn:microsoft.com/office/officeart/2005/8/layout/orgChart1"/>
    <dgm:cxn modelId="{AC450078-D490-A04B-99E4-CF4C87FE4B03}" type="presParOf" srcId="{C0BDC65E-F3AD-4BF8-AD10-FC85FFBB80AC}" destId="{6F025DCB-F40E-462B-B2C8-3DD35E5B8A7A}" srcOrd="1" destOrd="0" presId="urn:microsoft.com/office/officeart/2005/8/layout/orgChart1"/>
    <dgm:cxn modelId="{D6A022F5-CAE2-F048-B724-5E921CF8CE3F}" type="presParOf" srcId="{6F025DCB-F40E-462B-B2C8-3DD35E5B8A7A}" destId="{3AA45205-D655-46A7-A5CA-5BBCCC79561E}" srcOrd="0" destOrd="0" presId="urn:microsoft.com/office/officeart/2005/8/layout/orgChart1"/>
    <dgm:cxn modelId="{1DFFDCB1-E270-274D-81FF-6567CE21B4C6}" type="presParOf" srcId="{3AA45205-D655-46A7-A5CA-5BBCCC79561E}" destId="{C3E96575-D4A7-4CC4-B288-75C86546B8CA}" srcOrd="0" destOrd="0" presId="urn:microsoft.com/office/officeart/2005/8/layout/orgChart1"/>
    <dgm:cxn modelId="{E4A02893-3D95-FD4A-8C4E-F6EF2C92F4D2}" type="presParOf" srcId="{3AA45205-D655-46A7-A5CA-5BBCCC79561E}" destId="{7C12E873-5738-4E08-A79F-33D38FFF847C}" srcOrd="1" destOrd="0" presId="urn:microsoft.com/office/officeart/2005/8/layout/orgChart1"/>
    <dgm:cxn modelId="{BAB62CAD-8D48-2E4C-9E96-84BCF5D7120A}" type="presParOf" srcId="{6F025DCB-F40E-462B-B2C8-3DD35E5B8A7A}" destId="{D9AFE2AB-1144-4C52-8B23-B4CD6D7C6565}" srcOrd="1" destOrd="0" presId="urn:microsoft.com/office/officeart/2005/8/layout/orgChart1"/>
    <dgm:cxn modelId="{BDC2220D-8A23-394D-B616-7CFC71348DAF}" type="presParOf" srcId="{6F025DCB-F40E-462B-B2C8-3DD35E5B8A7A}" destId="{BC60706D-87BB-48D2-9118-6C46CCE3FE90}" srcOrd="2" destOrd="0" presId="urn:microsoft.com/office/officeart/2005/8/layout/orgChart1"/>
    <dgm:cxn modelId="{FAAF3C3E-B8D6-DA4B-AE24-E3B26ECDD69A}" type="presParOf" srcId="{C0BDC65E-F3AD-4BF8-AD10-FC85FFBB80AC}" destId="{B65DE4DD-2C57-4966-915F-56C4900E1718}" srcOrd="2" destOrd="0" presId="urn:microsoft.com/office/officeart/2005/8/layout/orgChart1"/>
    <dgm:cxn modelId="{4D592A13-27F3-7846-8E41-437810C2B1AE}" type="presParOf" srcId="{C0BDC65E-F3AD-4BF8-AD10-FC85FFBB80AC}" destId="{68B19572-7A68-46F1-938F-9CFECBC420A3}" srcOrd="3" destOrd="0" presId="urn:microsoft.com/office/officeart/2005/8/layout/orgChart1"/>
    <dgm:cxn modelId="{6F5509A0-7758-8B45-8FCB-DF66BB1D7190}" type="presParOf" srcId="{68B19572-7A68-46F1-938F-9CFECBC420A3}" destId="{F47EC6F1-2B46-480B-94E0-541E666F3688}" srcOrd="0" destOrd="0" presId="urn:microsoft.com/office/officeart/2005/8/layout/orgChart1"/>
    <dgm:cxn modelId="{8DFB9BD4-AE49-C249-AEC3-8895A6C04466}" type="presParOf" srcId="{F47EC6F1-2B46-480B-94E0-541E666F3688}" destId="{9E879BE2-E84E-486E-9021-AE469C25D167}" srcOrd="0" destOrd="0" presId="urn:microsoft.com/office/officeart/2005/8/layout/orgChart1"/>
    <dgm:cxn modelId="{88CBF9B3-6BA6-FA48-85D2-6C75FDD6201D}" type="presParOf" srcId="{F47EC6F1-2B46-480B-94E0-541E666F3688}" destId="{957EFE57-EF3C-40E8-9F3C-950FA6DD7FFF}" srcOrd="1" destOrd="0" presId="urn:microsoft.com/office/officeart/2005/8/layout/orgChart1"/>
    <dgm:cxn modelId="{7B774C4F-25B4-E74F-AA28-8ABFA01FB71A}" type="presParOf" srcId="{68B19572-7A68-46F1-938F-9CFECBC420A3}" destId="{DC3A182C-C9F8-4343-813D-72FFA9685230}" srcOrd="1" destOrd="0" presId="urn:microsoft.com/office/officeart/2005/8/layout/orgChart1"/>
    <dgm:cxn modelId="{91CED47A-C678-9F4B-806B-C23D5606607B}" type="presParOf" srcId="{68B19572-7A68-46F1-938F-9CFECBC420A3}" destId="{B09F60CD-77DD-4A9A-B44E-3774771E5CA3}" srcOrd="2" destOrd="0" presId="urn:microsoft.com/office/officeart/2005/8/layout/orgChart1"/>
    <dgm:cxn modelId="{F3661D2D-F22E-A444-B3DF-E8FE9E6974BE}" type="presParOf" srcId="{C0BDC65E-F3AD-4BF8-AD10-FC85FFBB80AC}" destId="{068B9490-088A-4907-987A-6E118BE38C41}" srcOrd="4" destOrd="0" presId="urn:microsoft.com/office/officeart/2005/8/layout/orgChart1"/>
    <dgm:cxn modelId="{4888D55C-C613-C145-A15C-03DD8FB00BE9}" type="presParOf" srcId="{C0BDC65E-F3AD-4BF8-AD10-FC85FFBB80AC}" destId="{98EB46F1-5247-4931-9815-7D7E4D855B37}" srcOrd="5" destOrd="0" presId="urn:microsoft.com/office/officeart/2005/8/layout/orgChart1"/>
    <dgm:cxn modelId="{AFD10BBC-FC31-C648-812A-928C81B1CB0C}" type="presParOf" srcId="{98EB46F1-5247-4931-9815-7D7E4D855B37}" destId="{901DE00B-DC48-4B49-838A-BA19BB2DAEEA}" srcOrd="0" destOrd="0" presId="urn:microsoft.com/office/officeart/2005/8/layout/orgChart1"/>
    <dgm:cxn modelId="{64D50F35-FC77-0A4B-9541-6CDCDCAAC1D2}" type="presParOf" srcId="{901DE00B-DC48-4B49-838A-BA19BB2DAEEA}" destId="{50E54D4B-8A50-4DE0-B801-8CCE0A5EBC87}" srcOrd="0" destOrd="0" presId="urn:microsoft.com/office/officeart/2005/8/layout/orgChart1"/>
    <dgm:cxn modelId="{2B727681-2398-0C43-BE98-02A64F725904}" type="presParOf" srcId="{901DE00B-DC48-4B49-838A-BA19BB2DAEEA}" destId="{0650EAD3-CC1A-499A-A8C7-A68E000670FE}" srcOrd="1" destOrd="0" presId="urn:microsoft.com/office/officeart/2005/8/layout/orgChart1"/>
    <dgm:cxn modelId="{8D57DC2D-3CF7-C74E-8610-FB217D044B00}" type="presParOf" srcId="{98EB46F1-5247-4931-9815-7D7E4D855B37}" destId="{A8AC3AD0-AAC8-4BBF-98C0-7D1F4308CFDE}" srcOrd="1" destOrd="0" presId="urn:microsoft.com/office/officeart/2005/8/layout/orgChart1"/>
    <dgm:cxn modelId="{8F1A178F-4C8F-C34B-9375-55490AF56F78}" type="presParOf" srcId="{98EB46F1-5247-4931-9815-7D7E4D855B37}" destId="{DD5A86F7-26AD-4090-8937-F54AE267B504}" srcOrd="2" destOrd="0" presId="urn:microsoft.com/office/officeart/2005/8/layout/orgChart1"/>
    <dgm:cxn modelId="{E48C6910-AFFA-5A42-9AD7-AF6D3C676EED}" type="presParOf" srcId="{C0BDC65E-F3AD-4BF8-AD10-FC85FFBB80AC}" destId="{F41F32A1-A691-437A-9035-8090F53DA0A7}" srcOrd="6" destOrd="0" presId="urn:microsoft.com/office/officeart/2005/8/layout/orgChart1"/>
    <dgm:cxn modelId="{922F195A-6E62-AD47-8489-771C76DE4784}" type="presParOf" srcId="{C0BDC65E-F3AD-4BF8-AD10-FC85FFBB80AC}" destId="{25DE776C-8968-42ED-84A3-51D9E735CA54}" srcOrd="7" destOrd="0" presId="urn:microsoft.com/office/officeart/2005/8/layout/orgChart1"/>
    <dgm:cxn modelId="{9FCC5F2F-DFA1-F04F-A6AD-9C7B6D8284DA}" type="presParOf" srcId="{25DE776C-8968-42ED-84A3-51D9E735CA54}" destId="{19F4FC1D-BE14-4A4C-ACBA-F26BF2FDED50}" srcOrd="0" destOrd="0" presId="urn:microsoft.com/office/officeart/2005/8/layout/orgChart1"/>
    <dgm:cxn modelId="{F559003C-8D64-3E4E-A8C2-B27B6D465FA5}" type="presParOf" srcId="{19F4FC1D-BE14-4A4C-ACBA-F26BF2FDED50}" destId="{DCFB61F2-A6A5-4EFD-82F6-719FBEA63B62}" srcOrd="0" destOrd="0" presId="urn:microsoft.com/office/officeart/2005/8/layout/orgChart1"/>
    <dgm:cxn modelId="{1CB59864-B140-4946-945E-02A9564EF397}" type="presParOf" srcId="{19F4FC1D-BE14-4A4C-ACBA-F26BF2FDED50}" destId="{CF4AED21-A4E2-479F-B8AD-C22193B265FE}" srcOrd="1" destOrd="0" presId="urn:microsoft.com/office/officeart/2005/8/layout/orgChart1"/>
    <dgm:cxn modelId="{C65B71D3-9AC0-214E-953C-63F454FB6C50}" type="presParOf" srcId="{25DE776C-8968-42ED-84A3-51D9E735CA54}" destId="{2523482B-5C55-4375-8372-B12DD1101F2F}" srcOrd="1" destOrd="0" presId="urn:microsoft.com/office/officeart/2005/8/layout/orgChart1"/>
    <dgm:cxn modelId="{EE922B0A-0395-414D-B417-18168DC64F7B}" type="presParOf" srcId="{25DE776C-8968-42ED-84A3-51D9E735CA54}" destId="{7E379FAA-08D7-4E0D-B729-99870C8FCB81}" srcOrd="2" destOrd="0" presId="urn:microsoft.com/office/officeart/2005/8/layout/orgChart1"/>
    <dgm:cxn modelId="{27356D16-BC93-504F-8A9F-57874A006EBC}" type="presParOf" srcId="{A2953B97-FD70-453C-85F1-79C9E12C7476}" destId="{39652BBB-8064-41CA-B328-51782D0631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2641A5-EC3A-484C-A0E7-0A60CCFDBDD3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29B9BD9-47DD-B841-9919-010666210B18}">
      <dgm:prSet phldrT="[Teks]"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dirty="0"/>
            <a:t>Rasio</a:t>
          </a:r>
          <a:r>
            <a:rPr lang="en-US" altLang="id-ID" sz="2800" b="1" dirty="0"/>
            <a:t>-</a:t>
          </a:r>
          <a:r>
            <a:rPr lang="id-ID" sz="2800" b="1" dirty="0"/>
            <a:t>nal</a:t>
          </a:r>
          <a:r>
            <a:rPr lang="id-ID" sz="2800" b="1" dirty="0"/>
            <a:t/>
          </a:r>
          <a:endParaRPr lang="id-ID" sz="2800" b="1" dirty="0"/>
        </a:p>
      </dgm:t>
    </dgm:pt>
    <dgm:pt modelId="{3B40500B-2AF8-0F42-8C98-852A89C71D0A}" cxnId="{3D0736EC-1E9D-4BAE-998F-5535C8CDB087}" type="parTrans">
      <dgm:prSet/>
      <dgm:spPr/>
      <dgm:t>
        <a:bodyPr/>
        <a:lstStyle/>
        <a:p>
          <a:endParaRPr lang="id-ID" sz="3200" b="1"/>
        </a:p>
      </dgm:t>
    </dgm:pt>
    <dgm:pt modelId="{29545CA6-60E0-F741-B739-745F3F53B69C}" cxnId="{3D0736EC-1E9D-4BAE-998F-5535C8CDB087}" type="sibTrans">
      <dgm:prSet/>
      <dgm:spPr/>
      <dgm:t>
        <a:bodyPr/>
        <a:lstStyle/>
        <a:p>
          <a:endParaRPr lang="id-ID" sz="3200" b="1"/>
        </a:p>
      </dgm:t>
    </dgm:pt>
    <dgm:pt modelId="{D2A1E1E3-D29F-C34F-B26F-55FAEBAD84EC}">
      <dgm:prSet phldrT="[Teks]" custT="1"/>
      <dgm:spPr/>
      <dgm:t>
        <a:bodyPr/>
        <a:lstStyle/>
        <a:p>
          <a:pPr rtl="0"/>
          <a:r>
            <a:rPr lang="id-ID" sz="2800" b="0" dirty="0">
              <a:latin typeface="Arial" panose="020B0604020202020204" pitchFamily="34" charset="0"/>
              <a:cs typeface="Arial" panose="020B0604020202020204" pitchFamily="34" charset="0"/>
            </a:rPr>
            <a:t>Proses pemikiran yang berpegang pada kaidah-kaidah logika</a:t>
          </a:r>
        </a:p>
      </dgm:t>
    </dgm:pt>
    <dgm:pt modelId="{2EBC7BF7-EB88-AD4F-8DC7-5DFD77A7A5F1}" cxnId="{155B15E8-459F-4BED-AA1F-9EA9CE096BDB}" type="parTrans">
      <dgm:prSet/>
      <dgm:spPr/>
      <dgm:t>
        <a:bodyPr/>
        <a:lstStyle/>
        <a:p>
          <a:endParaRPr lang="id-ID" sz="3200" b="1"/>
        </a:p>
      </dgm:t>
    </dgm:pt>
    <dgm:pt modelId="{7804037F-D513-584D-8178-D7FF6A304352}" cxnId="{155B15E8-459F-4BED-AA1F-9EA9CE096BDB}" type="sibTrans">
      <dgm:prSet/>
      <dgm:spPr/>
      <dgm:t>
        <a:bodyPr/>
        <a:lstStyle/>
        <a:p>
          <a:endParaRPr lang="id-ID" sz="3200" b="1"/>
        </a:p>
      </dgm:t>
    </dgm:pt>
    <dgm:pt modelId="{BB67F61F-3B07-5B4F-B61D-5E98A9295A0F}">
      <dgm:prSet phldrT="[Teks]"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dirty="0"/>
            <a:t>Kog</a:t>
          </a:r>
          <a:r>
            <a:rPr lang="en-US" altLang="id-ID" sz="2800" b="1" dirty="0"/>
            <a:t>-</a:t>
          </a:r>
          <a:r>
            <a:rPr lang="id-ID" sz="2800" b="1" dirty="0"/>
            <a:t>nitif</a:t>
          </a:r>
          <a:r>
            <a:rPr lang="id-ID" sz="2800" b="1" dirty="0"/>
            <a:t/>
          </a:r>
          <a:endParaRPr lang="id-ID" sz="2800" b="1" dirty="0"/>
        </a:p>
      </dgm:t>
    </dgm:pt>
    <dgm:pt modelId="{6165B008-9474-944E-9C57-89BA46152AB3}" cxnId="{E3E3118F-97B7-4A68-9EA1-60DA8E2064A2}" type="parTrans">
      <dgm:prSet/>
      <dgm:spPr/>
      <dgm:t>
        <a:bodyPr/>
        <a:lstStyle/>
        <a:p>
          <a:endParaRPr lang="id-ID" sz="3200" b="1"/>
        </a:p>
      </dgm:t>
    </dgm:pt>
    <dgm:pt modelId="{6123FA8E-268D-A440-8F66-E7CC5B46BAE0}" cxnId="{E3E3118F-97B7-4A68-9EA1-60DA8E2064A2}" type="sibTrans">
      <dgm:prSet/>
      <dgm:spPr/>
      <dgm:t>
        <a:bodyPr/>
        <a:lstStyle/>
        <a:p>
          <a:endParaRPr lang="id-ID" sz="3200" b="1"/>
        </a:p>
      </dgm:t>
    </dgm:pt>
    <dgm:pt modelId="{6D6BB644-4856-774E-8B66-74D9CBFD8E97}">
      <dgm:prSet phldrT="[Teks]" custT="1"/>
      <dgm:spPr/>
      <dgm:t>
        <a:bodyPr/>
        <a:lstStyle/>
        <a:p>
          <a:pPr rtl="0"/>
          <a:r>
            <a:rPr lang="id-ID" sz="2800" b="0" dirty="0">
              <a:latin typeface="Arial" panose="020B0604020202020204" pitchFamily="34" charset="0"/>
              <a:cs typeface="Arial" panose="020B0604020202020204" pitchFamily="34" charset="0"/>
            </a:rPr>
            <a:t>Proses mengetahui dan memperoleh pengetahuan</a:t>
          </a:r>
        </a:p>
      </dgm:t>
    </dgm:pt>
    <dgm:pt modelId="{50C3CECE-20FE-584D-847B-F8760C96EA63}" cxnId="{85EAF910-FCC5-436C-8D6A-9858B5AC8152}" type="parTrans">
      <dgm:prSet/>
      <dgm:spPr/>
      <dgm:t>
        <a:bodyPr/>
        <a:lstStyle/>
        <a:p>
          <a:endParaRPr lang="id-ID" sz="3200" b="1"/>
        </a:p>
      </dgm:t>
    </dgm:pt>
    <dgm:pt modelId="{3B910DA6-2840-C147-B21B-785F31109C29}" cxnId="{85EAF910-FCC5-436C-8D6A-9858B5AC8152}" type="sibTrans">
      <dgm:prSet/>
      <dgm:spPr/>
      <dgm:t>
        <a:bodyPr/>
        <a:lstStyle/>
        <a:p>
          <a:endParaRPr lang="id-ID" sz="3200" b="1"/>
        </a:p>
      </dgm:t>
    </dgm:pt>
    <dgm:pt modelId="{D399566F-6DD3-C140-801E-3DABA6CB3F14}">
      <dgm:prSet phldrT="[Teks]" phldr="0" custT="1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dirty="0"/>
            <a:t/>
          </a:r>
          <a:endParaRPr lang="id-ID" sz="2400" b="1" dirty="0"/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dirty="0" err="1"/>
            <a:t>Teleo</a:t>
          </a:r>
          <a:r>
            <a:rPr lang="id-ID" sz="2400" b="1" dirty="0"/>
            <a:t>-logis</a:t>
          </a:r>
          <a:r>
            <a:rPr lang="id-ID" sz="2400" b="1" dirty="0"/>
            <a:t/>
          </a:r>
          <a:endParaRPr lang="id-ID" sz="2400" b="1" dirty="0"/>
        </a:p>
      </dgm:t>
    </dgm:pt>
    <dgm:pt modelId="{D503A3B3-80C3-8E42-BBBE-8AD737080AB3}" cxnId="{AC21B321-3C9F-4E56-AB28-B04E80B5D1A5}" type="parTrans">
      <dgm:prSet/>
      <dgm:spPr/>
      <dgm:t>
        <a:bodyPr/>
        <a:lstStyle/>
        <a:p>
          <a:endParaRPr lang="id-ID" sz="3200" b="1"/>
        </a:p>
      </dgm:t>
    </dgm:pt>
    <dgm:pt modelId="{3C2258B5-34AA-D246-A6A4-8D34B4036CAA}" cxnId="{AC21B321-3C9F-4E56-AB28-B04E80B5D1A5}" type="sibTrans">
      <dgm:prSet/>
      <dgm:spPr/>
      <dgm:t>
        <a:bodyPr/>
        <a:lstStyle/>
        <a:p>
          <a:endParaRPr lang="id-ID" sz="3200" b="1"/>
        </a:p>
      </dgm:t>
    </dgm:pt>
    <dgm:pt modelId="{DF942FAE-C016-2B4D-A639-03C839BDB208}">
      <dgm:prSet phldrT="[Teks]" custT="1"/>
      <dgm:spPr/>
      <dgm:t>
        <a:bodyPr/>
        <a:lstStyle/>
        <a:p>
          <a:pPr rtl="0">
            <a:lnSpc>
              <a:spcPts val="2260"/>
            </a:lnSpc>
          </a:pPr>
          <a:r>
            <a:rPr lang="id-ID" sz="2800" b="0" dirty="0">
              <a:latin typeface="Arial" panose="020B0604020202020204" pitchFamily="34" charset="0"/>
              <a:cs typeface="Arial" panose="020B0604020202020204" pitchFamily="34" charset="0"/>
            </a:rPr>
            <a:t>Mencapai kebenaran,</a:t>
          </a:r>
        </a:p>
      </dgm:t>
    </dgm:pt>
    <dgm:pt modelId="{EE3D3E06-D5B8-9D4D-8062-725EBB6C9F2F}" cxnId="{3865AE55-C28E-490B-86FC-3565616DF757}" type="parTrans">
      <dgm:prSet/>
      <dgm:spPr/>
      <dgm:t>
        <a:bodyPr/>
        <a:lstStyle/>
        <a:p>
          <a:endParaRPr lang="id-ID" sz="3200" b="1"/>
        </a:p>
      </dgm:t>
    </dgm:pt>
    <dgm:pt modelId="{5FDD1FDA-8A13-6548-AEA2-85ACB9E3AF5A}" cxnId="{3865AE55-C28E-490B-86FC-3565616DF757}" type="sibTrans">
      <dgm:prSet/>
      <dgm:spPr/>
      <dgm:t>
        <a:bodyPr/>
        <a:lstStyle/>
        <a:p>
          <a:endParaRPr lang="id-ID" sz="3200" b="1"/>
        </a:p>
      </dgm:t>
    </dgm:pt>
    <dgm:pt modelId="{092C1E73-8D66-BE4B-9654-8E74DD621A77}">
      <dgm:prSet phldrT="[Teks]" custT="1"/>
      <dgm:spPr/>
      <dgm:t>
        <a:bodyPr/>
        <a:lstStyle/>
        <a:p>
          <a:pPr rtl="0">
            <a:lnSpc>
              <a:spcPts val="2260"/>
            </a:lnSpc>
          </a:pPr>
          <a:r>
            <a:rPr lang="id-ID" sz="2800" b="0" dirty="0">
              <a:latin typeface="Arial" panose="020B0604020202020204" pitchFamily="34" charset="0"/>
              <a:cs typeface="Arial" panose="020B0604020202020204" pitchFamily="34" charset="0"/>
            </a:rPr>
            <a:t>Memperoleh pemahaman,</a:t>
          </a:r>
        </a:p>
      </dgm:t>
    </dgm:pt>
    <dgm:pt modelId="{DE69AE98-9E86-6842-A820-80AB489C377E}" cxnId="{098958A4-B5AA-4749-9446-22B3D5E41ABF}" type="parTrans">
      <dgm:prSet/>
      <dgm:spPr/>
      <dgm:t>
        <a:bodyPr/>
        <a:lstStyle/>
        <a:p>
          <a:endParaRPr lang="id-ID" sz="2000" b="1"/>
        </a:p>
      </dgm:t>
    </dgm:pt>
    <dgm:pt modelId="{8C7488A2-4FF0-DC45-A2D1-7B38CB809FB6}" cxnId="{098958A4-B5AA-4749-9446-22B3D5E41ABF}" type="sibTrans">
      <dgm:prSet/>
      <dgm:spPr/>
      <dgm:t>
        <a:bodyPr/>
        <a:lstStyle/>
        <a:p>
          <a:endParaRPr lang="id-ID" sz="2000" b="1"/>
        </a:p>
      </dgm:t>
    </dgm:pt>
    <dgm:pt modelId="{E8F220F1-52D1-C145-BEF0-278CD5F1AE72}">
      <dgm:prSet phldrT="[Teks]" custT="1"/>
      <dgm:spPr/>
      <dgm:t>
        <a:bodyPr/>
        <a:lstStyle/>
        <a:p>
          <a:pPr rtl="0">
            <a:lnSpc>
              <a:spcPts val="2260"/>
            </a:lnSpc>
          </a:pPr>
          <a:r>
            <a:rPr lang="id-ID" sz="2800" b="0" dirty="0">
              <a:latin typeface="Arial" panose="020B0604020202020204" pitchFamily="34" charset="0"/>
              <a:cs typeface="Arial" panose="020B0604020202020204" pitchFamily="34" charset="0"/>
            </a:rPr>
            <a:t>Memberikan </a:t>
          </a:r>
          <a:r>
            <a:rPr lang="id-ID" sz="2800" b="0" dirty="0" err="1">
              <a:latin typeface="Arial" panose="020B0604020202020204" pitchFamily="34" charset="0"/>
              <a:cs typeface="Arial" panose="020B0604020202020204" pitchFamily="34" charset="0"/>
            </a:rPr>
            <a:t>eksplanasi</a:t>
          </a:r>
          <a:endParaRPr lang="id-ID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FA09A-4746-124D-8C8C-08AC90D05DA4}" cxnId="{5898C574-A4F1-43AC-8E1B-B3E8D3C14C52}" type="parTrans">
      <dgm:prSet/>
      <dgm:spPr/>
      <dgm:t>
        <a:bodyPr/>
        <a:lstStyle/>
        <a:p>
          <a:endParaRPr lang="id-ID" sz="2000" b="1"/>
        </a:p>
      </dgm:t>
    </dgm:pt>
    <dgm:pt modelId="{DC20E75A-6577-2046-868B-7FC8697843C0}" cxnId="{5898C574-A4F1-43AC-8E1B-B3E8D3C14C52}" type="sibTrans">
      <dgm:prSet/>
      <dgm:spPr/>
      <dgm:t>
        <a:bodyPr/>
        <a:lstStyle/>
        <a:p>
          <a:endParaRPr lang="id-ID" sz="2000" b="1"/>
        </a:p>
      </dgm:t>
    </dgm:pt>
    <dgm:pt modelId="{122F86F7-4213-EA4C-B4C0-ECB013D4A784}">
      <dgm:prSet phldrT="[Teks]" custT="1"/>
      <dgm:spPr/>
      <dgm:t>
        <a:bodyPr/>
        <a:lstStyle/>
        <a:p>
          <a:pPr rtl="0">
            <a:lnSpc>
              <a:spcPts val="2260"/>
            </a:lnSpc>
          </a:pPr>
          <a:r>
            <a:rPr lang="id-ID" sz="2800" b="0" dirty="0">
              <a:latin typeface="Arial" panose="020B0604020202020204" pitchFamily="34" charset="0"/>
              <a:cs typeface="Arial" panose="020B0604020202020204" pitchFamily="34" charset="0"/>
            </a:rPr>
            <a:t>Melakukan melalui prediksi dan pengendalian</a:t>
          </a:r>
        </a:p>
      </dgm:t>
    </dgm:pt>
    <dgm:pt modelId="{3CD743E7-8D92-CE40-BD8A-AD800873A592}" cxnId="{2D5FD78F-89A6-47B2-AA5A-3E23FA5C7E29}" type="parTrans">
      <dgm:prSet/>
      <dgm:spPr/>
      <dgm:t>
        <a:bodyPr/>
        <a:lstStyle/>
        <a:p>
          <a:endParaRPr lang="id-ID" sz="2000" b="1"/>
        </a:p>
      </dgm:t>
    </dgm:pt>
    <dgm:pt modelId="{E88008FB-5F8D-E044-A393-9F5718991ABA}" cxnId="{2D5FD78F-89A6-47B2-AA5A-3E23FA5C7E29}" type="sibTrans">
      <dgm:prSet/>
      <dgm:spPr/>
      <dgm:t>
        <a:bodyPr/>
        <a:lstStyle/>
        <a:p>
          <a:endParaRPr lang="id-ID" sz="2000" b="1"/>
        </a:p>
      </dgm:t>
    </dgm:pt>
    <dgm:pt modelId="{E09D30E8-1749-2A48-8256-3CC043FF1466}" type="pres">
      <dgm:prSet presAssocID="{D92641A5-EC3A-484C-A0E7-0A60CCFDBDD3}" presName="linearFlow" presStyleCnt="0">
        <dgm:presLayoutVars>
          <dgm:dir/>
          <dgm:animLvl val="lvl"/>
          <dgm:resizeHandles val="exact"/>
        </dgm:presLayoutVars>
      </dgm:prSet>
      <dgm:spPr/>
    </dgm:pt>
    <dgm:pt modelId="{EFD42FF9-A277-9141-B901-A6F101B49DC1}" type="pres">
      <dgm:prSet presAssocID="{F29B9BD9-47DD-B841-9919-010666210B18}" presName="composite" presStyleCnt="0"/>
      <dgm:spPr/>
    </dgm:pt>
    <dgm:pt modelId="{074C0732-7EA9-C84A-BF7C-3C9B02B41A7A}" type="pres">
      <dgm:prSet presAssocID="{F29B9BD9-47DD-B841-9919-010666210B18}" presName="parentText" presStyleLbl="alignNode1" presStyleIdx="0" presStyleCnt="3" custScaleX="229116" custLinFactNeighborX="3739" custLinFactNeighborY="16187">
        <dgm:presLayoutVars>
          <dgm:chMax val="1"/>
          <dgm:bulletEnabled val="1"/>
        </dgm:presLayoutVars>
      </dgm:prSet>
      <dgm:spPr/>
    </dgm:pt>
    <dgm:pt modelId="{EA30CABD-3A1D-5741-9751-42A11290C4CE}" type="pres">
      <dgm:prSet presAssocID="{F29B9BD9-47DD-B841-9919-010666210B18}" presName="descendantText" presStyleLbl="alignAcc1" presStyleIdx="0" presStyleCnt="3" custScaleX="95910" custScaleY="168278" custLinFactNeighborX="7844" custLinFactNeighborY="15723">
        <dgm:presLayoutVars>
          <dgm:bulletEnabled val="1"/>
        </dgm:presLayoutVars>
      </dgm:prSet>
      <dgm:spPr/>
    </dgm:pt>
    <dgm:pt modelId="{7FD376AF-37BC-624F-8270-9DF62D13F14D}" type="pres">
      <dgm:prSet presAssocID="{29545CA6-60E0-F741-B739-745F3F53B69C}" presName="sp" presStyleCnt="0"/>
      <dgm:spPr/>
    </dgm:pt>
    <dgm:pt modelId="{49D7041D-9FC3-9A49-98FB-A59274AFC632}" type="pres">
      <dgm:prSet presAssocID="{BB67F61F-3B07-5B4F-B61D-5E98A9295A0F}" presName="composite" presStyleCnt="0"/>
      <dgm:spPr/>
    </dgm:pt>
    <dgm:pt modelId="{4340DCC0-C8F2-4047-8CDD-43585E0A369D}" type="pres">
      <dgm:prSet presAssocID="{BB67F61F-3B07-5B4F-B61D-5E98A9295A0F}" presName="parentText" presStyleLbl="alignNode1" presStyleIdx="1" presStyleCnt="3" custScaleX="262376" custScaleY="148255" custLinFactNeighborY="24465">
        <dgm:presLayoutVars>
          <dgm:chMax val="1"/>
          <dgm:bulletEnabled val="1"/>
        </dgm:presLayoutVars>
      </dgm:prSet>
      <dgm:spPr/>
    </dgm:pt>
    <dgm:pt modelId="{08C6D525-1C27-E14E-9DBE-7EB92FCD96AD}" type="pres">
      <dgm:prSet presAssocID="{BB67F61F-3B07-5B4F-B61D-5E98A9295A0F}" presName="descendantText" presStyleLbl="alignAcc1" presStyleIdx="1" presStyleCnt="3" custScaleX="85215" custScaleY="128102" custLinFactNeighborX="-461" custLinFactNeighborY="16513">
        <dgm:presLayoutVars>
          <dgm:bulletEnabled val="1"/>
        </dgm:presLayoutVars>
      </dgm:prSet>
      <dgm:spPr/>
    </dgm:pt>
    <dgm:pt modelId="{35525014-B3FA-F04A-ACAB-C1330EF2BD63}" type="pres">
      <dgm:prSet presAssocID="{6123FA8E-268D-A440-8F66-E7CC5B46BAE0}" presName="sp" presStyleCnt="0"/>
      <dgm:spPr/>
    </dgm:pt>
    <dgm:pt modelId="{37DD0DB8-12D6-DE4D-AC15-2A773F2763A6}" type="pres">
      <dgm:prSet presAssocID="{D399566F-6DD3-C140-801E-3DABA6CB3F14}" presName="composite" presStyleCnt="0"/>
      <dgm:spPr/>
    </dgm:pt>
    <dgm:pt modelId="{1E971C65-2CAC-7140-9E98-E05F77F21A83}" type="pres">
      <dgm:prSet presAssocID="{D399566F-6DD3-C140-801E-3DABA6CB3F14}" presName="parentText" presStyleLbl="alignNode1" presStyleIdx="2" presStyleCnt="3" custScaleX="244516" custScaleY="147583">
        <dgm:presLayoutVars>
          <dgm:chMax val="1"/>
          <dgm:bulletEnabled val="1"/>
        </dgm:presLayoutVars>
      </dgm:prSet>
      <dgm:spPr/>
    </dgm:pt>
    <dgm:pt modelId="{1282A2E0-F2E3-C440-A0C0-4BC2C769C898}" type="pres">
      <dgm:prSet presAssocID="{D399566F-6DD3-C140-801E-3DABA6CB3F14}" presName="descendantText" presStyleLbl="alignAcc1" presStyleIdx="2" presStyleCnt="3" custScaleX="84657" custScaleY="251233" custLinFactNeighborX="1432">
        <dgm:presLayoutVars>
          <dgm:bulletEnabled val="1"/>
        </dgm:presLayoutVars>
      </dgm:prSet>
      <dgm:spPr/>
    </dgm:pt>
  </dgm:ptLst>
  <dgm:cxnLst>
    <dgm:cxn modelId="{3D0736EC-1E9D-4BAE-998F-5535C8CDB087}" srcId="{D92641A5-EC3A-484C-A0E7-0A60CCFDBDD3}" destId="{F29B9BD9-47DD-B841-9919-010666210B18}" srcOrd="0" destOrd="0" parTransId="{3B40500B-2AF8-0F42-8C98-852A89C71D0A}" sibTransId="{29545CA6-60E0-F741-B739-745F3F53B69C}"/>
    <dgm:cxn modelId="{155B15E8-459F-4BED-AA1F-9EA9CE096BDB}" srcId="{F29B9BD9-47DD-B841-9919-010666210B18}" destId="{D2A1E1E3-D29F-C34F-B26F-55FAEBAD84EC}" srcOrd="0" destOrd="0" parTransId="{2EBC7BF7-EB88-AD4F-8DC7-5DFD77A7A5F1}" sibTransId="{7804037F-D513-584D-8178-D7FF6A304352}"/>
    <dgm:cxn modelId="{E3E3118F-97B7-4A68-9EA1-60DA8E2064A2}" srcId="{D92641A5-EC3A-484C-A0E7-0A60CCFDBDD3}" destId="{BB67F61F-3B07-5B4F-B61D-5E98A9295A0F}" srcOrd="1" destOrd="0" parTransId="{6165B008-9474-944E-9C57-89BA46152AB3}" sibTransId="{6123FA8E-268D-A440-8F66-E7CC5B46BAE0}"/>
    <dgm:cxn modelId="{85EAF910-FCC5-436C-8D6A-9858B5AC8152}" srcId="{BB67F61F-3B07-5B4F-B61D-5E98A9295A0F}" destId="{6D6BB644-4856-774E-8B66-74D9CBFD8E97}" srcOrd="0" destOrd="1" parTransId="{50C3CECE-20FE-584D-847B-F8760C96EA63}" sibTransId="{3B910DA6-2840-C147-B21B-785F31109C29}"/>
    <dgm:cxn modelId="{AC21B321-3C9F-4E56-AB28-B04E80B5D1A5}" srcId="{D92641A5-EC3A-484C-A0E7-0A60CCFDBDD3}" destId="{D399566F-6DD3-C140-801E-3DABA6CB3F14}" srcOrd="2" destOrd="0" parTransId="{D503A3B3-80C3-8E42-BBBE-8AD737080AB3}" sibTransId="{3C2258B5-34AA-D246-A6A4-8D34B4036CAA}"/>
    <dgm:cxn modelId="{3865AE55-C28E-490B-86FC-3565616DF757}" srcId="{D399566F-6DD3-C140-801E-3DABA6CB3F14}" destId="{DF942FAE-C016-2B4D-A639-03C839BDB208}" srcOrd="0" destOrd="2" parTransId="{EE3D3E06-D5B8-9D4D-8062-725EBB6C9F2F}" sibTransId="{5FDD1FDA-8A13-6548-AEA2-85ACB9E3AF5A}"/>
    <dgm:cxn modelId="{098958A4-B5AA-4749-9446-22B3D5E41ABF}" srcId="{D399566F-6DD3-C140-801E-3DABA6CB3F14}" destId="{092C1E73-8D66-BE4B-9654-8E74DD621A77}" srcOrd="1" destOrd="2" parTransId="{DE69AE98-9E86-6842-A820-80AB489C377E}" sibTransId="{8C7488A2-4FF0-DC45-A2D1-7B38CB809FB6}"/>
    <dgm:cxn modelId="{5898C574-A4F1-43AC-8E1B-B3E8D3C14C52}" srcId="{D399566F-6DD3-C140-801E-3DABA6CB3F14}" destId="{E8F220F1-52D1-C145-BEF0-278CD5F1AE72}" srcOrd="2" destOrd="2" parTransId="{868FA09A-4746-124D-8C8C-08AC90D05DA4}" sibTransId="{DC20E75A-6577-2046-868B-7FC8697843C0}"/>
    <dgm:cxn modelId="{2D5FD78F-89A6-47B2-AA5A-3E23FA5C7E29}" srcId="{D399566F-6DD3-C140-801E-3DABA6CB3F14}" destId="{122F86F7-4213-EA4C-B4C0-ECB013D4A784}" srcOrd="3" destOrd="2" parTransId="{3CD743E7-8D92-CE40-BD8A-AD800873A592}" sibTransId="{E88008FB-5F8D-E044-A393-9F5718991ABA}"/>
    <dgm:cxn modelId="{F3C5BA33-471D-4A38-82C0-7FFB4E4F4275}" type="presOf" srcId="{D92641A5-EC3A-484C-A0E7-0A60CCFDBDD3}" destId="{E09D30E8-1749-2A48-8256-3CC043FF1466}" srcOrd="0" destOrd="0" presId="urn:microsoft.com/office/officeart/2005/8/layout/chevron2"/>
    <dgm:cxn modelId="{1EC6E765-62C3-4CC0-9441-4B45277064CD}" type="presParOf" srcId="{E09D30E8-1749-2A48-8256-3CC043FF1466}" destId="{EFD42FF9-A277-9141-B901-A6F101B49DC1}" srcOrd="0" destOrd="0" presId="urn:microsoft.com/office/officeart/2005/8/layout/chevron2"/>
    <dgm:cxn modelId="{F0929CF4-A063-4DB9-A056-955C9280AD7A}" type="presParOf" srcId="{EFD42FF9-A277-9141-B901-A6F101B49DC1}" destId="{074C0732-7EA9-C84A-BF7C-3C9B02B41A7A}" srcOrd="0" destOrd="0" presId="urn:microsoft.com/office/officeart/2005/8/layout/chevron2"/>
    <dgm:cxn modelId="{C4F0AA60-F844-4FC3-8F16-01B9F4B134A6}" type="presOf" srcId="{F29B9BD9-47DD-B841-9919-010666210B18}" destId="{074C0732-7EA9-C84A-BF7C-3C9B02B41A7A}" srcOrd="0" destOrd="0" presId="urn:microsoft.com/office/officeart/2005/8/layout/chevron2"/>
    <dgm:cxn modelId="{8FE8D707-14B9-4590-A14D-6DC5DD7B61F2}" type="presParOf" srcId="{EFD42FF9-A277-9141-B901-A6F101B49DC1}" destId="{EA30CABD-3A1D-5741-9751-42A11290C4CE}" srcOrd="1" destOrd="0" presId="urn:microsoft.com/office/officeart/2005/8/layout/chevron2"/>
    <dgm:cxn modelId="{5A5865EC-5EBE-45A3-8AB5-7E8A3A92A61B}" type="presOf" srcId="{D2A1E1E3-D29F-C34F-B26F-55FAEBAD84EC}" destId="{EA30CABD-3A1D-5741-9751-42A11290C4CE}" srcOrd="0" destOrd="0" presId="urn:microsoft.com/office/officeart/2005/8/layout/chevron2"/>
    <dgm:cxn modelId="{C7C53E82-1E76-4193-A707-03CC26500A56}" type="presParOf" srcId="{E09D30E8-1749-2A48-8256-3CC043FF1466}" destId="{7FD376AF-37BC-624F-8270-9DF62D13F14D}" srcOrd="1" destOrd="0" presId="urn:microsoft.com/office/officeart/2005/8/layout/chevron2"/>
    <dgm:cxn modelId="{7258EB08-78E1-4A5A-8040-826BF3E1709C}" type="presOf" srcId="{29545CA6-60E0-F741-B739-745F3F53B69C}" destId="{7FD376AF-37BC-624F-8270-9DF62D13F14D}" srcOrd="0" destOrd="0" presId="urn:microsoft.com/office/officeart/2005/8/layout/chevron2"/>
    <dgm:cxn modelId="{0E48DFC7-6726-4732-A8C6-925E12926DAD}" type="presParOf" srcId="{E09D30E8-1749-2A48-8256-3CC043FF1466}" destId="{49D7041D-9FC3-9A49-98FB-A59274AFC632}" srcOrd="2" destOrd="0" presId="urn:microsoft.com/office/officeart/2005/8/layout/chevron2"/>
    <dgm:cxn modelId="{C5AF083E-EA7E-4E94-B20D-97CE2ADBB8B6}" type="presParOf" srcId="{49D7041D-9FC3-9A49-98FB-A59274AFC632}" destId="{4340DCC0-C8F2-4047-8CDD-43585E0A369D}" srcOrd="0" destOrd="2" presId="urn:microsoft.com/office/officeart/2005/8/layout/chevron2"/>
    <dgm:cxn modelId="{3C36DE62-4A2A-4DBF-9D08-8F55674FDF1D}" type="presOf" srcId="{BB67F61F-3B07-5B4F-B61D-5E98A9295A0F}" destId="{4340DCC0-C8F2-4047-8CDD-43585E0A369D}" srcOrd="0" destOrd="0" presId="urn:microsoft.com/office/officeart/2005/8/layout/chevron2"/>
    <dgm:cxn modelId="{3AE4B7F2-2884-4A6F-A4F1-FD17C3E4D3E3}" type="presParOf" srcId="{49D7041D-9FC3-9A49-98FB-A59274AFC632}" destId="{08C6D525-1C27-E14E-9DBE-7EB92FCD96AD}" srcOrd="1" destOrd="2" presId="urn:microsoft.com/office/officeart/2005/8/layout/chevron2"/>
    <dgm:cxn modelId="{79826EE4-8803-430D-9F7C-341D7A291BA6}" type="presOf" srcId="{6D6BB644-4856-774E-8B66-74D9CBFD8E97}" destId="{08C6D525-1C27-E14E-9DBE-7EB92FCD96AD}" srcOrd="0" destOrd="0" presId="urn:microsoft.com/office/officeart/2005/8/layout/chevron2"/>
    <dgm:cxn modelId="{FB3E3282-2FD8-42AB-B833-CD3F00142D02}" type="presParOf" srcId="{E09D30E8-1749-2A48-8256-3CC043FF1466}" destId="{35525014-B3FA-F04A-ACAB-C1330EF2BD63}" srcOrd="3" destOrd="0" presId="urn:microsoft.com/office/officeart/2005/8/layout/chevron2"/>
    <dgm:cxn modelId="{87B2FB70-48C8-4055-A708-B9A082295D9E}" type="presOf" srcId="{6123FA8E-268D-A440-8F66-E7CC5B46BAE0}" destId="{35525014-B3FA-F04A-ACAB-C1330EF2BD63}" srcOrd="0" destOrd="0" presId="urn:microsoft.com/office/officeart/2005/8/layout/chevron2"/>
    <dgm:cxn modelId="{2B929E7C-315B-44C7-9F51-541C7392CCAC}" type="presParOf" srcId="{E09D30E8-1749-2A48-8256-3CC043FF1466}" destId="{37DD0DB8-12D6-DE4D-AC15-2A773F2763A6}" srcOrd="4" destOrd="0" presId="urn:microsoft.com/office/officeart/2005/8/layout/chevron2"/>
    <dgm:cxn modelId="{52DD452B-35C0-4DC4-AC2D-12E0DCDEC2BC}" type="presParOf" srcId="{37DD0DB8-12D6-DE4D-AC15-2A773F2763A6}" destId="{1E971C65-2CAC-7140-9E98-E05F77F21A83}" srcOrd="0" destOrd="4" presId="urn:microsoft.com/office/officeart/2005/8/layout/chevron2"/>
    <dgm:cxn modelId="{5EC52EF9-A5EE-4E03-9D7A-C89394234662}" type="presOf" srcId="{D399566F-6DD3-C140-801E-3DABA6CB3F14}" destId="{1E971C65-2CAC-7140-9E98-E05F77F21A83}" srcOrd="0" destOrd="0" presId="urn:microsoft.com/office/officeart/2005/8/layout/chevron2"/>
    <dgm:cxn modelId="{002D70EE-5A66-426A-8333-D6C98A4F37E8}" type="presParOf" srcId="{37DD0DB8-12D6-DE4D-AC15-2A773F2763A6}" destId="{1282A2E0-F2E3-C440-A0C0-4BC2C769C898}" srcOrd="1" destOrd="4" presId="urn:microsoft.com/office/officeart/2005/8/layout/chevron2"/>
    <dgm:cxn modelId="{D3EBDA27-497D-439D-A4CB-C65C6DE0604C}" type="presOf" srcId="{DF942FAE-C016-2B4D-A639-03C839BDB208}" destId="{1282A2E0-F2E3-C440-A0C0-4BC2C769C898}" srcOrd="0" destOrd="0" presId="urn:microsoft.com/office/officeart/2005/8/layout/chevron2"/>
    <dgm:cxn modelId="{41854268-6B89-4F59-8038-D66E364EF496}" type="presOf" srcId="{092C1E73-8D66-BE4B-9654-8E74DD621A77}" destId="{1282A2E0-F2E3-C440-A0C0-4BC2C769C898}" srcOrd="0" destOrd="1" presId="urn:microsoft.com/office/officeart/2005/8/layout/chevron2"/>
    <dgm:cxn modelId="{C9A6AF96-BC76-4848-85F1-AF59CB3406D0}" type="presOf" srcId="{E8F220F1-52D1-C145-BEF0-278CD5F1AE72}" destId="{1282A2E0-F2E3-C440-A0C0-4BC2C769C898}" srcOrd="0" destOrd="2" presId="urn:microsoft.com/office/officeart/2005/8/layout/chevron2"/>
    <dgm:cxn modelId="{2E9141F7-A02F-461A-A544-6F0C56D76318}" type="presOf" srcId="{122F86F7-4213-EA4C-B4C0-ECB013D4A784}" destId="{1282A2E0-F2E3-C440-A0C0-4BC2C769C898}" srcOrd="0" destOrd="3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58CF5C-3E03-49A7-94E6-158978EFCD2E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</dgm:pt>
    <dgm:pt modelId="{DFC7843A-8D97-4716-84B8-CAB81F42C1C2}">
      <dgm:prSet custT="1"/>
      <dgm:spPr>
        <a:solidFill>
          <a:schemeClr val="accent2">
            <a:lumMod val="40000"/>
            <a:lumOff val="60000"/>
            <a:alpha val="8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id-ID" sz="32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Filsafat </a:t>
          </a:r>
          <a:r>
            <a:rPr kumimoji="0" lang="en-US" sz="3200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Ilmu</a:t>
          </a:r>
          <a:r>
            <a:rPr kumimoji="0" lang="en-US" sz="32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id-ID" sz="32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berkembang  dalam 2 fungsi</a:t>
          </a:r>
          <a:endParaRPr kumimoji="0" lang="en-US" sz="3200" b="0" i="0" u="none" strike="noStrike" cap="none" normalizeH="0" baseline="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0DB5E-D83D-4BE7-B428-209C9370379D}" cxnId="{2A31856C-FA39-4201-A043-2BB7D3244D3C}" type="parTrans">
      <dgm:prSet/>
      <dgm:spPr/>
      <dgm:t>
        <a:bodyPr/>
        <a:lstStyle/>
        <a:p>
          <a:endParaRPr lang="en-US"/>
        </a:p>
      </dgm:t>
    </dgm:pt>
    <dgm:pt modelId="{424F98CE-7EF0-467B-8012-FB5B3543CD62}" cxnId="{2A31856C-FA39-4201-A043-2BB7D3244D3C}" type="sibTrans">
      <dgm:prSet/>
      <dgm:spPr/>
      <dgm:t>
        <a:bodyPr/>
        <a:lstStyle/>
        <a:p>
          <a:endParaRPr lang="en-US"/>
        </a:p>
      </dgm:t>
    </dgm:pt>
    <dgm:pt modelId="{CCCE8D3E-FBB9-4EC7-95EC-B3CD58CA5435}">
      <dgm:prSet custT="1"/>
      <dgm:spPr>
        <a:solidFill>
          <a:schemeClr val="tx2">
            <a:lumMod val="25000"/>
            <a:alpha val="7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id-ID" sz="2800" b="1" i="1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Confirmatory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id-ID" sz="2800" b="1" i="1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Theories</a:t>
          </a:r>
          <a:endParaRPr kumimoji="0" lang="en-US" sz="2800" b="0" i="1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F4599-959E-4B67-8DA5-8DD65585144B}" cxnId="{C102CD7E-8D58-411E-AD9C-EA220AA088FD}" type="parTrans">
      <dgm:prSet/>
      <dgm:spPr>
        <a:ln w="57150">
          <a:solidFill>
            <a:srgbClr val="7BEBF1"/>
          </a:solidFill>
        </a:ln>
      </dgm:spPr>
      <dgm:t>
        <a:bodyPr/>
        <a:lstStyle/>
        <a:p>
          <a:endParaRPr lang="en-US"/>
        </a:p>
      </dgm:t>
    </dgm:pt>
    <dgm:pt modelId="{CB9EDAFB-E49F-43E5-85E7-C0A46666947A}" cxnId="{C102CD7E-8D58-411E-AD9C-EA220AA088FD}" type="sibTrans">
      <dgm:prSet/>
      <dgm:spPr/>
      <dgm:t>
        <a:bodyPr/>
        <a:lstStyle/>
        <a:p>
          <a:endParaRPr lang="en-US"/>
        </a:p>
      </dgm:t>
    </dgm:pt>
    <dgm:pt modelId="{AF1AF410-8170-4B2C-B6BB-A5345D4A233F}">
      <dgm:prSet custT="1"/>
      <dgm:spPr>
        <a:solidFill>
          <a:schemeClr val="tx2">
            <a:lumMod val="25000"/>
            <a:alpha val="7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id-ID" sz="2800" b="1" i="0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id-ID" sz="2800" b="1" i="1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Theories 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id-ID" sz="2800" b="1" i="1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Explanation</a:t>
          </a:r>
          <a:endParaRPr kumimoji="0" lang="en-US" sz="3600" b="0" i="1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55D34-5664-46E9-87DC-2750D37F6772}" cxnId="{49CB42D8-CC72-4AAD-890F-1987F5B07189}" type="parTrans">
      <dgm:prSet/>
      <dgm:spPr>
        <a:ln w="57150">
          <a:solidFill>
            <a:srgbClr val="7BEBF1"/>
          </a:solidFill>
        </a:ln>
      </dgm:spPr>
      <dgm:t>
        <a:bodyPr/>
        <a:lstStyle/>
        <a:p>
          <a:endParaRPr lang="en-US"/>
        </a:p>
      </dgm:t>
    </dgm:pt>
    <dgm:pt modelId="{3DA036D3-B6D0-4D4B-AA1A-A113D7B48086}" cxnId="{49CB42D8-CC72-4AAD-890F-1987F5B07189}" type="sibTrans">
      <dgm:prSet/>
      <dgm:spPr/>
      <dgm:t>
        <a:bodyPr/>
        <a:lstStyle/>
        <a:p>
          <a:endParaRPr lang="en-US"/>
        </a:p>
      </dgm:t>
    </dgm:pt>
    <dgm:pt modelId="{5510A171-E0E5-4DF8-9669-02CE1CE3BD61}" type="pres">
      <dgm:prSet presAssocID="{5658CF5C-3E03-49A7-94E6-158978EFCD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953B97-FD70-453C-85F1-79C9E12C7476}" type="pres">
      <dgm:prSet presAssocID="{DFC7843A-8D97-4716-84B8-CAB81F42C1C2}" presName="hierRoot1" presStyleCnt="0">
        <dgm:presLayoutVars>
          <dgm:hierBranch/>
        </dgm:presLayoutVars>
      </dgm:prSet>
      <dgm:spPr/>
    </dgm:pt>
    <dgm:pt modelId="{185CBC92-2507-41E1-849B-F66171063FDC}" type="pres">
      <dgm:prSet presAssocID="{DFC7843A-8D97-4716-84B8-CAB81F42C1C2}" presName="rootComposite1" presStyleCnt="0"/>
      <dgm:spPr/>
    </dgm:pt>
    <dgm:pt modelId="{3AB32ACF-792C-4DF6-B185-ED4541799AB8}" type="pres">
      <dgm:prSet presAssocID="{DFC7843A-8D97-4716-84B8-CAB81F42C1C2}" presName="rootText1" presStyleLbl="node0" presStyleIdx="0" presStyleCnt="1" custScaleX="227050" custScaleY="113252" custLinFactNeighborX="0">
        <dgm:presLayoutVars>
          <dgm:chPref val="3"/>
        </dgm:presLayoutVars>
      </dgm:prSet>
      <dgm:spPr/>
    </dgm:pt>
    <dgm:pt modelId="{DB4ED55E-DDDE-4AD2-A1F5-4789C97F23A5}" type="pres">
      <dgm:prSet presAssocID="{DFC7843A-8D97-4716-84B8-CAB81F42C1C2}" presName="rootConnector1" presStyleLbl="node1" presStyleIdx="0" presStyleCnt="0"/>
      <dgm:spPr/>
    </dgm:pt>
    <dgm:pt modelId="{C0BDC65E-F3AD-4BF8-AD10-FC85FFBB80AC}" type="pres">
      <dgm:prSet presAssocID="{DFC7843A-8D97-4716-84B8-CAB81F42C1C2}" presName="hierChild2" presStyleCnt="0"/>
      <dgm:spPr/>
    </dgm:pt>
    <dgm:pt modelId="{068B9490-088A-4907-987A-6E118BE38C41}" type="pres">
      <dgm:prSet presAssocID="{83AF4599-959E-4B67-8DA5-8DD65585144B}" presName="Name35" presStyleLbl="parChTrans1D2" presStyleIdx="0" presStyleCnt="2"/>
      <dgm:spPr/>
    </dgm:pt>
    <dgm:pt modelId="{98EB46F1-5247-4931-9815-7D7E4D855B37}" type="pres">
      <dgm:prSet presAssocID="{CCCE8D3E-FBB9-4EC7-95EC-B3CD58CA5435}" presName="hierRoot2" presStyleCnt="0">
        <dgm:presLayoutVars>
          <dgm:hierBranch/>
        </dgm:presLayoutVars>
      </dgm:prSet>
      <dgm:spPr/>
    </dgm:pt>
    <dgm:pt modelId="{901DE00B-DC48-4B49-838A-BA19BB2DAEEA}" type="pres">
      <dgm:prSet presAssocID="{CCCE8D3E-FBB9-4EC7-95EC-B3CD58CA5435}" presName="rootComposite" presStyleCnt="0"/>
      <dgm:spPr/>
    </dgm:pt>
    <dgm:pt modelId="{50E54D4B-8A50-4DE0-B801-8CCE0A5EBC87}" type="pres">
      <dgm:prSet presAssocID="{CCCE8D3E-FBB9-4EC7-95EC-B3CD58CA5435}" presName="rootText" presStyleLbl="node2" presStyleIdx="0" presStyleCnt="2" custScaleX="158695" custScaleY="118011" custLinFactNeighborX="-4240" custLinFactNeighborY="-3666">
        <dgm:presLayoutVars>
          <dgm:chPref val="3"/>
        </dgm:presLayoutVars>
      </dgm:prSet>
      <dgm:spPr/>
    </dgm:pt>
    <dgm:pt modelId="{0650EAD3-CC1A-499A-A8C7-A68E000670FE}" type="pres">
      <dgm:prSet presAssocID="{CCCE8D3E-FBB9-4EC7-95EC-B3CD58CA5435}" presName="rootConnector" presStyleLbl="node2" presStyleIdx="0" presStyleCnt="2"/>
      <dgm:spPr/>
    </dgm:pt>
    <dgm:pt modelId="{A8AC3AD0-AAC8-4BBF-98C0-7D1F4308CFDE}" type="pres">
      <dgm:prSet presAssocID="{CCCE8D3E-FBB9-4EC7-95EC-B3CD58CA5435}" presName="hierChild4" presStyleCnt="0"/>
      <dgm:spPr/>
    </dgm:pt>
    <dgm:pt modelId="{DD5A86F7-26AD-4090-8937-F54AE267B504}" type="pres">
      <dgm:prSet presAssocID="{CCCE8D3E-FBB9-4EC7-95EC-B3CD58CA5435}" presName="hierChild5" presStyleCnt="0"/>
      <dgm:spPr/>
    </dgm:pt>
    <dgm:pt modelId="{F41F32A1-A691-437A-9035-8090F53DA0A7}" type="pres">
      <dgm:prSet presAssocID="{80255D34-5664-46E9-87DC-2750D37F6772}" presName="Name35" presStyleLbl="parChTrans1D2" presStyleIdx="1" presStyleCnt="2"/>
      <dgm:spPr/>
    </dgm:pt>
    <dgm:pt modelId="{25DE776C-8968-42ED-84A3-51D9E735CA54}" type="pres">
      <dgm:prSet presAssocID="{AF1AF410-8170-4B2C-B6BB-A5345D4A233F}" presName="hierRoot2" presStyleCnt="0">
        <dgm:presLayoutVars>
          <dgm:hierBranch/>
        </dgm:presLayoutVars>
      </dgm:prSet>
      <dgm:spPr/>
    </dgm:pt>
    <dgm:pt modelId="{19F4FC1D-BE14-4A4C-ACBA-F26BF2FDED50}" type="pres">
      <dgm:prSet presAssocID="{AF1AF410-8170-4B2C-B6BB-A5345D4A233F}" presName="rootComposite" presStyleCnt="0"/>
      <dgm:spPr/>
    </dgm:pt>
    <dgm:pt modelId="{DCFB61F2-A6A5-4EFD-82F6-719FBEA63B62}" type="pres">
      <dgm:prSet presAssocID="{AF1AF410-8170-4B2C-B6BB-A5345D4A233F}" presName="rootText" presStyleLbl="node2" presStyleIdx="1" presStyleCnt="2" custScaleX="151052" custScaleY="116656" custLinFactNeighborX="-8092" custLinFactNeighborY="-3666">
        <dgm:presLayoutVars>
          <dgm:chPref val="3"/>
        </dgm:presLayoutVars>
      </dgm:prSet>
      <dgm:spPr/>
    </dgm:pt>
    <dgm:pt modelId="{CF4AED21-A4E2-479F-B8AD-C22193B265FE}" type="pres">
      <dgm:prSet presAssocID="{AF1AF410-8170-4B2C-B6BB-A5345D4A233F}" presName="rootConnector" presStyleLbl="node2" presStyleIdx="1" presStyleCnt="2"/>
      <dgm:spPr/>
    </dgm:pt>
    <dgm:pt modelId="{2523482B-5C55-4375-8372-B12DD1101F2F}" type="pres">
      <dgm:prSet presAssocID="{AF1AF410-8170-4B2C-B6BB-A5345D4A233F}" presName="hierChild4" presStyleCnt="0"/>
      <dgm:spPr/>
    </dgm:pt>
    <dgm:pt modelId="{7E379FAA-08D7-4E0D-B729-99870C8FCB81}" type="pres">
      <dgm:prSet presAssocID="{AF1AF410-8170-4B2C-B6BB-A5345D4A233F}" presName="hierChild5" presStyleCnt="0"/>
      <dgm:spPr/>
    </dgm:pt>
    <dgm:pt modelId="{39652BBB-8064-41CA-B328-51782D063156}" type="pres">
      <dgm:prSet presAssocID="{DFC7843A-8D97-4716-84B8-CAB81F42C1C2}" presName="hierChild3" presStyleCnt="0"/>
      <dgm:spPr/>
    </dgm:pt>
  </dgm:ptLst>
  <dgm:cxnLst>
    <dgm:cxn modelId="{EF0FCD1F-B3EA-4522-B4EA-69383CE2E84D}" type="presOf" srcId="{AF1AF410-8170-4B2C-B6BB-A5345D4A233F}" destId="{DCFB61F2-A6A5-4EFD-82F6-719FBEA63B62}" srcOrd="0" destOrd="0" presId="urn:microsoft.com/office/officeart/2005/8/layout/orgChart1"/>
    <dgm:cxn modelId="{77755020-BEE2-48B1-8F38-4CC113D0ECB4}" type="presOf" srcId="{AF1AF410-8170-4B2C-B6BB-A5345D4A233F}" destId="{CF4AED21-A4E2-479F-B8AD-C22193B265FE}" srcOrd="1" destOrd="0" presId="urn:microsoft.com/office/officeart/2005/8/layout/orgChart1"/>
    <dgm:cxn modelId="{6FE34F22-CC74-44EA-962E-579E0C8C07CB}" type="presOf" srcId="{CCCE8D3E-FBB9-4EC7-95EC-B3CD58CA5435}" destId="{50E54D4B-8A50-4DE0-B801-8CCE0A5EBC87}" srcOrd="0" destOrd="0" presId="urn:microsoft.com/office/officeart/2005/8/layout/orgChart1"/>
    <dgm:cxn modelId="{9504713C-ACA2-479C-9806-6620432B4DC3}" type="presOf" srcId="{80255D34-5664-46E9-87DC-2750D37F6772}" destId="{F41F32A1-A691-437A-9035-8090F53DA0A7}" srcOrd="0" destOrd="0" presId="urn:microsoft.com/office/officeart/2005/8/layout/orgChart1"/>
    <dgm:cxn modelId="{99BAE241-4F95-4A6A-9CD8-1384223A0E11}" type="presOf" srcId="{DFC7843A-8D97-4716-84B8-CAB81F42C1C2}" destId="{3AB32ACF-792C-4DF6-B185-ED4541799AB8}" srcOrd="0" destOrd="0" presId="urn:microsoft.com/office/officeart/2005/8/layout/orgChart1"/>
    <dgm:cxn modelId="{2A31856C-FA39-4201-A043-2BB7D3244D3C}" srcId="{5658CF5C-3E03-49A7-94E6-158978EFCD2E}" destId="{DFC7843A-8D97-4716-84B8-CAB81F42C1C2}" srcOrd="0" destOrd="0" parTransId="{D330DB5E-D83D-4BE7-B428-209C9370379D}" sibTransId="{424F98CE-7EF0-467B-8012-FB5B3543CD62}"/>
    <dgm:cxn modelId="{C102CD7E-8D58-411E-AD9C-EA220AA088FD}" srcId="{DFC7843A-8D97-4716-84B8-CAB81F42C1C2}" destId="{CCCE8D3E-FBB9-4EC7-95EC-B3CD58CA5435}" srcOrd="0" destOrd="0" parTransId="{83AF4599-959E-4B67-8DA5-8DD65585144B}" sibTransId="{CB9EDAFB-E49F-43E5-85E7-C0A46666947A}"/>
    <dgm:cxn modelId="{B317FAA6-17B5-4808-931F-9B0CF9AE49C5}" type="presOf" srcId="{5658CF5C-3E03-49A7-94E6-158978EFCD2E}" destId="{5510A171-E0E5-4DF8-9669-02CE1CE3BD61}" srcOrd="0" destOrd="0" presId="urn:microsoft.com/office/officeart/2005/8/layout/orgChart1"/>
    <dgm:cxn modelId="{1E8769BF-8C36-4011-95DA-F586EA7A5C4D}" type="presOf" srcId="{DFC7843A-8D97-4716-84B8-CAB81F42C1C2}" destId="{DB4ED55E-DDDE-4AD2-A1F5-4789C97F23A5}" srcOrd="1" destOrd="0" presId="urn:microsoft.com/office/officeart/2005/8/layout/orgChart1"/>
    <dgm:cxn modelId="{675596C6-86BF-4D5F-8B4B-28A0257AF2D7}" type="presOf" srcId="{CCCE8D3E-FBB9-4EC7-95EC-B3CD58CA5435}" destId="{0650EAD3-CC1A-499A-A8C7-A68E000670FE}" srcOrd="1" destOrd="0" presId="urn:microsoft.com/office/officeart/2005/8/layout/orgChart1"/>
    <dgm:cxn modelId="{49CB42D8-CC72-4AAD-890F-1987F5B07189}" srcId="{DFC7843A-8D97-4716-84B8-CAB81F42C1C2}" destId="{AF1AF410-8170-4B2C-B6BB-A5345D4A233F}" srcOrd="1" destOrd="0" parTransId="{80255D34-5664-46E9-87DC-2750D37F6772}" sibTransId="{3DA036D3-B6D0-4D4B-AA1A-A113D7B48086}"/>
    <dgm:cxn modelId="{4C48E6DD-9BF7-49BB-A66D-289D49E1EEDD}" type="presOf" srcId="{83AF4599-959E-4B67-8DA5-8DD65585144B}" destId="{068B9490-088A-4907-987A-6E118BE38C41}" srcOrd="0" destOrd="0" presId="urn:microsoft.com/office/officeart/2005/8/layout/orgChart1"/>
    <dgm:cxn modelId="{6DEAF858-0BC9-4DC8-A54A-E193FF70D777}" type="presParOf" srcId="{5510A171-E0E5-4DF8-9669-02CE1CE3BD61}" destId="{A2953B97-FD70-453C-85F1-79C9E12C7476}" srcOrd="0" destOrd="0" presId="urn:microsoft.com/office/officeart/2005/8/layout/orgChart1"/>
    <dgm:cxn modelId="{D6986B24-F175-4794-931D-B8DFDDCEC1EA}" type="presParOf" srcId="{A2953B97-FD70-453C-85F1-79C9E12C7476}" destId="{185CBC92-2507-41E1-849B-F66171063FDC}" srcOrd="0" destOrd="0" presId="urn:microsoft.com/office/officeart/2005/8/layout/orgChart1"/>
    <dgm:cxn modelId="{D29D5D58-77A1-4D59-B402-A1981304B195}" type="presParOf" srcId="{185CBC92-2507-41E1-849B-F66171063FDC}" destId="{3AB32ACF-792C-4DF6-B185-ED4541799AB8}" srcOrd="0" destOrd="0" presId="urn:microsoft.com/office/officeart/2005/8/layout/orgChart1"/>
    <dgm:cxn modelId="{FB1A4C5F-EFB9-48A2-810E-3CCE6970A7CC}" type="presParOf" srcId="{185CBC92-2507-41E1-849B-F66171063FDC}" destId="{DB4ED55E-DDDE-4AD2-A1F5-4789C97F23A5}" srcOrd="1" destOrd="0" presId="urn:microsoft.com/office/officeart/2005/8/layout/orgChart1"/>
    <dgm:cxn modelId="{23C92719-2DEE-456B-A622-B3661C43E2EB}" type="presParOf" srcId="{A2953B97-FD70-453C-85F1-79C9E12C7476}" destId="{C0BDC65E-F3AD-4BF8-AD10-FC85FFBB80AC}" srcOrd="1" destOrd="0" presId="urn:microsoft.com/office/officeart/2005/8/layout/orgChart1"/>
    <dgm:cxn modelId="{F2D9EEB3-AF70-495B-9F89-BA4AC0596850}" type="presParOf" srcId="{C0BDC65E-F3AD-4BF8-AD10-FC85FFBB80AC}" destId="{068B9490-088A-4907-987A-6E118BE38C41}" srcOrd="0" destOrd="0" presId="urn:microsoft.com/office/officeart/2005/8/layout/orgChart1"/>
    <dgm:cxn modelId="{05012E6D-10BA-408E-AA87-5C8436A070FE}" type="presParOf" srcId="{C0BDC65E-F3AD-4BF8-AD10-FC85FFBB80AC}" destId="{98EB46F1-5247-4931-9815-7D7E4D855B37}" srcOrd="1" destOrd="0" presId="urn:microsoft.com/office/officeart/2005/8/layout/orgChart1"/>
    <dgm:cxn modelId="{5D1D6099-4530-4EFC-8045-9683430A74B2}" type="presParOf" srcId="{98EB46F1-5247-4931-9815-7D7E4D855B37}" destId="{901DE00B-DC48-4B49-838A-BA19BB2DAEEA}" srcOrd="0" destOrd="0" presId="urn:microsoft.com/office/officeart/2005/8/layout/orgChart1"/>
    <dgm:cxn modelId="{87CE8C55-C0CC-469A-A99F-1D32E8F9AC7D}" type="presParOf" srcId="{901DE00B-DC48-4B49-838A-BA19BB2DAEEA}" destId="{50E54D4B-8A50-4DE0-B801-8CCE0A5EBC87}" srcOrd="0" destOrd="0" presId="urn:microsoft.com/office/officeart/2005/8/layout/orgChart1"/>
    <dgm:cxn modelId="{F683D4D4-8B3A-4EB8-BB5B-D8F963D6CF1D}" type="presParOf" srcId="{901DE00B-DC48-4B49-838A-BA19BB2DAEEA}" destId="{0650EAD3-CC1A-499A-A8C7-A68E000670FE}" srcOrd="1" destOrd="0" presId="urn:microsoft.com/office/officeart/2005/8/layout/orgChart1"/>
    <dgm:cxn modelId="{67669751-ACE2-4246-A4AA-9E9A08B97BF1}" type="presParOf" srcId="{98EB46F1-5247-4931-9815-7D7E4D855B37}" destId="{A8AC3AD0-AAC8-4BBF-98C0-7D1F4308CFDE}" srcOrd="1" destOrd="0" presId="urn:microsoft.com/office/officeart/2005/8/layout/orgChart1"/>
    <dgm:cxn modelId="{4D6C62BF-0BE2-44B7-909B-50170D006CD0}" type="presParOf" srcId="{98EB46F1-5247-4931-9815-7D7E4D855B37}" destId="{DD5A86F7-26AD-4090-8937-F54AE267B504}" srcOrd="2" destOrd="0" presId="urn:microsoft.com/office/officeart/2005/8/layout/orgChart1"/>
    <dgm:cxn modelId="{6199EF77-3527-41C2-9658-BFE1251A1E70}" type="presParOf" srcId="{C0BDC65E-F3AD-4BF8-AD10-FC85FFBB80AC}" destId="{F41F32A1-A691-437A-9035-8090F53DA0A7}" srcOrd="2" destOrd="0" presId="urn:microsoft.com/office/officeart/2005/8/layout/orgChart1"/>
    <dgm:cxn modelId="{C2BE5923-0060-42A2-B620-BD30DE1F0A91}" type="presParOf" srcId="{C0BDC65E-F3AD-4BF8-AD10-FC85FFBB80AC}" destId="{25DE776C-8968-42ED-84A3-51D9E735CA54}" srcOrd="3" destOrd="0" presId="urn:microsoft.com/office/officeart/2005/8/layout/orgChart1"/>
    <dgm:cxn modelId="{27975DEC-0BA6-40A5-AAED-55EB18DB72D4}" type="presParOf" srcId="{25DE776C-8968-42ED-84A3-51D9E735CA54}" destId="{19F4FC1D-BE14-4A4C-ACBA-F26BF2FDED50}" srcOrd="0" destOrd="0" presId="urn:microsoft.com/office/officeart/2005/8/layout/orgChart1"/>
    <dgm:cxn modelId="{3C77A3BD-5EF3-4B29-BBC1-1FF5F3744AF5}" type="presParOf" srcId="{19F4FC1D-BE14-4A4C-ACBA-F26BF2FDED50}" destId="{DCFB61F2-A6A5-4EFD-82F6-719FBEA63B62}" srcOrd="0" destOrd="0" presId="urn:microsoft.com/office/officeart/2005/8/layout/orgChart1"/>
    <dgm:cxn modelId="{ABE59AD3-05DB-4466-BDF0-934F8E254D41}" type="presParOf" srcId="{19F4FC1D-BE14-4A4C-ACBA-F26BF2FDED50}" destId="{CF4AED21-A4E2-479F-B8AD-C22193B265FE}" srcOrd="1" destOrd="0" presId="urn:microsoft.com/office/officeart/2005/8/layout/orgChart1"/>
    <dgm:cxn modelId="{9F660972-8A12-4AF7-BA64-835D88F08DE2}" type="presParOf" srcId="{25DE776C-8968-42ED-84A3-51D9E735CA54}" destId="{2523482B-5C55-4375-8372-B12DD1101F2F}" srcOrd="1" destOrd="0" presId="urn:microsoft.com/office/officeart/2005/8/layout/orgChart1"/>
    <dgm:cxn modelId="{3DD9EF95-3E05-45E8-ABB8-4DA35478D5D4}" type="presParOf" srcId="{25DE776C-8968-42ED-84A3-51D9E735CA54}" destId="{7E379FAA-08D7-4E0D-B729-99870C8FCB81}" srcOrd="2" destOrd="0" presId="urn:microsoft.com/office/officeart/2005/8/layout/orgChart1"/>
    <dgm:cxn modelId="{03EC12CC-9B96-4BBA-A3DB-DE2C62480527}" type="presParOf" srcId="{A2953B97-FD70-453C-85F1-79C9E12C7476}" destId="{39652BBB-8064-41CA-B328-51782D063156}" srcOrd="2" destOrd="0" presId="urn:microsoft.com/office/officeart/2005/8/layout/orgChart1"/>
  </dgm:cxnLst>
  <dgm:bg/>
  <dgm:whole>
    <a:ln>
      <a:solidFill>
        <a:srgbClr val="140765"/>
      </a:solidFill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077200" cy="2284800"/>
        <a:chOff x="0" y="0"/>
        <a:chExt cx="8077200" cy="2284800"/>
      </a:xfrm>
    </dsp:grpSpPr>
    <dsp:sp modelId="{068B9490-088A-4907-987A-6E118BE38C41}">
      <dsp:nvSpPr>
        <dsp:cNvPr id="5" name="Freeform 4"/>
        <dsp:cNvSpPr/>
      </dsp:nvSpPr>
      <dsp:spPr bwMode="white">
        <a:xfrm>
          <a:off x="873950" y="1030462"/>
          <a:ext cx="3267718" cy="300503"/>
        </a:xfrm>
        <a:custGeom>
          <a:avLst/>
          <a:gdLst/>
          <a:ahLst/>
          <a:cxnLst/>
          <a:pathLst>
            <a:path w="5146" h="473">
              <a:moveTo>
                <a:pt x="5146" y="0"/>
              </a:moveTo>
              <a:lnTo>
                <a:pt x="5146" y="214"/>
              </a:lnTo>
              <a:lnTo>
                <a:pt x="0" y="214"/>
              </a:lnTo>
              <a:lnTo>
                <a:pt x="0" y="473"/>
              </a:lnTo>
            </a:path>
          </a:pathLst>
        </a:custGeom>
        <a:ln w="57150">
          <a:solidFill>
            <a:srgbClr val="86DBF6"/>
          </a:solidFill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873950" y="1030462"/>
        <a:ext cx="3267718" cy="300503"/>
      </dsp:txXfrm>
    </dsp:sp>
    <dsp:sp modelId="{1B902239-F7D1-4F99-805E-5991E02AA18A}">
      <dsp:nvSpPr>
        <dsp:cNvPr id="8" name="Freeform 7"/>
        <dsp:cNvSpPr/>
      </dsp:nvSpPr>
      <dsp:spPr bwMode="white">
        <a:xfrm>
          <a:off x="2408982" y="1030462"/>
          <a:ext cx="1732686" cy="300503"/>
        </a:xfrm>
        <a:custGeom>
          <a:avLst/>
          <a:gdLst/>
          <a:ahLst/>
          <a:cxnLst/>
          <a:pathLst>
            <a:path w="2729" h="473">
              <a:moveTo>
                <a:pt x="2729" y="0"/>
              </a:moveTo>
              <a:lnTo>
                <a:pt x="2729" y="214"/>
              </a:lnTo>
              <a:lnTo>
                <a:pt x="0" y="214"/>
              </a:lnTo>
              <a:lnTo>
                <a:pt x="0" y="473"/>
              </a:lnTo>
            </a:path>
          </a:pathLst>
        </a:custGeom>
        <a:ln w="57150">
          <a:solidFill>
            <a:srgbClr val="86DBF6"/>
          </a:solidFill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408982" y="1030462"/>
        <a:ext cx="1732686" cy="300503"/>
      </dsp:txXfrm>
    </dsp:sp>
    <dsp:sp modelId="{FE8D0277-5BE2-4F62-BE31-2C17AD36C284}">
      <dsp:nvSpPr>
        <dsp:cNvPr id="11" name="Freeform 10"/>
        <dsp:cNvSpPr/>
      </dsp:nvSpPr>
      <dsp:spPr bwMode="white">
        <a:xfrm>
          <a:off x="3944014" y="1030462"/>
          <a:ext cx="197654" cy="300503"/>
        </a:xfrm>
        <a:custGeom>
          <a:avLst/>
          <a:gdLst/>
          <a:ahLst/>
          <a:cxnLst/>
          <a:pathLst>
            <a:path w="311" h="473">
              <a:moveTo>
                <a:pt x="311" y="0"/>
              </a:moveTo>
              <a:lnTo>
                <a:pt x="311" y="214"/>
              </a:lnTo>
              <a:lnTo>
                <a:pt x="0" y="214"/>
              </a:lnTo>
              <a:lnTo>
                <a:pt x="0" y="473"/>
              </a:lnTo>
            </a:path>
          </a:pathLst>
        </a:custGeom>
        <a:ln w="57150">
          <a:solidFill>
            <a:srgbClr val="86DBF6"/>
          </a:solidFill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3944014" y="1030462"/>
        <a:ext cx="197654" cy="300503"/>
      </dsp:txXfrm>
    </dsp:sp>
    <dsp:sp modelId="{CCCE1658-855B-40FE-BC40-655841CEC357}">
      <dsp:nvSpPr>
        <dsp:cNvPr id="14" name="Freeform 13"/>
        <dsp:cNvSpPr/>
      </dsp:nvSpPr>
      <dsp:spPr bwMode="white">
        <a:xfrm>
          <a:off x="4141668" y="1030462"/>
          <a:ext cx="1337377" cy="300503"/>
        </a:xfrm>
        <a:custGeom>
          <a:avLst/>
          <a:gdLst/>
          <a:ahLst/>
          <a:cxnLst/>
          <a:pathLst>
            <a:path w="2106" h="473">
              <a:moveTo>
                <a:pt x="0" y="0"/>
              </a:moveTo>
              <a:lnTo>
                <a:pt x="0" y="214"/>
              </a:lnTo>
              <a:lnTo>
                <a:pt x="2106" y="214"/>
              </a:lnTo>
              <a:lnTo>
                <a:pt x="2106" y="473"/>
              </a:lnTo>
            </a:path>
          </a:pathLst>
        </a:custGeom>
        <a:ln w="57150">
          <a:solidFill>
            <a:srgbClr val="86DBF6"/>
          </a:solidFill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141668" y="1030462"/>
        <a:ext cx="1337377" cy="300503"/>
      </dsp:txXfrm>
    </dsp:sp>
    <dsp:sp modelId="{F41F32A1-A691-437A-9035-8090F53DA0A7}">
      <dsp:nvSpPr>
        <dsp:cNvPr id="17" name="Freeform 16"/>
        <dsp:cNvSpPr/>
      </dsp:nvSpPr>
      <dsp:spPr bwMode="white">
        <a:xfrm>
          <a:off x="4141668" y="1030462"/>
          <a:ext cx="2840128" cy="300503"/>
        </a:xfrm>
        <a:custGeom>
          <a:avLst/>
          <a:gdLst/>
          <a:ahLst/>
          <a:cxnLst/>
          <a:pathLst>
            <a:path w="4473" h="473">
              <a:moveTo>
                <a:pt x="0" y="0"/>
              </a:moveTo>
              <a:lnTo>
                <a:pt x="0" y="214"/>
              </a:lnTo>
              <a:lnTo>
                <a:pt x="4473" y="214"/>
              </a:lnTo>
              <a:lnTo>
                <a:pt x="4473" y="473"/>
              </a:lnTo>
            </a:path>
          </a:pathLst>
        </a:custGeom>
        <a:ln w="57150">
          <a:solidFill>
            <a:srgbClr val="7BEBF1"/>
          </a:solidFill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141668" y="1030462"/>
        <a:ext cx="2840128" cy="300503"/>
      </dsp:txXfrm>
    </dsp:sp>
    <dsp:sp modelId="{3AB32ACF-792C-4DF6-B185-ED4541799AB8}">
      <dsp:nvSpPr>
        <dsp:cNvPr id="3" name="Rectangles 2"/>
        <dsp:cNvSpPr/>
      </dsp:nvSpPr>
      <dsp:spPr bwMode="white">
        <a:xfrm>
          <a:off x="2314670" y="0"/>
          <a:ext cx="3653996" cy="1030462"/>
        </a:xfrm>
        <a:prstGeom prst="rect">
          <a:avLst/>
        </a:prstGeom>
        <a:solidFill>
          <a:schemeClr val="accent2">
            <a:lumMod val="40000"/>
            <a:lumOff val="60000"/>
            <a:alpha val="8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3">
            <a:alpha val="80000"/>
            <a:hueOff val="0"/>
            <a:satOff val="0"/>
            <a:lumOff val="0"/>
            <a:alpha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id-ID" sz="24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Karakteristik Filsafat</a:t>
          </a:r>
          <a:endParaRPr kumimoji="0" lang="id-ID" sz="2400" b="1" i="0" u="none" strike="noStrike" cap="none" normalizeH="0" baseline="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0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(KRS-SH)</a:t>
          </a:r>
        </a:p>
      </dsp:txBody>
      <dsp:txXfrm>
        <a:off x="2314670" y="0"/>
        <a:ext cx="3653996" cy="1030462"/>
      </dsp:txXfrm>
    </dsp:sp>
    <dsp:sp modelId="{50E54D4B-8A50-4DE0-B801-8CCE0A5EBC87}">
      <dsp:nvSpPr>
        <dsp:cNvPr id="6" name="Rectangles 5"/>
        <dsp:cNvSpPr/>
      </dsp:nvSpPr>
      <dsp:spPr bwMode="white">
        <a:xfrm>
          <a:off x="271055" y="1330965"/>
          <a:ext cx="1205791" cy="925097"/>
        </a:xfrm>
        <a:prstGeom prst="rect">
          <a:avLst/>
        </a:prstGeom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id-ID" sz="2000" b="1" i="0" u="none" strike="noStrike" cap="none" normalizeH="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Kritis</a:t>
          </a:r>
          <a:endParaRPr kumimoji="0" lang="en-US" sz="2000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055" y="1330965"/>
        <a:ext cx="1205791" cy="925097"/>
      </dsp:txXfrm>
    </dsp:sp>
    <dsp:sp modelId="{43B39958-9654-4C79-B7C8-C93419C38FC5}">
      <dsp:nvSpPr>
        <dsp:cNvPr id="9" name="Rectangles 8"/>
        <dsp:cNvSpPr/>
      </dsp:nvSpPr>
      <dsp:spPr bwMode="white">
        <a:xfrm>
          <a:off x="1806087" y="1330965"/>
          <a:ext cx="1205791" cy="925097"/>
        </a:xfrm>
        <a:prstGeom prst="rect">
          <a:avLst/>
        </a:prstGeom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id-ID" sz="2000" b="1" i="0" u="none" strike="noStrike" cap="none" normalizeH="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Radikal</a:t>
          </a:r>
          <a:endParaRPr kumimoji="0" lang="en-US" sz="2000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6087" y="1330965"/>
        <a:ext cx="1205791" cy="925097"/>
      </dsp:txXfrm>
    </dsp:sp>
    <dsp:sp modelId="{CD4A7E56-4488-46E2-B686-268A3C719159}">
      <dsp:nvSpPr>
        <dsp:cNvPr id="12" name="Rectangles 11"/>
        <dsp:cNvSpPr/>
      </dsp:nvSpPr>
      <dsp:spPr bwMode="white">
        <a:xfrm>
          <a:off x="3341118" y="1330965"/>
          <a:ext cx="1205791" cy="925097"/>
        </a:xfrm>
        <a:prstGeom prst="rect">
          <a:avLst/>
        </a:prstGeom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id-ID" sz="2000" b="1" i="0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Siste-matis</a:t>
          </a:r>
          <a:endParaRPr kumimoji="0" lang="en-US" sz="2000" b="0" i="1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1118" y="1330965"/>
        <a:ext cx="1205791" cy="925097"/>
      </dsp:txXfrm>
    </dsp:sp>
    <dsp:sp modelId="{B2D969BE-D5AC-44C2-9024-951EBFC0327D}">
      <dsp:nvSpPr>
        <dsp:cNvPr id="15" name="Rectangles 14"/>
        <dsp:cNvSpPr/>
      </dsp:nvSpPr>
      <dsp:spPr bwMode="white">
        <a:xfrm>
          <a:off x="4876150" y="1330965"/>
          <a:ext cx="1205791" cy="925097"/>
        </a:xfrm>
        <a:prstGeom prst="rect">
          <a:avLst/>
        </a:prstGeom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id-ID" sz="2000" b="1" i="0" u="none" strike="noStrike" cap="none" normalizeH="0" baseline="0" dirty="0" err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Speku</a:t>
          </a:r>
          <a:r>
            <a:rPr kumimoji="0" lang="id-ID" sz="2000" b="1" i="0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-latif</a:t>
          </a:r>
          <a:endParaRPr kumimoji="0" lang="en-US" sz="2800" b="0" i="1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6150" y="1330965"/>
        <a:ext cx="1205791" cy="925097"/>
      </dsp:txXfrm>
    </dsp:sp>
    <dsp:sp modelId="{DCFB61F2-A6A5-4EFD-82F6-719FBEA63B62}">
      <dsp:nvSpPr>
        <dsp:cNvPr id="18" name="Rectangles 17"/>
        <dsp:cNvSpPr/>
      </dsp:nvSpPr>
      <dsp:spPr bwMode="white">
        <a:xfrm>
          <a:off x="6350790" y="1330965"/>
          <a:ext cx="1262013" cy="914475"/>
        </a:xfrm>
        <a:prstGeom prst="rect">
          <a:avLst/>
        </a:prstGeom>
        <a:solidFill>
          <a:schemeClr val="tx2">
            <a:lumMod val="25000"/>
            <a:alpha val="7000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000" b="1" i="0" u="none" strike="noStrike" cap="none" normalizeH="0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Holistik</a:t>
          </a:r>
          <a:endParaRPr kumimoji="0" lang="en-US" sz="2000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0790" y="1330965"/>
        <a:ext cx="1262013" cy="914475"/>
      </dsp:txXfrm>
    </dsp:sp>
    <dsp:sp modelId="{DB4ED55E-DDDE-4AD2-A1F5-4789C97F23A5}">
      <dsp:nvSpPr>
        <dsp:cNvPr id="4" name="Rectangles 3" hidden="1"/>
        <dsp:cNvSpPr/>
      </dsp:nvSpPr>
      <dsp:spPr>
        <a:xfrm>
          <a:off x="5237867" y="0"/>
          <a:ext cx="730799" cy="1030462"/>
        </a:xfrm>
        <a:prstGeom prst="rect">
          <a:avLst/>
        </a:prstGeom>
      </dsp:spPr>
      <dsp:txXfrm>
        <a:off x="5237867" y="0"/>
        <a:ext cx="730799" cy="1030462"/>
      </dsp:txXfrm>
    </dsp:sp>
    <dsp:sp modelId="{0650EAD3-CC1A-499A-A8C7-A68E000670FE}">
      <dsp:nvSpPr>
        <dsp:cNvPr id="7" name="Rectangles 6" hidden="1"/>
        <dsp:cNvSpPr/>
      </dsp:nvSpPr>
      <dsp:spPr>
        <a:xfrm>
          <a:off x="1235687" y="1330965"/>
          <a:ext cx="241158" cy="925097"/>
        </a:xfrm>
        <a:prstGeom prst="rect">
          <a:avLst/>
        </a:prstGeom>
      </dsp:spPr>
      <dsp:txXfrm>
        <a:off x="1235687" y="1330965"/>
        <a:ext cx="241158" cy="925097"/>
      </dsp:txXfrm>
    </dsp:sp>
    <dsp:sp modelId="{2AA537A2-F8F3-4B11-A611-64E33B0C325F}">
      <dsp:nvSpPr>
        <dsp:cNvPr id="10" name="Rectangles 9" hidden="1"/>
        <dsp:cNvSpPr/>
      </dsp:nvSpPr>
      <dsp:spPr>
        <a:xfrm>
          <a:off x="1806087" y="1330965"/>
          <a:ext cx="241158" cy="925097"/>
        </a:xfrm>
        <a:prstGeom prst="rect">
          <a:avLst/>
        </a:prstGeom>
      </dsp:spPr>
      <dsp:txXfrm>
        <a:off x="1806087" y="1330965"/>
        <a:ext cx="241158" cy="925097"/>
      </dsp:txXfrm>
    </dsp:sp>
    <dsp:sp modelId="{D238A743-7AC6-4CB1-859A-9BE3FF1BBED3}">
      <dsp:nvSpPr>
        <dsp:cNvPr id="13" name="Rectangles 12" hidden="1"/>
        <dsp:cNvSpPr/>
      </dsp:nvSpPr>
      <dsp:spPr>
        <a:xfrm>
          <a:off x="3341118" y="1330965"/>
          <a:ext cx="241158" cy="925097"/>
        </a:xfrm>
        <a:prstGeom prst="rect">
          <a:avLst/>
        </a:prstGeom>
      </dsp:spPr>
      <dsp:txXfrm>
        <a:off x="3341118" y="1330965"/>
        <a:ext cx="241158" cy="925097"/>
      </dsp:txXfrm>
    </dsp:sp>
    <dsp:sp modelId="{BB6CB380-7D2D-4B15-9178-DDB8C05627A2}">
      <dsp:nvSpPr>
        <dsp:cNvPr id="16" name="Rectangles 15" hidden="1"/>
        <dsp:cNvSpPr/>
      </dsp:nvSpPr>
      <dsp:spPr>
        <a:xfrm>
          <a:off x="4876150" y="1330965"/>
          <a:ext cx="241158" cy="925097"/>
        </a:xfrm>
        <a:prstGeom prst="rect">
          <a:avLst/>
        </a:prstGeom>
      </dsp:spPr>
      <dsp:txXfrm>
        <a:off x="4876150" y="1330965"/>
        <a:ext cx="241158" cy="925097"/>
      </dsp:txXfrm>
    </dsp:sp>
    <dsp:sp modelId="{CF4AED21-A4E2-479F-B8AD-C22193B265FE}">
      <dsp:nvSpPr>
        <dsp:cNvPr id="19" name="Rectangles 18" hidden="1"/>
        <dsp:cNvSpPr/>
      </dsp:nvSpPr>
      <dsp:spPr>
        <a:xfrm>
          <a:off x="7360400" y="1330965"/>
          <a:ext cx="252403" cy="914475"/>
        </a:xfrm>
        <a:prstGeom prst="rect">
          <a:avLst/>
        </a:prstGeom>
      </dsp:spPr>
      <dsp:txXfrm>
        <a:off x="7360400" y="1330965"/>
        <a:ext cx="252403" cy="91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686800" cy="3810000"/>
        <a:chOff x="0" y="0"/>
        <a:chExt cx="8686800" cy="3810000"/>
      </a:xfrm>
    </dsp:grpSpPr>
    <dsp:sp modelId="{E7AE5FFC-6A4E-4FE0-A9A2-D3159D9E62C6}">
      <dsp:nvSpPr>
        <dsp:cNvPr id="5" name="Freeform 4"/>
        <dsp:cNvSpPr/>
      </dsp:nvSpPr>
      <dsp:spPr bwMode="white">
        <a:xfrm>
          <a:off x="952499" y="1899842"/>
          <a:ext cx="3390901" cy="340094"/>
        </a:xfrm>
        <a:custGeom>
          <a:avLst/>
          <a:gdLst/>
          <a:ahLst/>
          <a:cxnLst/>
          <a:pathLst>
            <a:path w="5340" h="536">
              <a:moveTo>
                <a:pt x="5340" y="0"/>
              </a:moveTo>
              <a:lnTo>
                <a:pt x="5340" y="268"/>
              </a:lnTo>
              <a:lnTo>
                <a:pt x="0" y="268"/>
              </a:lnTo>
              <a:lnTo>
                <a:pt x="0" y="536"/>
              </a:lnTo>
            </a:path>
          </a:pathLst>
        </a:custGeom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952499" y="1899842"/>
        <a:ext cx="3390901" cy="340094"/>
      </dsp:txXfrm>
    </dsp:sp>
    <dsp:sp modelId="{B65DE4DD-2C57-4966-915F-56C4900E1718}">
      <dsp:nvSpPr>
        <dsp:cNvPr id="8" name="Freeform 7"/>
        <dsp:cNvSpPr/>
      </dsp:nvSpPr>
      <dsp:spPr bwMode="white">
        <a:xfrm>
          <a:off x="3120105" y="1899842"/>
          <a:ext cx="1223295" cy="310409"/>
        </a:xfrm>
        <a:custGeom>
          <a:avLst/>
          <a:gdLst/>
          <a:ahLst/>
          <a:cxnLst/>
          <a:pathLst>
            <a:path w="1926" h="489">
              <a:moveTo>
                <a:pt x="1926" y="0"/>
              </a:moveTo>
              <a:lnTo>
                <a:pt x="1926" y="221"/>
              </a:lnTo>
              <a:lnTo>
                <a:pt x="0" y="221"/>
              </a:lnTo>
              <a:lnTo>
                <a:pt x="0" y="489"/>
              </a:lnTo>
            </a:path>
          </a:pathLst>
        </a:custGeom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3120105" y="1899842"/>
        <a:ext cx="1223295" cy="310409"/>
      </dsp:txXfrm>
    </dsp:sp>
    <dsp:sp modelId="{068B9490-088A-4907-987A-6E118BE38C41}">
      <dsp:nvSpPr>
        <dsp:cNvPr id="11" name="Freeform 10"/>
        <dsp:cNvSpPr/>
      </dsp:nvSpPr>
      <dsp:spPr bwMode="white">
        <a:xfrm>
          <a:off x="4343400" y="1899842"/>
          <a:ext cx="967681" cy="310409"/>
        </a:xfrm>
        <a:custGeom>
          <a:avLst/>
          <a:gdLst/>
          <a:ahLst/>
          <a:cxnLst/>
          <a:pathLst>
            <a:path w="1524" h="489">
              <a:moveTo>
                <a:pt x="0" y="0"/>
              </a:moveTo>
              <a:lnTo>
                <a:pt x="0" y="221"/>
              </a:lnTo>
              <a:lnTo>
                <a:pt x="1524" y="221"/>
              </a:lnTo>
              <a:lnTo>
                <a:pt x="1524" y="489"/>
              </a:lnTo>
            </a:path>
          </a:pathLst>
        </a:custGeom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343400" y="1899842"/>
        <a:ext cx="967681" cy="310409"/>
      </dsp:txXfrm>
    </dsp:sp>
    <dsp:sp modelId="{F41F32A1-A691-437A-9035-8090F53DA0A7}">
      <dsp:nvSpPr>
        <dsp:cNvPr id="14" name="Freeform 13"/>
        <dsp:cNvSpPr/>
      </dsp:nvSpPr>
      <dsp:spPr bwMode="white">
        <a:xfrm>
          <a:off x="4343400" y="1899842"/>
          <a:ext cx="3212708" cy="310409"/>
        </a:xfrm>
        <a:custGeom>
          <a:avLst/>
          <a:gdLst/>
          <a:ahLst/>
          <a:cxnLst/>
          <a:pathLst>
            <a:path w="5059" h="489">
              <a:moveTo>
                <a:pt x="0" y="0"/>
              </a:moveTo>
              <a:lnTo>
                <a:pt x="0" y="221"/>
              </a:lnTo>
              <a:lnTo>
                <a:pt x="5059" y="221"/>
              </a:lnTo>
              <a:lnTo>
                <a:pt x="5059" y="489"/>
              </a:lnTo>
            </a:path>
          </a:pathLst>
        </a:custGeom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343400" y="1899842"/>
        <a:ext cx="3212708" cy="310409"/>
      </dsp:txXfrm>
    </dsp:sp>
    <dsp:sp modelId="{3AB32ACF-792C-4DF6-B185-ED4541799AB8}">
      <dsp:nvSpPr>
        <dsp:cNvPr id="3" name="Rectangles 2"/>
        <dsp:cNvSpPr/>
      </dsp:nvSpPr>
      <dsp:spPr bwMode="white">
        <a:xfrm>
          <a:off x="2282923" y="149814"/>
          <a:ext cx="4120954" cy="1750028"/>
        </a:xfrm>
        <a:prstGeom prst="rect">
          <a:avLst/>
        </a:prstGeom>
        <a:solidFill>
          <a:srgbClr val="FFFF00">
            <a:alpha val="80000"/>
          </a:srgbClr>
        </a:solidFill>
      </dsp:spPr>
      <dsp:style>
        <a:lnRef idx="2">
          <a:schemeClr val="lt1"/>
        </a:lnRef>
        <a:fillRef idx="1">
          <a:schemeClr val="accent3">
            <a:alpha val="80000"/>
            <a:hueOff val="0"/>
            <a:satOff val="0"/>
            <a:lumOff val="0"/>
            <a:alpha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800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Syarat</a:t>
          </a:r>
          <a:r>
            <a:rPr kumimoji="0" lang="en-US" sz="28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Ilmu</a:t>
          </a:r>
          <a:r>
            <a:rPr kumimoji="0" lang="en-US" sz="28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en-US" sz="2800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Pengetahuan</a:t>
          </a:r>
          <a:endParaRPr kumimoji="0" lang="en-US" sz="2800" b="1" i="0" u="none" strike="noStrike" cap="none" normalizeH="0" baseline="0" dirty="0">
            <a:solidFill>
              <a:schemeClr val="bg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800" b="0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kumimoji="0" lang="en-US" sz="2800" b="0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Disingkat</a:t>
          </a:r>
          <a:r>
            <a:rPr kumimoji="0" lang="en-US" sz="2800" b="0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kumimoji="0" lang="en-US" sz="2800" b="0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Omes</a:t>
          </a:r>
          <a:r>
            <a:rPr kumimoji="0" lang="en-US" sz="2800" b="0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282923" y="149814"/>
        <a:ext cx="4120954" cy="1750028"/>
      </dsp:txXfrm>
    </dsp:sp>
    <dsp:sp modelId="{C3E96575-D4A7-4CC4-B288-75C86546B8CA}">
      <dsp:nvSpPr>
        <dsp:cNvPr id="6" name="Rectangles 5"/>
        <dsp:cNvSpPr/>
      </dsp:nvSpPr>
      <dsp:spPr bwMode="white">
        <a:xfrm>
          <a:off x="0" y="2239936"/>
          <a:ext cx="1904997" cy="1420250"/>
        </a:xfrm>
        <a:prstGeom prst="rect">
          <a:avLst/>
        </a:prstGeom>
        <a:solidFill>
          <a:schemeClr val="tx1">
            <a:lumMod val="75000"/>
            <a:alpha val="70000"/>
          </a:schemeClr>
        </a:solidFill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Objek</a:t>
          </a:r>
          <a:r>
            <a:rPr kumimoji="0" lang="en-US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(Material &amp; Formal)</a:t>
          </a:r>
          <a:endParaRPr kumimoji="0" lang="en-US" b="0" i="0" u="none" strike="noStrike" cap="none" normalizeH="0" baseline="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39936"/>
        <a:ext cx="1904997" cy="1420250"/>
      </dsp:txXfrm>
    </dsp:sp>
    <dsp:sp modelId="{9E879BE2-E84E-486E-9021-AE469C25D167}">
      <dsp:nvSpPr>
        <dsp:cNvPr id="9" name="Rectangles 8"/>
        <dsp:cNvSpPr/>
      </dsp:nvSpPr>
      <dsp:spPr bwMode="white">
        <a:xfrm>
          <a:off x="2206661" y="2210251"/>
          <a:ext cx="1826889" cy="1420250"/>
        </a:xfrm>
        <a:prstGeom prst="rect">
          <a:avLst/>
        </a:prstGeom>
        <a:solidFill>
          <a:schemeClr val="accent1">
            <a:lumMod val="40000"/>
            <a:lumOff val="60000"/>
            <a:alpha val="70000"/>
          </a:schemeClr>
        </a:solidFill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solidFill>
                <a:srgbClr val="4800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Memiliki</a:t>
          </a:r>
          <a:r>
            <a:rPr kumimoji="0" lang="en-US" b="1" i="0" u="none" strike="noStrike" cap="none" normalizeH="0" baseline="0" dirty="0">
              <a:solidFill>
                <a:srgbClr val="4800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>
              <a:solidFill>
                <a:srgbClr val="4800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Metode</a:t>
          </a:r>
          <a:r>
            <a:rPr kumimoji="0" lang="en-US" b="1" i="0" u="none" strike="noStrike" cap="none" normalizeH="0" baseline="0" dirty="0">
              <a:solidFill>
                <a:srgbClr val="4800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endParaRPr kumimoji="0" lang="en-US" b="0" i="0" u="none" strike="noStrike" cap="none" normalizeH="0" baseline="0" dirty="0">
            <a:solidFill>
              <a:srgbClr val="480024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6661" y="2210251"/>
        <a:ext cx="1826889" cy="1420250"/>
      </dsp:txXfrm>
    </dsp:sp>
    <dsp:sp modelId="{50E54D4B-8A50-4DE0-B801-8CCE0A5EBC87}">
      <dsp:nvSpPr>
        <dsp:cNvPr id="12" name="Rectangles 11"/>
        <dsp:cNvSpPr/>
      </dsp:nvSpPr>
      <dsp:spPr bwMode="white">
        <a:xfrm>
          <a:off x="4343408" y="2210251"/>
          <a:ext cx="1935347" cy="1420250"/>
        </a:xfrm>
        <a:prstGeom prst="rect">
          <a:avLst/>
        </a:prstGeom>
        <a:solidFill>
          <a:schemeClr val="tx2">
            <a:lumMod val="25000"/>
            <a:alpha val="70000"/>
          </a:schemeClr>
        </a:solidFill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Evidensi</a:t>
          </a:r>
          <a:r>
            <a:rPr kumimoji="0" lang="en-US" b="1" i="0" u="none" strike="noStrike" cap="none" normalizeH="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Empirik</a:t>
          </a:r>
          <a:endParaRPr kumimoji="0" lang="en-US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3408" y="2210251"/>
        <a:ext cx="1935347" cy="1420250"/>
      </dsp:txXfrm>
    </dsp:sp>
    <dsp:sp modelId="{DCFB61F2-A6A5-4EFD-82F6-719FBEA63B62}">
      <dsp:nvSpPr>
        <dsp:cNvPr id="15" name="Rectangles 14"/>
        <dsp:cNvSpPr/>
      </dsp:nvSpPr>
      <dsp:spPr bwMode="white">
        <a:xfrm>
          <a:off x="6556466" y="2210251"/>
          <a:ext cx="1999284" cy="1420250"/>
        </a:xfrm>
        <a:prstGeom prst="rect">
          <a:avLst/>
        </a:prstGeom>
        <a:solidFill>
          <a:schemeClr val="tx2">
            <a:lumMod val="10000"/>
            <a:alpha val="70000"/>
          </a:schemeClr>
        </a:solidFill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Siste-matika</a:t>
          </a:r>
          <a:endParaRPr kumimoji="0" lang="en-US" b="1" i="0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6466" y="2210251"/>
        <a:ext cx="1999284" cy="1420250"/>
      </dsp:txXfrm>
    </dsp:sp>
    <dsp:sp modelId="{DB4ED55E-DDDE-4AD2-A1F5-4789C97F23A5}">
      <dsp:nvSpPr>
        <dsp:cNvPr id="4" name="Rectangles 3" hidden="1"/>
        <dsp:cNvSpPr/>
      </dsp:nvSpPr>
      <dsp:spPr>
        <a:xfrm>
          <a:off x="5579686" y="149814"/>
          <a:ext cx="824191" cy="1750028"/>
        </a:xfrm>
        <a:prstGeom prst="rect">
          <a:avLst/>
        </a:prstGeom>
      </dsp:spPr>
      <dsp:txXfrm>
        <a:off x="5579686" y="149814"/>
        <a:ext cx="824191" cy="1750028"/>
      </dsp:txXfrm>
    </dsp:sp>
    <dsp:sp modelId="{7C12E873-5738-4E08-A79F-33D38FFF847C}">
      <dsp:nvSpPr>
        <dsp:cNvPr id="7" name="Rectangles 6" hidden="1"/>
        <dsp:cNvSpPr/>
      </dsp:nvSpPr>
      <dsp:spPr>
        <a:xfrm>
          <a:off x="1523998" y="2239936"/>
          <a:ext cx="380999" cy="1420250"/>
        </a:xfrm>
        <a:prstGeom prst="rect">
          <a:avLst/>
        </a:prstGeom>
      </dsp:spPr>
      <dsp:txXfrm>
        <a:off x="1523998" y="2239936"/>
        <a:ext cx="380999" cy="1420250"/>
      </dsp:txXfrm>
    </dsp:sp>
    <dsp:sp modelId="{957EFE57-EF3C-40E8-9F3C-950FA6DD7FFF}">
      <dsp:nvSpPr>
        <dsp:cNvPr id="10" name="Rectangles 9" hidden="1"/>
        <dsp:cNvSpPr/>
      </dsp:nvSpPr>
      <dsp:spPr>
        <a:xfrm>
          <a:off x="3668172" y="2210251"/>
          <a:ext cx="365378" cy="1420250"/>
        </a:xfrm>
        <a:prstGeom prst="rect">
          <a:avLst/>
        </a:prstGeom>
      </dsp:spPr>
      <dsp:txXfrm>
        <a:off x="3668172" y="2210251"/>
        <a:ext cx="365378" cy="1420250"/>
      </dsp:txXfrm>
    </dsp:sp>
    <dsp:sp modelId="{0650EAD3-CC1A-499A-A8C7-A68E000670FE}">
      <dsp:nvSpPr>
        <dsp:cNvPr id="13" name="Rectangles 12" hidden="1"/>
        <dsp:cNvSpPr/>
      </dsp:nvSpPr>
      <dsp:spPr>
        <a:xfrm>
          <a:off x="5891685" y="2210251"/>
          <a:ext cx="387069" cy="1420250"/>
        </a:xfrm>
        <a:prstGeom prst="rect">
          <a:avLst/>
        </a:prstGeom>
      </dsp:spPr>
      <dsp:txXfrm>
        <a:off x="5891685" y="2210251"/>
        <a:ext cx="387069" cy="1420250"/>
      </dsp:txXfrm>
    </dsp:sp>
    <dsp:sp modelId="{CF4AED21-A4E2-479F-B8AD-C22193B265FE}">
      <dsp:nvSpPr>
        <dsp:cNvPr id="16" name="Rectangles 15" hidden="1"/>
        <dsp:cNvSpPr/>
      </dsp:nvSpPr>
      <dsp:spPr>
        <a:xfrm>
          <a:off x="8155893" y="2210251"/>
          <a:ext cx="399857" cy="1420250"/>
        </a:xfrm>
        <a:prstGeom prst="rect">
          <a:avLst/>
        </a:prstGeom>
      </dsp:spPr>
      <dsp:txXfrm>
        <a:off x="8155893" y="2210251"/>
        <a:ext cx="399857" cy="1420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458200" cy="4953000"/>
        <a:chOff x="0" y="0"/>
        <a:chExt cx="8458200" cy="4953000"/>
      </a:xfrm>
    </dsp:grpSpPr>
    <dsp:sp modelId="{074C0732-7EA9-C84A-BF7C-3C9B02B41A7A}">
      <dsp:nvSpPr>
        <dsp:cNvPr id="3" name="Chevron 2"/>
        <dsp:cNvSpPr/>
      </dsp:nvSpPr>
      <dsp:spPr bwMode="white">
        <a:xfrm rot="5400000">
          <a:off x="-246568" y="554907"/>
          <a:ext cx="1779290" cy="1245503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dirty="0"/>
            <a:t>Rasio</a:t>
          </a:r>
          <a:r>
            <a:rPr lang="en-US" altLang="id-ID" sz="2800" b="1" dirty="0"/>
            <a:t>-</a:t>
          </a:r>
          <a:r>
            <a:rPr lang="id-ID" sz="2800" b="1" dirty="0"/>
            <a:t>nal</a:t>
          </a:r>
          <a:endParaRPr lang="id-ID" sz="2800" b="1" dirty="0"/>
        </a:p>
      </dsp:txBody>
      <dsp:txXfrm rot="5400000">
        <a:off x="-246568" y="554907"/>
        <a:ext cx="1779290" cy="1245503"/>
      </dsp:txXfrm>
    </dsp:sp>
    <dsp:sp modelId="{EA30CABD-3A1D-5741-9751-42A11290C4CE}">
      <dsp:nvSpPr>
        <dsp:cNvPr id="4" name="Round Same Side Corner Rectangle 3"/>
        <dsp:cNvSpPr/>
      </dsp:nvSpPr>
      <dsp:spPr bwMode="white">
        <a:xfrm rot="5400000">
          <a:off x="4273582" y="-2920019"/>
          <a:ext cx="1156538" cy="7212697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Proses pemikiran yang berpegang pada kaidah-kaidah logika</a:t>
          </a:r>
          <a:endParaRPr>
            <a:solidFill>
              <a:schemeClr val="dk1"/>
            </a:solidFill>
          </a:endParaRPr>
        </a:p>
      </dsp:txBody>
      <dsp:txXfrm rot="5400000">
        <a:off x="4273582" y="-2920019"/>
        <a:ext cx="1156538" cy="7212697"/>
      </dsp:txXfrm>
    </dsp:sp>
    <dsp:sp modelId="{4340DCC0-C8F2-4047-8CDD-43585E0A369D}">
      <dsp:nvSpPr>
        <dsp:cNvPr id="5" name="Chevron 4"/>
        <dsp:cNvSpPr/>
      </dsp:nvSpPr>
      <dsp:spPr bwMode="white">
        <a:xfrm rot="5400000">
          <a:off x="-266893" y="2147366"/>
          <a:ext cx="1779290" cy="1245503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dirty="0"/>
            <a:t>Kog</a:t>
          </a:r>
          <a:r>
            <a:rPr lang="en-US" altLang="id-ID" sz="2800" b="1" dirty="0"/>
            <a:t>-</a:t>
          </a:r>
          <a:r>
            <a:rPr lang="id-ID" sz="2800" b="1" dirty="0"/>
            <a:t>nitif</a:t>
          </a:r>
          <a:endParaRPr lang="id-ID" sz="2800" b="1" dirty="0"/>
        </a:p>
      </dsp:txBody>
      <dsp:txXfrm rot="5400000">
        <a:off x="-266893" y="2147366"/>
        <a:ext cx="1779290" cy="1245503"/>
      </dsp:txXfrm>
    </dsp:sp>
    <dsp:sp modelId="{08C6D525-1C27-E14E-9DBE-7EB92FCD96AD}">
      <dsp:nvSpPr>
        <dsp:cNvPr id="6" name="Round Same Side Corner Rectangle 5"/>
        <dsp:cNvSpPr/>
      </dsp:nvSpPr>
      <dsp:spPr bwMode="white">
        <a:xfrm rot="5400000">
          <a:off x="4234563" y="-1292141"/>
          <a:ext cx="1156538" cy="7212697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Proses mengetahui dan memperoleh pengetahuan</a:t>
          </a:r>
          <a:endParaRPr>
            <a:solidFill>
              <a:schemeClr val="dk1"/>
            </a:solidFill>
          </a:endParaRPr>
        </a:p>
      </dsp:txBody>
      <dsp:txXfrm rot="5400000">
        <a:off x="4234563" y="-1292141"/>
        <a:ext cx="1156538" cy="7212697"/>
      </dsp:txXfrm>
    </dsp:sp>
    <dsp:sp modelId="{1E971C65-2CAC-7140-9E98-E05F77F21A83}">
      <dsp:nvSpPr>
        <dsp:cNvPr id="7" name="Chevron 6"/>
        <dsp:cNvSpPr/>
      </dsp:nvSpPr>
      <dsp:spPr bwMode="white">
        <a:xfrm rot="5400000">
          <a:off x="-266893" y="3440604"/>
          <a:ext cx="1779290" cy="1245503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2400" b="1" dirty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dirty="0" err="1"/>
            <a:t>Teleo</a:t>
          </a:r>
          <a:r>
            <a:rPr lang="id-ID" sz="2400" b="1" dirty="0"/>
            <a:t>-logis</a:t>
          </a:r>
          <a:endParaRPr lang="id-ID" sz="2400" b="1" dirty="0"/>
        </a:p>
      </dsp:txBody>
      <dsp:txXfrm rot="5400000">
        <a:off x="-266893" y="3440604"/>
        <a:ext cx="1779290" cy="1245503"/>
      </dsp:txXfrm>
    </dsp:sp>
    <dsp:sp modelId="{1282A2E0-F2E3-C440-A0C0-4BC2C769C898}">
      <dsp:nvSpPr>
        <dsp:cNvPr id="8" name="Round Same Side Corner Rectangle 7"/>
        <dsp:cNvSpPr/>
      </dsp:nvSpPr>
      <dsp:spPr bwMode="white">
        <a:xfrm rot="5400000">
          <a:off x="4273582" y="145631"/>
          <a:ext cx="1156538" cy="7212697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rtl="0">
            <a:lnSpc>
              <a:spcPts val="226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Mencapai kebenaran,</a:t>
          </a:r>
          <a:endParaRPr lang="id-ID" sz="2800" b="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rtl="0">
            <a:lnSpc>
              <a:spcPts val="226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Memperoleh pemahaman,</a:t>
          </a:r>
          <a:endParaRPr lang="id-ID" sz="2800" b="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rtl="0">
            <a:lnSpc>
              <a:spcPts val="226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Memberikan </a:t>
          </a:r>
          <a:r>
            <a:rPr lang="id-ID" sz="2800" b="0" dirty="0" err="1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eksplanasi</a:t>
          </a:r>
          <a:endParaRPr lang="id-ID" sz="2800" b="0" dirty="0">
            <a:solidFill>
              <a:schemeClr val="dk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rtl="0">
            <a:lnSpc>
              <a:spcPts val="226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b="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rPr>
            <a:t>Melakukan melalui prediksi dan pengendalian</a:t>
          </a:r>
          <a:endParaRPr>
            <a:solidFill>
              <a:schemeClr val="dk1"/>
            </a:solidFill>
          </a:endParaRPr>
        </a:p>
      </dsp:txBody>
      <dsp:txXfrm rot="5400000">
        <a:off x="4273582" y="145631"/>
        <a:ext cx="1156538" cy="7212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82000" cy="3312000"/>
        <a:chOff x="0" y="0"/>
        <a:chExt cx="8382000" cy="3312000"/>
      </a:xfrm>
    </dsp:grpSpPr>
    <dsp:sp modelId="{068B9490-088A-4907-987A-6E118BE38C41}">
      <dsp:nvSpPr>
        <dsp:cNvPr id="5" name="Freeform 4"/>
        <dsp:cNvSpPr/>
      </dsp:nvSpPr>
      <dsp:spPr bwMode="white">
        <a:xfrm>
          <a:off x="2002918" y="1372636"/>
          <a:ext cx="2188082" cy="464615"/>
        </a:xfrm>
        <a:custGeom>
          <a:avLst/>
          <a:gdLst/>
          <a:ahLst/>
          <a:cxnLst/>
          <a:pathLst>
            <a:path w="3446" h="732">
              <a:moveTo>
                <a:pt x="3446" y="0"/>
              </a:moveTo>
              <a:lnTo>
                <a:pt x="3446" y="331"/>
              </a:lnTo>
              <a:lnTo>
                <a:pt x="0" y="331"/>
              </a:lnTo>
              <a:lnTo>
                <a:pt x="0" y="732"/>
              </a:lnTo>
            </a:path>
          </a:pathLst>
        </a:custGeom>
        <a:ln w="57150">
          <a:solidFill>
            <a:srgbClr val="7BEBF1"/>
          </a:solidFill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002918" y="1372636"/>
        <a:ext cx="2188082" cy="464615"/>
      </dsp:txXfrm>
    </dsp:sp>
    <dsp:sp modelId="{F41F32A1-A691-437A-9035-8090F53DA0A7}">
      <dsp:nvSpPr>
        <dsp:cNvPr id="8" name="Freeform 7"/>
        <dsp:cNvSpPr/>
      </dsp:nvSpPr>
      <dsp:spPr bwMode="white">
        <a:xfrm>
          <a:off x="4191000" y="1372636"/>
          <a:ext cx="1981785" cy="464615"/>
        </a:xfrm>
        <a:custGeom>
          <a:avLst/>
          <a:gdLst/>
          <a:ahLst/>
          <a:cxnLst/>
          <a:pathLst>
            <a:path w="3121" h="732">
              <a:moveTo>
                <a:pt x="0" y="0"/>
              </a:moveTo>
              <a:lnTo>
                <a:pt x="0" y="331"/>
              </a:lnTo>
              <a:lnTo>
                <a:pt x="3121" y="331"/>
              </a:lnTo>
              <a:lnTo>
                <a:pt x="3121" y="732"/>
              </a:lnTo>
            </a:path>
          </a:pathLst>
        </a:custGeom>
        <a:ln w="57150">
          <a:solidFill>
            <a:srgbClr val="7BEBF1"/>
          </a:solidFill>
        </a:ln>
      </dsp:spPr>
      <dsp:style>
        <a:lnRef idx="2">
          <a:schemeClr val="accent3">
            <a:tint val="90000"/>
          </a:schemeClr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191000" y="1372636"/>
        <a:ext cx="1981785" cy="464615"/>
      </dsp:txXfrm>
    </dsp:sp>
    <dsp:sp modelId="{3AB32ACF-792C-4DF6-B185-ED4541799AB8}">
      <dsp:nvSpPr>
        <dsp:cNvPr id="3" name="Rectangles 2"/>
        <dsp:cNvSpPr/>
      </dsp:nvSpPr>
      <dsp:spPr bwMode="white">
        <a:xfrm>
          <a:off x="1439110" y="0"/>
          <a:ext cx="5503779" cy="1372636"/>
        </a:xfrm>
        <a:prstGeom prst="rect">
          <a:avLst/>
        </a:prstGeom>
        <a:solidFill>
          <a:schemeClr val="accent2">
            <a:lumMod val="40000"/>
            <a:lumOff val="60000"/>
            <a:alpha val="80000"/>
          </a:schemeClr>
        </a:solidFill>
        <a:ln w="57150">
          <a:solidFill>
            <a:schemeClr val="accent1">
              <a:lumMod val="75000"/>
            </a:schemeClr>
          </a:solidFill>
        </a:ln>
      </dsp:spPr>
      <dsp:style>
        <a:lnRef idx="2">
          <a:schemeClr val="lt1"/>
        </a:lnRef>
        <a:fillRef idx="1">
          <a:schemeClr val="accent3">
            <a:alpha val="80000"/>
            <a:hueOff val="0"/>
            <a:satOff val="0"/>
            <a:lumOff val="0"/>
            <a:alpha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id-ID" sz="32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Filsafat </a:t>
          </a:r>
          <a:r>
            <a:rPr kumimoji="0" lang="en-US" sz="3200" b="1" i="0" u="none" strike="noStrike" cap="none" normalizeH="0" baseline="0" dirty="0" err="1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Ilmu</a:t>
          </a:r>
          <a:r>
            <a:rPr kumimoji="0" lang="en-US" sz="32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id-ID" sz="32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berkembang  dalam 2 fungsi</a:t>
          </a:r>
          <a:endParaRPr kumimoji="0" lang="en-US" sz="3200" b="0" i="0" u="none" strike="noStrike" cap="none" normalizeH="0" baseline="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9110" y="0"/>
        <a:ext cx="5503779" cy="1372636"/>
      </dsp:txXfrm>
    </dsp:sp>
    <dsp:sp modelId="{50E54D4B-8A50-4DE0-B801-8CCE0A5EBC87}">
      <dsp:nvSpPr>
        <dsp:cNvPr id="6" name="Rectangles 5"/>
        <dsp:cNvSpPr/>
      </dsp:nvSpPr>
      <dsp:spPr bwMode="white">
        <a:xfrm>
          <a:off x="79504" y="1837251"/>
          <a:ext cx="3846828" cy="1430316"/>
        </a:xfrm>
        <a:prstGeom prst="rect">
          <a:avLst/>
        </a:prstGeom>
        <a:solidFill>
          <a:schemeClr val="tx2">
            <a:lumMod val="25000"/>
            <a:alpha val="7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id-ID" sz="2800" b="1" i="1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Confirmatory </a:t>
          </a:r>
          <a:endParaRPr kumimoji="0" lang="id-ID" sz="2800" b="1" i="1" u="none" strike="noStrike" cap="none" normalizeH="0" baseline="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id-ID" sz="2800" b="1" i="1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Theories</a:t>
          </a:r>
          <a:endParaRPr kumimoji="0" lang="en-US" sz="2800" b="0" i="1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04" y="1837251"/>
        <a:ext cx="3846828" cy="1430316"/>
      </dsp:txXfrm>
    </dsp:sp>
    <dsp:sp modelId="{DCFB61F2-A6A5-4EFD-82F6-719FBEA63B62}">
      <dsp:nvSpPr>
        <dsp:cNvPr id="9" name="Rectangles 8"/>
        <dsp:cNvSpPr/>
      </dsp:nvSpPr>
      <dsp:spPr bwMode="white">
        <a:xfrm>
          <a:off x="4342005" y="1837251"/>
          <a:ext cx="3661558" cy="1413893"/>
        </a:xfrm>
        <a:prstGeom prst="rect">
          <a:avLst/>
        </a:prstGeom>
        <a:solidFill>
          <a:schemeClr val="tx2">
            <a:lumMod val="25000"/>
            <a:alpha val="70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sp:spPr>
      <dsp:style>
        <a:lnRef idx="2">
          <a:schemeClr val="lt1"/>
        </a:lnRef>
        <a:fillRef idx="1">
          <a:schemeClr val="accent3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id-ID" sz="2800" b="1" i="0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kumimoji="0" lang="id-ID" sz="2800" b="1" i="1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Theories of</a:t>
          </a:r>
          <a:endParaRPr kumimoji="0" lang="id-ID" sz="2800" b="1" i="1" u="none" strike="noStrike" cap="none" normalizeH="0" baseline="0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id-ID" sz="2800" b="1" i="1" u="none" strike="noStrike" cap="none" normalizeH="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Explanation</a:t>
          </a:r>
          <a:endParaRPr kumimoji="0" lang="en-US" sz="3600" b="0" i="1" u="none" strike="noStrike" cap="none" normalizeH="0" baseline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2005" y="1837251"/>
        <a:ext cx="3661558" cy="1413893"/>
      </dsp:txXfrm>
    </dsp:sp>
    <dsp:sp modelId="{DB4ED55E-DDDE-4AD2-A1F5-4789C97F23A5}">
      <dsp:nvSpPr>
        <dsp:cNvPr id="4" name="Rectangles 3" hidden="1"/>
        <dsp:cNvSpPr/>
      </dsp:nvSpPr>
      <dsp:spPr>
        <a:xfrm>
          <a:off x="5842134" y="0"/>
          <a:ext cx="1100756" cy="1372636"/>
        </a:xfrm>
        <a:prstGeom prst="rect">
          <a:avLst/>
        </a:prstGeom>
      </dsp:spPr>
      <dsp:txXfrm>
        <a:off x="5842134" y="0"/>
        <a:ext cx="1100756" cy="1372636"/>
      </dsp:txXfrm>
    </dsp:sp>
    <dsp:sp modelId="{0650EAD3-CC1A-499A-A8C7-A68E000670FE}">
      <dsp:nvSpPr>
        <dsp:cNvPr id="7" name="Rectangles 6" hidden="1"/>
        <dsp:cNvSpPr/>
      </dsp:nvSpPr>
      <dsp:spPr>
        <a:xfrm>
          <a:off x="3156966" y="1837251"/>
          <a:ext cx="769366" cy="1430316"/>
        </a:xfrm>
        <a:prstGeom prst="rect">
          <a:avLst/>
        </a:prstGeom>
      </dsp:spPr>
      <dsp:txXfrm>
        <a:off x="3156966" y="1837251"/>
        <a:ext cx="769366" cy="1430316"/>
      </dsp:txXfrm>
    </dsp:sp>
    <dsp:sp modelId="{CF4AED21-A4E2-479F-B8AD-C22193B265FE}">
      <dsp:nvSpPr>
        <dsp:cNvPr id="10" name="Rectangles 9" hidden="1"/>
        <dsp:cNvSpPr/>
      </dsp:nvSpPr>
      <dsp:spPr>
        <a:xfrm>
          <a:off x="7271252" y="1837251"/>
          <a:ext cx="732312" cy="1413893"/>
        </a:xfrm>
        <a:prstGeom prst="rect">
          <a:avLst/>
        </a:prstGeom>
      </dsp:spPr>
      <dsp:txXfrm>
        <a:off x="7271252" y="1837251"/>
        <a:ext cx="732312" cy="1413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BB1-036A-40BD-9894-6D04AA81441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1" y="4343673"/>
            <a:ext cx="5486399" cy="36930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1" y="4343673"/>
            <a:ext cx="5486399" cy="36930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1" y="4343673"/>
            <a:ext cx="5486399" cy="36930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31ADD-DAD2-4248-996A-B409EBFB69F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0CC900D-04E0-4E7D-8231-885115A18155}" type="slidenum">
              <a:rPr lang="en-US"/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0CC900D-04E0-4E7D-8231-885115A18155}" type="slidenum">
              <a:rPr lang="en-US"/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96602A-E8D2-4797-90D5-F283DEEE92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8B50-1DC3-4239-B0B1-931E227E0352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315200" cy="685800"/>
          </a:xfr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8000" i="1" spc="-150" dirty="0">
                <a:solidFill>
                  <a:srgbClr val="FFFFFF"/>
                </a:solidFill>
                <a:latin typeface="Bradley Hand ITC" panose="03070402050302030203" pitchFamily="66" charset="0"/>
                <a:cs typeface="Arabic Transparent" pitchFamily="2" charset="-78"/>
              </a:rPr>
              <a:t>Kajian -</a:t>
            </a:r>
            <a:r>
              <a:rPr lang="id-ID" sz="8000" i="1" spc="-150" dirty="0">
                <a:solidFill>
                  <a:srgbClr val="FFFFFF"/>
                </a:solidFill>
                <a:latin typeface="Bradley Hand ITC" panose="03070402050302030203" pitchFamily="66" charset="0"/>
                <a:cs typeface="Arabic Transparent" pitchFamily="2" charset="-78"/>
              </a:rPr>
              <a:t>2</a:t>
            </a:r>
            <a:endParaRPr lang="en-US" sz="5400" i="1" spc="-150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itle 3"/>
          <p:cNvSpPr txBox="1"/>
          <p:nvPr/>
        </p:nvSpPr>
        <p:spPr>
          <a:xfrm>
            <a:off x="304800" y="1981200"/>
            <a:ext cx="84582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6500"/>
              </a:lnSpc>
              <a:defRPr/>
            </a:pPr>
            <a:r>
              <a:rPr lang="id-ID" sz="5400" b="1" dirty="0">
                <a:solidFill>
                  <a:srgbClr val="FFFF00"/>
                </a:solidFill>
                <a:latin typeface="Copperplate Gothic Bold" panose="020E0705020206020404" pitchFamily="34" charset="0"/>
                <a:ea typeface="+mj-ea"/>
                <a:cs typeface="+mj-cs"/>
              </a:rPr>
              <a:t>HAKEKAT ILMU</a:t>
            </a:r>
            <a:r>
              <a:rPr lang="en-US" altLang="id-ID" sz="5400" b="1" dirty="0">
                <a:solidFill>
                  <a:srgbClr val="FFFF00"/>
                </a:solidFill>
                <a:latin typeface="Copperplate Gothic Bold" panose="020E0705020206020404" pitchFamily="34" charset="0"/>
                <a:ea typeface="+mj-ea"/>
                <a:cs typeface="+mj-cs"/>
              </a:rPr>
              <a:t> &amp; FILSAFAT ILMU</a:t>
            </a:r>
            <a:endParaRPr kumimoji="0" lang="en-US" altLang="id-ID" sz="5400" b="1" i="0" u="none" strike="noStrike" kern="1200" cap="none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pperplate Gothic Bold" panose="020E07050202060204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257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825"/>
              </a:spcBef>
              <a:buSzPct val="103000"/>
              <a:buFont typeface="Wingdings" panose="05000000000000000000" pitchFamily="2" charset="2"/>
              <a:buChar char="§"/>
            </a:pPr>
            <a:r>
              <a:rPr lang="id-ID" sz="4200" dirty="0">
                <a:latin typeface="Arial" panose="020B0604020202020204" pitchFamily="34" charset="0"/>
                <a:cs typeface="Arial" panose="020B0604020202020204" pitchFamily="34" charset="0"/>
              </a:rPr>
              <a:t>Terhadap No.2, Realisme </a:t>
            </a:r>
            <a:r>
              <a:rPr lang="id-ID" sz="4200" dirty="0" err="1">
                <a:latin typeface="Arial" panose="020B0604020202020204" pitchFamily="34" charset="0"/>
                <a:cs typeface="Arial" panose="020B0604020202020204" pitchFamily="34" charset="0"/>
              </a:rPr>
              <a:t>Saintifik</a:t>
            </a:r>
            <a:r>
              <a:rPr lang="id-ID" sz="4200" dirty="0">
                <a:latin typeface="Arial" panose="020B0604020202020204" pitchFamily="34" charset="0"/>
                <a:cs typeface="Arial" panose="020B0604020202020204" pitchFamily="34" charset="0"/>
              </a:rPr>
              <a:t> menjawab bahwa sains bertujuan pada kebenaran dan bahwa seseorang harus menganggap teori-teori ilmiah sebagai benar, kira-kira benar, atau mungkin benar. </a:t>
            </a:r>
            <a:endParaRPr lang="id-ID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825"/>
              </a:spcBef>
              <a:buSzPct val="103000"/>
              <a:buFont typeface="Wingdings" panose="05000000000000000000" pitchFamily="2" charset="2"/>
              <a:buChar char="§"/>
            </a:pPr>
            <a:r>
              <a:rPr lang="id-ID" sz="4200" dirty="0">
                <a:latin typeface="Arial" panose="020B0604020202020204" pitchFamily="34" charset="0"/>
                <a:cs typeface="Arial" panose="020B0604020202020204" pitchFamily="34" charset="0"/>
              </a:rPr>
              <a:t>Pertanyaannya: </a:t>
            </a:r>
            <a:r>
              <a:rPr lang="id-ID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Kebenaran yang bagaimana? Kebenaran yang sifatnya probabilitas?</a:t>
            </a:r>
            <a:endParaRPr lang="id-ID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825"/>
              </a:spcBef>
              <a:buSzPct val="103000"/>
              <a:buFont typeface="Wingdings" panose="05000000000000000000" pitchFamily="2" charset="2"/>
              <a:buChar char="§"/>
            </a:pPr>
            <a:r>
              <a:rPr lang="id-ID" sz="4200" dirty="0">
                <a:latin typeface="Arial" panose="020B0604020202020204" pitchFamily="34" charset="0"/>
                <a:cs typeface="Arial" panose="020B0604020202020204" pitchFamily="34" charset="0"/>
              </a:rPr>
              <a:t>Para anti realisme berpendapat bahwa sains tidak mampu/ tidak berhasil mencapai kebenaran, dan menganggap teori-teori ilmiah sebagai sesuatu yang sangat berpotensi kesalahan.</a:t>
            </a:r>
            <a:endParaRPr lang="id-ID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Anti-realisme mengklaim bahwa teori-teori ilmiah hanya berguna secara instrumental memberikan petunjuk tentang dunia, tetapi bukan sebagai deskripsi kebenaran tentang dunia.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id-ID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Realisme sering menunjukkan keberhasilan teori-teori ilmiah sebagai bukti kebenaran atau mendekati kebenaran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Tetapi anti-realisme menunjuk bahwa sejarah sains lebih banyak menghasilkan kegagalan </a:t>
            </a:r>
            <a:r>
              <a:rPr lang="id-ID" dirty="0" err="1">
                <a:latin typeface="Arial" panose="020B0604020202020204" pitchFamily="34" charset="0"/>
                <a:cs typeface="Arial" panose="020B0604020202020204" pitchFamily="34" charset="0"/>
              </a:rPr>
              <a:t>epistemik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dirty="0" err="1">
                <a:latin typeface="Arial" panose="020B0604020202020204" pitchFamily="34" charset="0"/>
                <a:cs typeface="Arial" panose="020B0604020202020204" pitchFamily="34" charset="0"/>
              </a:rPr>
              <a:t>pemodelan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artifisial, dan sekedar keyakinan akan asumsi.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Anti-realisme menyebutkan bahwa keberhasilan yang dicapai oleh teori ilmiah tetapi tidak mengacu kepada kebenaran.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>
            <a:noAutofit/>
          </a:bodyPr>
          <a:lstStyle/>
          <a:p>
            <a:pPr>
              <a:lnSpc>
                <a:spcPts val="2840"/>
              </a:lnSpc>
            </a:pPr>
            <a:r>
              <a:rPr lang="id-ID" sz="3200" dirty="0">
                <a:solidFill>
                  <a:srgbClr val="FFFF00"/>
                </a:solidFill>
                <a:latin typeface="Arial Black" panose="020B0A04020102020204" pitchFamily="34" charset="0"/>
              </a:rPr>
              <a:t>Mengapa Harus </a:t>
            </a:r>
            <a:r>
              <a:rPr lang="id-ID" sz="3200" dirty="0" err="1">
                <a:solidFill>
                  <a:srgbClr val="FFFF00"/>
                </a:solidFill>
                <a:latin typeface="Arial Black" panose="020B0A04020102020204" pitchFamily="34" charset="0"/>
              </a:rPr>
              <a:t>ber</a:t>
            </a:r>
            <a:r>
              <a:rPr lang="id-ID" sz="3200" dirty="0">
                <a:solidFill>
                  <a:srgbClr val="FFFF00"/>
                </a:solidFill>
                <a:latin typeface="Arial Black" panose="020B0A04020102020204" pitchFamily="34" charset="0"/>
              </a:rPr>
              <a:t>-FILSAFAT ?</a:t>
            </a:r>
            <a:endParaRPr lang="id-ID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257800"/>
          </a:xfrm>
        </p:spPr>
        <p:txBody>
          <a:bodyPr>
            <a:normAutofit fontScale="92500" lnSpcReduction="20000"/>
          </a:bodyPr>
          <a:lstStyle/>
          <a:p>
            <a:pPr marL="444500" indent="0">
              <a:lnSpc>
                <a:spcPct val="95000"/>
              </a:lnSpc>
              <a:buNone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Manusia merupakan </a:t>
            </a:r>
            <a:r>
              <a:rPr 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mahluk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berfikir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lnSpc>
                <a:spcPct val="95000"/>
              </a:lnSpc>
              <a:buNone/>
            </a:pPr>
            <a:r>
              <a:rPr lang="id-ID" sz="2400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</a:t>
            </a:r>
            <a:r>
              <a:rPr lang="id-ID" sz="2400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Aristoteles: </a:t>
            </a:r>
            <a:r>
              <a:rPr lang="id-ID" sz="2400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animale rationale</a:t>
            </a:r>
            <a:endParaRPr lang="id-ID" sz="2400" i="1" dirty="0">
              <a:solidFill>
                <a:srgbClr val="86DB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indent="-411480">
              <a:lnSpc>
                <a:spcPct val="95000"/>
              </a:lnSpc>
              <a:buNone/>
            </a:pPr>
            <a:r>
              <a:rPr lang="id-ID" sz="2400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 </a:t>
            </a:r>
            <a:r>
              <a:rPr lang="id-ID" sz="2400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400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 memiliki sifat selalu ingin tahu </a:t>
            </a:r>
            <a:r>
              <a:rPr lang="id-ID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d-ID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id-ID" sz="2400" i="1" dirty="0">
                <a:latin typeface="Arial" panose="020B0604020202020204" pitchFamily="34" charset="0"/>
                <a:cs typeface="Arial" panose="020B0604020202020204" pitchFamily="34" charset="0"/>
              </a:rPr>
              <a:t> by nature desire to </a:t>
            </a:r>
            <a:r>
              <a:rPr lang="id-ID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id-ID" sz="24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indent="-411480">
              <a:lnSpc>
                <a:spcPct val="95000"/>
              </a:lnSpc>
              <a:buNone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	--Pada dirinya melekat kehausan intelektual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intellectual curiosity)</a:t>
            </a:r>
            <a:r>
              <a:rPr lang="id-ID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indent="-411480">
              <a:lnSpc>
                <a:spcPct val="95000"/>
              </a:lnSpc>
              <a:buNone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d-ID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Pertanyaannya: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Sejak kapan dan sampai kapan manusia selalu ingin tahu?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konsekuensinya?</a:t>
            </a:r>
            <a:endParaRPr lang="id-ID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9525">
              <a:lnSpc>
                <a:spcPct val="95000"/>
              </a:lnSpc>
              <a:spcBef>
                <a:spcPts val="1800"/>
              </a:spcBef>
              <a:buNone/>
            </a:pPr>
            <a:r>
              <a:rPr lang="id-ID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 DASAR MANUSIA YG MENJADI PENYEBAB MUNCULNYA FILSAFAT &amp; ILMU:</a:t>
            </a:r>
            <a:endParaRPr lang="id-ID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Manusia memiliki </a:t>
            </a: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asio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 </a:t>
            </a:r>
            <a:r>
              <a:rPr 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Sbg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 </a:t>
            </a:r>
            <a:r>
              <a:rPr 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mahluk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 berpikir; </a:t>
            </a:r>
            <a:r>
              <a:rPr 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mahluk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 rasional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  <a:buNone/>
            </a:pPr>
            <a:r>
              <a:rPr lang="id-ID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id-ID" sz="2400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“Khoirul mawahib al-aql wa syarrul mashoib al-jahl”</a:t>
            </a:r>
            <a:endParaRPr lang="id-ID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Ada kekaguman </a:t>
            </a:r>
            <a:r>
              <a:rPr lang="id-ID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(thauma, amazed)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terhadap alam semesta.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Selalu berhadapan dg masalah (</a:t>
            </a:r>
            <a:r>
              <a:rPr 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aporia, face the </a:t>
            </a:r>
            <a:r>
              <a:rPr lang="id-ID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problems</a:t>
            </a: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  <a:endParaRPr lang="id-ID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Keinginan jawaban yang mendasar atas masalah.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86800" cy="3657600"/>
          </a:xfrm>
        </p:spPr>
        <p:txBody>
          <a:bodyPr>
            <a:noAutofit/>
          </a:bodyPr>
          <a:lstStyle/>
          <a:p>
            <a:pPr marL="137160" indent="0">
              <a:lnSpc>
                <a:spcPts val="3100"/>
              </a:lnSpc>
              <a:spcBef>
                <a:spcPts val="1200"/>
              </a:spcBef>
              <a:buNone/>
            </a:pPr>
            <a:r>
              <a:rPr lang="id-ID" sz="2200" b="1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Manusia Berfilsafat?</a:t>
            </a:r>
            <a:endParaRPr lang="id-ID" sz="2200" b="1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Berfilsafat merupakan usaha berpikir 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kritis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radikal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sistematis, spekulatif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holistik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dalam memahami realitas.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  <a:buNone/>
            </a:pPr>
            <a:r>
              <a:rPr lang="id-ID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Berpikir: usaha mengoptimalkan akal/ rasio untuk m</a:t>
            </a:r>
            <a:r>
              <a:rPr lang="id-ID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enghasilkan kesimpulan jawaban yang benar secara universal.</a:t>
            </a:r>
            <a:endParaRPr lang="id-ID" sz="2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  <a:buNone/>
            </a:pPr>
            <a:r>
              <a:rPr lang="id-ID" sz="2200" dirty="0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200" dirty="0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Berpikir: proses mengetahui d</a:t>
            </a:r>
            <a:r>
              <a:rPr lang="id-ID" sz="2200" dirty="0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 hal-hal individual dan tersederhana untuk sampai kepada hal-hal </a:t>
            </a:r>
            <a:r>
              <a:rPr lang="id-ID" sz="2200" dirty="0" err="1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id-ID" sz="2200" dirty="0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id-ID" sz="2200" dirty="0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terkompleks.  </a:t>
            </a:r>
            <a:endParaRPr lang="id-ID" sz="2200" dirty="0">
              <a:solidFill>
                <a:srgbClr val="BCF0F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4191000"/>
          <a:ext cx="8077200" cy="22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9438"/>
            <a:ext cx="8229600" cy="944562"/>
          </a:xfr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PENGERTIAN ILMU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77200" cy="47244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9000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(Arab),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Inggris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watenschap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wissenschaf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Jerman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9000"/>
            </a:pP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teruji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pola-pola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teratur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teratur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fenom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ena.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9000"/>
            </a:pP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Ilmu: p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engetahuan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isusun melalui 6 komponen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kind of science</a:t>
            </a:r>
            <a:r>
              <a:rPr lang="id-ID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problems, attitude, method, activity, conclusions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9000"/>
            </a:pP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cara-cara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disepakati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ilmuwan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89000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APA SIFAT-SIFAT </a:t>
            </a:r>
            <a:b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ILMU PENGETAHUAN 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?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362200"/>
            <a:ext cx="4953000" cy="3886200"/>
          </a:xfrm>
        </p:spPr>
        <p:txBody>
          <a:bodyPr>
            <a:normAutofit fontScale="92500" lnSpcReduction="10000"/>
          </a:bodyPr>
          <a:lstStyle/>
          <a:p>
            <a:pPr marL="137160" lvl="0" indent="0">
              <a:spcBef>
                <a:spcPts val="1200"/>
              </a:spcBef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Sifat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disingkat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Moles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3200" i="1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Metodis</a:t>
            </a:r>
            <a:endParaRPr lang="en-US" sz="3200" i="1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3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endParaRPr lang="id-ID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id-ID" sz="3200" i="1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i="1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ogis</a:t>
            </a:r>
            <a:endParaRPr lang="en-US" sz="3200" i="1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Empiris</a:t>
            </a:r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Sistematis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spcBef>
                <a:spcPts val="1200"/>
              </a:spcBef>
              <a:buNone/>
            </a:pPr>
            <a:endParaRPr lang="id-ID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4" name="Picture 12" descr="J0095675"/>
          <p:cNvPicPr>
            <a:picLocks noChangeAspect="1" noChangeArrowheads="1" noCrop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05806" y="2819400"/>
            <a:ext cx="2575594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SYARAT ILMU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2057400"/>
          <a:ext cx="8686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944562"/>
          </a:xfrm>
        </p:spPr>
        <p:txBody>
          <a:bodyPr>
            <a:noAutofit/>
          </a:bodyPr>
          <a:lstStyle/>
          <a:p>
            <a:r>
              <a:rPr lang="en-US" sz="3200" spc="-150" dirty="0">
                <a:solidFill>
                  <a:srgbClr val="FFFF00"/>
                </a:solidFill>
                <a:latin typeface="Bookman Old Style" panose="02050604050505020204" pitchFamily="18" charset="0"/>
              </a:rPr>
              <a:t>KELOMPOK ILMU DARI SEGI OBJEKNYA</a:t>
            </a:r>
            <a:endParaRPr lang="en-US" sz="3200" spc="-15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2578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400" b="1" i="1" dirty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2400" b="1" i="1" dirty="0" err="1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en-US" sz="2400" dirty="0" err="1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400" dirty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 </a:t>
            </a:r>
            <a:r>
              <a:rPr lang="en-US" sz="2400" dirty="0" err="1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sz="2400" dirty="0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endParaRPr lang="en-US" sz="2400" i="1" dirty="0">
              <a:solidFill>
                <a:srgbClr val="FF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Biologi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Fisika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Kimia,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Geografi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Ekologi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Geologi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cabangannya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400" b="1" i="1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400" b="1" i="1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sbg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endParaRPr lang="en-US" sz="2400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Sosiologi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Antropologi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cabangannya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HUMANITY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harkat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martabat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makhluk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0">
              <a:lnSpc>
                <a:spcPts val="2800"/>
              </a:lnSpc>
              <a:spcBef>
                <a:spcPts val="120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sastra,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arsitektur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filsafat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sejarah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spc="-150" dirty="0">
                <a:solidFill>
                  <a:srgbClr val="FFFF00"/>
                </a:solidFill>
                <a:latin typeface="Bookman Old Style" panose="02050604050505020204" pitchFamily="18" charset="0"/>
              </a:rPr>
              <a:t>PEMBAGIAN ILMU DARI SEGI ADA TIDAKNYA BANTUAN ILMU LAIN</a:t>
            </a:r>
            <a:endParaRPr lang="en-US" sz="3200" spc="-15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48600" cy="419100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Monodisiplin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lingkup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formalnya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en-US" i="1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Multidisiplin</a:t>
            </a:r>
            <a:r>
              <a:rPr lang="en-US" i="1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lingkup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formalnya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hasil-hasil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penunjang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Interdisiplin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antar-ilmu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mengkaji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MOTIF MANUSIA MENGEMBANGKAN ILMU</a:t>
            </a:r>
            <a:endParaRPr lang="en-US" sz="3600" dirty="0"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276600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Perasaan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(curiosity)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Keinginan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praktis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(practical motive)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keteraturan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(Intrinsic orderliness motive)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Bookman Old Style" panose="02050604050505020204" pitchFamily="18" charset="0"/>
              </a:rPr>
              <a:t>HAKEKAT ILMU</a:t>
            </a:r>
            <a:endParaRPr lang="id-ID" sz="40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990600"/>
            <a:ext cx="8534400" cy="5562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indent="-411480">
              <a:lnSpc>
                <a:spcPts val="2880"/>
              </a:lnSpc>
              <a:spcBef>
                <a:spcPts val="1200"/>
              </a:spcBef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Hakekat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400" i="1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400" i="1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paling esen</a:t>
            </a:r>
            <a:r>
              <a:rPr lang="en-US" sz="2400" i="1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sial</a:t>
            </a:r>
            <a:r>
              <a:rPr lang="en-US" sz="2400" i="1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>
              <a:lnSpc>
                <a:spcPts val="2880"/>
              </a:lnSpc>
              <a:spcBef>
                <a:spcPts val="1200"/>
              </a:spcBef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Aristoteles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menyebut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hakekat mencakup dua hal yaitu </a:t>
            </a:r>
            <a:r>
              <a:rPr 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substansi</a:t>
            </a: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aksidensi</a:t>
            </a: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>
              <a:lnSpc>
                <a:spcPts val="2880"/>
              </a:lnSpc>
              <a:spcBef>
                <a:spcPts val="1200"/>
              </a:spcBef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Substansi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menunjuk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dirinya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tergantung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lain.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>
              <a:lnSpc>
                <a:spcPts val="2880"/>
              </a:lnSpc>
              <a:spcBef>
                <a:spcPts val="1200"/>
              </a:spcBef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Aksidensi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menunjuk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dirinya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melekat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bergantung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yang lain.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>
              <a:lnSpc>
                <a:spcPts val="2880"/>
              </a:lnSpc>
              <a:spcBef>
                <a:spcPts val="1200"/>
              </a:spcBef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aksidensi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aksidensi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(2)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kuantitas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(3)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(4)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pasivitas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(5) </a:t>
            </a:r>
            <a:r>
              <a:rPr lang="id-ID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kohesivitas</a:t>
            </a: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(6) </a:t>
            </a:r>
            <a:r>
              <a:rPr lang="id-ID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tatus, (7)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(8)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(9)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>
              <a:lnSpc>
                <a:spcPts val="2880"/>
              </a:lnSpc>
              <a:spcBef>
                <a:spcPts val="1200"/>
              </a:spcBef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rgbClr val="FFFF00"/>
                </a:solidFill>
              </a:rPr>
              <a:t>SKETSA </a:t>
            </a:r>
            <a:br>
              <a:rPr lang="id-ID" dirty="0">
                <a:solidFill>
                  <a:srgbClr val="FFFF00"/>
                </a:solidFill>
              </a:rPr>
            </a:br>
            <a:r>
              <a:rPr lang="id-ID" dirty="0">
                <a:solidFill>
                  <a:srgbClr val="FFFF00"/>
                </a:solidFill>
              </a:rPr>
              <a:t>PENGETAHUAN MANUSIA</a:t>
            </a:r>
            <a:endParaRPr lang="id-ID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478280"/>
                <a:gridCol w="1752600"/>
                <a:gridCol w="1981200"/>
              </a:tblGrid>
              <a:tr h="11430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d-ID" sz="2400" b="1" dirty="0"/>
                        <a:t>PENGE-TAHUAN</a:t>
                      </a:r>
                      <a:endParaRPr lang="id-ID" sz="24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d-ID" sz="2400" b="1" dirty="0"/>
                        <a:t>OBJEK</a:t>
                      </a:r>
                      <a:endParaRPr lang="id-ID" sz="24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d-ID" sz="2400" b="1" dirty="0"/>
                        <a:t>PARA-DIGMA</a:t>
                      </a:r>
                      <a:endParaRPr lang="id-ID" sz="24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d-ID" sz="2400" b="1" dirty="0"/>
                        <a:t>METODE</a:t>
                      </a:r>
                      <a:endParaRPr lang="id-ID" sz="24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id-ID" sz="2400" b="1" dirty="0"/>
                        <a:t>KRITERIA</a:t>
                      </a:r>
                      <a:endParaRPr lang="id-ID" sz="24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altLang="id-ID" sz="3200" b="1" dirty="0">
                          <a:solidFill>
                            <a:srgbClr val="C00000"/>
                          </a:solidFill>
                        </a:rPr>
                        <a:t>ilmiah</a:t>
                      </a:r>
                      <a:endParaRPr lang="en-US" altLang="id-ID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Alam dan Manusia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Sains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Metode ilmiah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Objektif, Rasional, &amp; Empiris</a:t>
                      </a:r>
                      <a:endParaRPr lang="id-ID" sz="2400" b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id-ID" sz="3200" b="1" dirty="0">
                          <a:solidFill>
                            <a:srgbClr val="C00000"/>
                          </a:solidFill>
                        </a:rPr>
                        <a:t>Filsafat</a:t>
                      </a:r>
                      <a:endParaRPr lang="id-ID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86D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Yang Ada</a:t>
                      </a:r>
                      <a:endParaRPr lang="id-ID" sz="2400" b="1" dirty="0"/>
                    </a:p>
                  </a:txBody>
                  <a:tcPr>
                    <a:solidFill>
                      <a:srgbClr val="86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Rasional</a:t>
                      </a:r>
                      <a:endParaRPr lang="id-ID" sz="2400" b="1" dirty="0"/>
                    </a:p>
                  </a:txBody>
                  <a:tcPr>
                    <a:solidFill>
                      <a:srgbClr val="86D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Analisis</a:t>
                      </a:r>
                      <a:r>
                        <a:rPr lang="id-ID" sz="2400" b="1" baseline="0" dirty="0"/>
                        <a:t> sintesis</a:t>
                      </a:r>
                      <a:endParaRPr lang="id-ID" sz="2400" b="1" dirty="0"/>
                    </a:p>
                  </a:txBody>
                  <a:tcPr>
                    <a:solidFill>
                      <a:srgbClr val="86D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Rasional, </a:t>
                      </a:r>
                      <a:r>
                        <a:rPr lang="en-US" altLang="id-ID" sz="2400" b="1" dirty="0"/>
                        <a:t>holistik</a:t>
                      </a:r>
                      <a:r>
                        <a:rPr lang="id-ID" sz="2400" b="1" dirty="0"/>
                        <a:t>,</a:t>
                      </a:r>
                      <a:r>
                        <a:rPr lang="id-ID" sz="2400" b="1" baseline="0" dirty="0"/>
                        <a:t> radikal</a:t>
                      </a:r>
                      <a:endParaRPr lang="id-ID" sz="2400" b="1" dirty="0"/>
                    </a:p>
                  </a:txBody>
                  <a:tcPr>
                    <a:solidFill>
                      <a:srgbClr val="86DBF6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id-ID" sz="3200" b="1" dirty="0">
                          <a:solidFill>
                            <a:srgbClr val="C00000"/>
                          </a:solidFill>
                        </a:rPr>
                        <a:t>Mistik</a:t>
                      </a:r>
                      <a:endParaRPr lang="id-ID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Alam Supra-natural</a:t>
                      </a:r>
                      <a:endParaRPr lang="id-ID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/>
                        <a:t>Mistis</a:t>
                      </a:r>
                      <a:endParaRPr lang="id-ID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id-ID" sz="2400" b="1" dirty="0"/>
                        <a:t>Laku </a:t>
                      </a:r>
                      <a:endParaRPr lang="en-US" altLang="id-ID" sz="2400" b="1" dirty="0"/>
                    </a:p>
                    <a:p>
                      <a:pPr algn="ctr"/>
                      <a:r>
                        <a:rPr lang="en-US" altLang="id-ID" sz="2400" b="1" dirty="0"/>
                        <a:t>ritual</a:t>
                      </a:r>
                      <a:r>
                        <a:rPr lang="id-ID" sz="2400" b="1" dirty="0"/>
                        <a:t> </a:t>
                      </a:r>
                      <a:endParaRPr lang="id-ID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/>
                        <a:t>Rasa, iman, logis</a:t>
                      </a:r>
                      <a:endParaRPr lang="id-ID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52400" y="76200"/>
            <a:ext cx="876300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800" b="1" i="0" u="none" strike="noStrike" kern="1200" cap="none" spc="-15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FILSAFAT ILMU OLEH </a:t>
            </a:r>
            <a:r>
              <a:rPr lang="id-ID" sz="2800" b="1" spc="-15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AHLI</a:t>
            </a:r>
            <a:endParaRPr kumimoji="0" lang="id-ID" sz="2800" b="1" i="0" u="none" strike="noStrike" kern="1200" cap="none" spc="-15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304800" y="914400"/>
            <a:ext cx="8610600" cy="5791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Robert Ackermann: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id-ID" sz="2400" b="1" dirty="0"/>
              <a:t>	</a:t>
            </a:r>
            <a:r>
              <a:rPr lang="id-ID" sz="2400" b="1" i="1" dirty="0"/>
              <a:t>Philosophy of science is a critique of current scientific opinions by comparison to proven past views</a:t>
            </a:r>
            <a:r>
              <a:rPr lang="id-ID" sz="2400" b="1" dirty="0"/>
              <a:t> </a:t>
            </a:r>
            <a:r>
              <a:rPr kumimoji="0" lang="id-ID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86DBF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Cornelius Beenjamin: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86DBF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id-ID" sz="2400" b="1" dirty="0"/>
              <a:t>	</a:t>
            </a:r>
            <a:r>
              <a:rPr lang="id-ID" sz="2400" b="1" i="1" dirty="0"/>
              <a:t> Philosophy of science is the systematic study of the nature of science, especially of its methods, its concepts, and pre-suppositions. 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id-ID" sz="2400" b="1" dirty="0">
                <a:solidFill>
                  <a:srgbClr val="FFFF00"/>
                </a:solidFill>
              </a:rPr>
              <a:t>AR. Lacey:</a:t>
            </a:r>
            <a:endParaRPr lang="id-ID" sz="2400" b="1" dirty="0">
              <a:solidFill>
                <a:srgbClr val="FFFF00"/>
              </a:solidFill>
            </a:endParaRPr>
          </a:p>
          <a:p>
            <a:pPr marL="548640" lvl="0" indent="-411480"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id-ID" sz="2400" b="1" dirty="0"/>
              <a:t>	</a:t>
            </a:r>
            <a:r>
              <a:rPr lang="id-ID" sz="2400" b="1" i="1" dirty="0"/>
              <a:t> Philosophy of science is  the study of how science works  or should work</a:t>
            </a:r>
            <a:r>
              <a:rPr lang="id-ID" sz="2400" b="1" dirty="0"/>
              <a:t>.</a:t>
            </a:r>
            <a:endParaRPr lang="id-ID" sz="2400" b="1" dirty="0"/>
          </a:p>
          <a:p>
            <a:pPr marL="533400" indent="-441325">
              <a:spcBef>
                <a:spcPts val="600"/>
              </a:spcBef>
              <a:buSzPct val="77000"/>
              <a:buFont typeface="Wingdings" panose="05000000000000000000" pitchFamily="2" charset="2"/>
              <a:buChar char="q"/>
            </a:pPr>
            <a:r>
              <a:rPr lang="id-ID" sz="2400" b="1" dirty="0">
                <a:solidFill>
                  <a:srgbClr val="86DBF6"/>
                </a:solidFill>
                <a:sym typeface="Wingdings" panose="05000000000000000000" pitchFamily="2" charset="2"/>
              </a:rPr>
              <a:t> </a:t>
            </a:r>
            <a:r>
              <a:rPr lang="id-ID" sz="2400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The Liang Gie :</a:t>
            </a:r>
            <a:r>
              <a:rPr lang="id-ID" sz="2400" b="1" dirty="0">
                <a:solidFill>
                  <a:srgbClr val="86DBF6"/>
                </a:solidFill>
                <a:sym typeface="Wingdings" panose="05000000000000000000" pitchFamily="2" charset="2"/>
              </a:rPr>
              <a:t> 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628650"/>
            <a:r>
              <a:rPr lang="id-ID" sz="2400" dirty="0">
                <a:sym typeface="Wingdings" panose="05000000000000000000" pitchFamily="2" charset="2"/>
              </a:rPr>
              <a:t>Adalah Segenap pemikiran reflektif thd aneka persoalan menyangkut landasan ilmu/ hubungan ilmu dg kehidupan manusia.</a:t>
            </a:r>
            <a:endParaRPr lang="id-ID" sz="2400" dirty="0">
              <a:sym typeface="Wingdings" panose="05000000000000000000" pitchFamily="2" charset="2"/>
            </a:endParaRPr>
          </a:p>
          <a:p>
            <a:pPr marL="548640" lvl="0" indent="-411480">
              <a:lnSpc>
                <a:spcPct val="12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905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361950" indent="-361950" algn="l" eaLnBrk="1" hangingPunct="1">
              <a:defRPr/>
            </a:pPr>
            <a:r>
              <a:rPr lang="id-ID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id-ID" sz="2800" cap="all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ANEKA PERTANYYAN: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id-ID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d-ID" sz="2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  <a:r>
              <a:rPr lang="en-US" sz="2800" spc="-15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elaah</a:t>
            </a:r>
            <a:r>
              <a:rPr lang="en-US" sz="2800" spc="-1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filsafat</a:t>
            </a:r>
            <a:r>
              <a:rPr lang="id-ID" sz="2800" spc="-1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sz="2800" spc="-1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d-ID" sz="2800" spc="-1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tentang aneka</a:t>
            </a:r>
            <a:r>
              <a:rPr lang="en-US" sz="2800" spc="-1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pertanyaan</a:t>
            </a:r>
            <a:r>
              <a:rPr lang="en-US" sz="2800" spc="-1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mengenai</a:t>
            </a:r>
            <a:r>
              <a:rPr lang="en-US" sz="2800" spc="-1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hakikat</a:t>
            </a:r>
            <a:r>
              <a:rPr lang="en-US" sz="2800" spc="-1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ilmu</a:t>
            </a:r>
            <a:r>
              <a:rPr lang="id-ID" sz="2800" spc="-15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en-US" sz="2800" spc="-15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60000" cy="4648200"/>
          </a:xfrm>
          <a:solidFill>
            <a:srgbClr val="002060"/>
          </a:solidFill>
          <a:ln w="3175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kah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pengetahuan dan ilmu pengetahuan?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Objek apakah yang ditelaah oleh ilmu?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ujud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hakiki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obyek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relasi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obyek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id-ID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tangkap</a:t>
            </a:r>
            <a:r>
              <a:rPr lang="en-US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subyek?</a:t>
            </a:r>
            <a:endParaRPr lang="id-ID" sz="2400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proses diperolehnya ilmu pengetahuan?</a:t>
            </a:r>
            <a:endParaRPr lang="id-ID" sz="2400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 yang bagaimana dalam memperoleh ilmu?</a:t>
            </a:r>
            <a:endParaRPr lang="id-ID" sz="2400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yg disebut kebenaran dalam ilmu?</a:t>
            </a:r>
            <a:endParaRPr lang="id-ID" sz="2400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 apa saja untuk mendapatkan kebenaran ilmu?</a:t>
            </a:r>
            <a:endParaRPr lang="id-ID" sz="2400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 apa ilmu digunakan?</a:t>
            </a:r>
            <a:endParaRPr lang="id-ID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Dapatkah ilmu diintervensi oleh ajaran moral? </a:t>
            </a:r>
            <a:endParaRPr lang="id-ID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relasi ilmu dengan moral?</a:t>
            </a:r>
            <a:endParaRPr lang="id-ID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900"/>
              </a:lnSpc>
              <a:spcBef>
                <a:spcPts val="0"/>
              </a:spcBef>
              <a:buClr>
                <a:srgbClr val="FFFF00"/>
              </a:buClr>
              <a:buSzPct val="117000"/>
              <a:buFont typeface="Wingdings" panose="05000000000000000000" pitchFamily="2" charset="2"/>
              <a:buChar char="§"/>
              <a:defRPr/>
            </a:pP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D37722-70CB-4268-905D-175E830DB750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532000" cy="5867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id-ID" sz="3400" b="1" dirty="0">
                <a:solidFill>
                  <a:srgbClr val="FFFF00"/>
                </a:solidFill>
                <a:sym typeface="Wingdings" panose="05000000000000000000" pitchFamily="2" charset="2"/>
              </a:rPr>
              <a:t>OBJEK FILSAFAT ILMU</a:t>
            </a:r>
            <a:endParaRPr lang="id-ID" sz="34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  <a:buNone/>
            </a:pPr>
            <a:r>
              <a:rPr lang="id-ID" sz="3400" b="1" dirty="0">
                <a:solidFill>
                  <a:srgbClr val="FFFF00"/>
                </a:solidFill>
                <a:sym typeface="Wingdings" panose="05000000000000000000" pitchFamily="2" charset="2"/>
              </a:rPr>
              <a:t>Objek filsafat:</a:t>
            </a:r>
            <a:endParaRPr lang="id-ID" sz="34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651510" indent="-514350">
              <a:spcBef>
                <a:spcPts val="1800"/>
              </a:spcBef>
              <a:buSzPct val="105000"/>
              <a:buAutoNum type="arabicParenBoth"/>
            </a:pPr>
            <a:r>
              <a:rPr lang="id-ID" sz="3400" dirty="0">
                <a:sym typeface="Wingdings" panose="05000000000000000000" pitchFamily="2" charset="2"/>
              </a:rPr>
              <a:t> Segala bentuk pemikiran manusia ttg hal yang ada (</a:t>
            </a:r>
            <a:r>
              <a:rPr lang="id-ID" sz="3400" dirty="0" err="1">
                <a:sym typeface="Wingdings" panose="05000000000000000000" pitchFamily="2" charset="2"/>
              </a:rPr>
              <a:t>Hosien</a:t>
            </a:r>
            <a:r>
              <a:rPr lang="id-ID" sz="3400" dirty="0">
                <a:sym typeface="Wingdings" panose="05000000000000000000" pitchFamily="2" charset="2"/>
              </a:rPr>
              <a:t>); </a:t>
            </a:r>
            <a:endParaRPr lang="id-ID" sz="3400" dirty="0">
              <a:sym typeface="Wingdings" panose="05000000000000000000" pitchFamily="2" charset="2"/>
            </a:endParaRPr>
          </a:p>
          <a:p>
            <a:pPr marL="651510" indent="-514350">
              <a:spcBef>
                <a:spcPts val="600"/>
              </a:spcBef>
              <a:buSzPct val="105000"/>
              <a:buAutoNum type="arabicParenBoth"/>
            </a:pPr>
            <a:r>
              <a:rPr lang="id-ID" sz="3400" dirty="0">
                <a:sym typeface="Wingdings" panose="05000000000000000000" pitchFamily="2" charset="2"/>
              </a:rPr>
              <a:t> Segala persoalan pokok yg dihadapi manusia (Mulder); </a:t>
            </a:r>
            <a:endParaRPr lang="id-ID" sz="3400" dirty="0">
              <a:sym typeface="Wingdings" panose="05000000000000000000" pitchFamily="2" charset="2"/>
            </a:endParaRPr>
          </a:p>
          <a:p>
            <a:pPr marL="651510" indent="-514350">
              <a:spcBef>
                <a:spcPts val="600"/>
              </a:spcBef>
              <a:buSzPct val="105000"/>
              <a:buAutoNum type="arabicParenBoth"/>
            </a:pPr>
            <a:r>
              <a:rPr lang="id-ID" sz="3400" dirty="0">
                <a:sym typeface="Wingdings" panose="05000000000000000000" pitchFamily="2" charset="2"/>
              </a:rPr>
              <a:t> Segala pengetahuan dan apa yg ingin diketahui manusia  (Kattsoff).</a:t>
            </a:r>
            <a:endParaRPr lang="id-ID" sz="340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762000" y="1634501"/>
            <a:ext cx="7543800" cy="1184899"/>
          </a:xfrm>
          <a:prstGeom prst="rect">
            <a:avLst/>
          </a:prstGeom>
          <a:solidFill>
            <a:srgbClr val="D9D9D9"/>
          </a:solidFill>
          <a:ln w="28575" cap="rnd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 panose="020B0604020202020204"/>
              <a:buNone/>
            </a:pPr>
            <a:r>
              <a:rPr lang="en-US" sz="3900" b="1" i="0" u="none" strike="noStrike" cap="small" baseline="0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OBJEK MATERIAL </a:t>
            </a:r>
            <a:br>
              <a:rPr lang="id-ID" sz="3900" b="1" i="0" u="none" strike="noStrike" cap="small" baseline="0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3200" b="1" i="0" u="none" strike="noStrike" cap="small" baseline="0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FILSAFAT ILMU</a:t>
            </a:r>
            <a:endParaRPr lang="en-US" sz="3200" b="1" i="0" u="none" strike="noStrike" cap="small" baseline="0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3545216"/>
            <a:ext cx="7696200" cy="2169784"/>
          </a:xfrm>
          <a:prstGeom prst="rect">
            <a:avLst/>
          </a:prstGeom>
          <a:solidFill>
            <a:srgbClr val="FFFFC2"/>
          </a:solidFill>
          <a:ln w="28575" cap="rnd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61950" marR="0" lvl="0" indent="-361950" algn="l" rtl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000" b="1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Objek</a:t>
            </a:r>
            <a:r>
              <a:rPr lang="en-US" sz="30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material</a:t>
            </a:r>
            <a:r>
              <a:rPr lang="id-ID" sz="300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id-ID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bahan kajian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yg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menjadi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penyelidikan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61950" marR="0" lvl="0" indent="-361950" algn="l" rtl="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000" b="1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Objek</a:t>
            </a:r>
            <a:r>
              <a:rPr lang="en-US" sz="30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material </a:t>
            </a:r>
            <a:r>
              <a:rPr lang="en-US" sz="3000" b="1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filsafat</a:t>
            </a:r>
            <a:r>
              <a:rPr lang="en-US" sz="30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ilmu</a:t>
            </a:r>
            <a:r>
              <a:rPr lang="id-ID" sz="30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ilmu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pengetahuan</a:t>
            </a:r>
            <a:endParaRPr lang="id-ID" sz="300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800" y="948701"/>
            <a:ext cx="7543800" cy="1184899"/>
          </a:xfrm>
          <a:prstGeom prst="rect">
            <a:avLst/>
          </a:prstGeom>
          <a:solidFill>
            <a:srgbClr val="A6A6A6"/>
          </a:solidFill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 panose="020B0604020202020204"/>
              <a:buNone/>
            </a:pPr>
            <a:r>
              <a:rPr lang="en-US" sz="3900" b="1" i="0" u="none" strike="noStrike" cap="small" baseline="0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OBJEK FORMAL </a:t>
            </a:r>
            <a:br>
              <a:rPr lang="id-ID" sz="3900" b="1" i="0" u="none" strike="noStrike" cap="small" baseline="0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3200" b="1" i="0" u="none" strike="noStrike" cap="small" baseline="0" dirty="0">
                <a:solidFill>
                  <a:srgbClr val="C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FILSAFAT ILMU</a:t>
            </a:r>
            <a:endParaRPr lang="en-US" sz="3200" b="1" i="0" u="none" strike="noStrike" cap="small" baseline="0" dirty="0">
              <a:solidFill>
                <a:srgbClr val="C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Shape 179"/>
          <p:cNvSpPr>
            <a:spLocks noGrp="1"/>
          </p:cNvSpPr>
          <p:nvPr>
            <p:ph idx="1"/>
          </p:nvPr>
        </p:nvSpPr>
        <p:spPr>
          <a:xfrm>
            <a:off x="609600" y="2418855"/>
            <a:ext cx="7848600" cy="3600945"/>
          </a:xfrm>
          <a:prstGeom prst="rect">
            <a:avLst/>
          </a:prstGeom>
          <a:solidFill>
            <a:srgbClr val="FFFFC2"/>
          </a:solidFill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446405" marR="0" lvl="0" indent="-446405" algn="l" rtl="0">
              <a:spcBef>
                <a:spcPts val="1800"/>
              </a:spcBef>
              <a:buClr>
                <a:srgbClr val="C00000"/>
              </a:buClr>
              <a:buSzPct val="120000"/>
              <a:buFont typeface="Arial" panose="020B0604020202020204"/>
              <a:buChar char="●"/>
            </a:pPr>
            <a:r>
              <a:rPr lang="en-US" sz="3000" b="1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Objek</a:t>
            </a:r>
            <a:r>
              <a:rPr lang="en-US" sz="30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formal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adl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pendekatan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untuk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memahami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objek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material.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46405" marR="0" lvl="0" indent="-446405" algn="l" rtl="0">
              <a:spcBef>
                <a:spcPts val="1800"/>
              </a:spcBef>
              <a:buClr>
                <a:srgbClr val="C00000"/>
              </a:buClr>
              <a:buSzPct val="120000"/>
              <a:buFont typeface="Arial" panose="020B0604020202020204"/>
              <a:buChar char="●"/>
            </a:pPr>
            <a:r>
              <a:rPr lang="en-US" sz="3000" b="1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Objek</a:t>
            </a:r>
            <a:r>
              <a:rPr lang="en-US" sz="30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formal </a:t>
            </a:r>
            <a:r>
              <a:rPr lang="en-US" sz="3000" b="1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filsafat</a:t>
            </a:r>
            <a:r>
              <a:rPr lang="en-US" sz="30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ilmu</a:t>
            </a:r>
            <a:r>
              <a:rPr lang="en-US" sz="30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adl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hakekat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ilmu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pengetahuan</a:t>
            </a:r>
            <a:r>
              <a:rPr lang="id-ID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yg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lebih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fokus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pada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problem-problem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mendasar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ilmu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pengetahuan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spcBef>
                <a:spcPts val="180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7543800" cy="1323399"/>
          </a:xfrm>
          <a:prstGeom prst="rect">
            <a:avLst/>
          </a:prstGeom>
          <a:noFill/>
          <a:ln w="28575" cap="rnd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 panose="020B0604020202020204"/>
              <a:buNone/>
            </a:pPr>
            <a:r>
              <a:rPr lang="en-US" b="1" i="0" u="none" strike="noStrike" cap="small" baseline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OBJEK</a:t>
            </a:r>
            <a:br>
              <a:rPr lang="en-US" b="1" i="0" u="none" strike="noStrike" cap="small" baseline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b="1" i="0" u="none" strike="noStrike" cap="small" baseline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FILSAFAT ILMU </a:t>
            </a:r>
            <a:endParaRPr lang="en-US" b="1" i="0" u="none" strike="noStrike" cap="small" baseline="0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990600" y="2971800"/>
            <a:ext cx="2196000" cy="2448000"/>
          </a:xfrm>
          <a:prstGeom prst="rightArrow">
            <a:avLst>
              <a:gd name="adj1" fmla="val 79570"/>
              <a:gd name="adj2" fmla="val 32847"/>
            </a:avLst>
          </a:prstGeom>
          <a:solidFill>
            <a:srgbClr val="FFFF00"/>
          </a:solidFill>
          <a:ln w="25400" cap="rnd">
            <a:solidFill>
              <a:srgbClr val="9595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OBJEK FILSAFAT ILMU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733800" y="3011310"/>
            <a:ext cx="4343400" cy="830956"/>
          </a:xfrm>
          <a:prstGeom prst="rect">
            <a:avLst/>
          </a:prstGeom>
          <a:solidFill>
            <a:srgbClr val="B9FFDC"/>
          </a:solidFill>
          <a:ln w="25400" cap="rnd">
            <a:solidFill>
              <a:srgbClr val="9595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id-ID" sz="2400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MATERIAL: </a:t>
            </a:r>
            <a:endParaRPr lang="id-ID" sz="2400" b="1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id-ID" sz="2400" b="1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ILMU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PENGETAHUAN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732000" y="4318378"/>
            <a:ext cx="4345200" cy="1200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rnd">
            <a:solidFill>
              <a:srgbClr val="9595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FORMAL:</a:t>
            </a:r>
            <a:endParaRPr lang="en-US" sz="2400" b="1" i="0" u="none" strike="noStrike" cap="none" baseline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 panose="020B0604020202020204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HAKEKAT </a:t>
            </a:r>
            <a:r>
              <a:rPr lang="id-ID" sz="24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ILMU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PENGETAHUAN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2819400" y="2094547"/>
            <a:ext cx="3429000" cy="293465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rgbClr val="251EB2"/>
            </a:solidFill>
            <a:miter lim="800000"/>
          </a:ln>
          <a:effectLst>
            <a:outerShdw dist="107763" dir="189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 dirty="0"/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ysClr val="windowText" lastClr="000000"/>
                </a:solidFill>
              </a:rPr>
              <a:t>ILMU</a:t>
            </a:r>
            <a:endParaRPr lang="en-US" sz="4000" b="1" dirty="0">
              <a:solidFill>
                <a:sysClr val="windowText" lastClr="00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0" y="1242536"/>
            <a:ext cx="3200400" cy="6880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25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ACTIVITY</a:t>
            </a:r>
            <a:r>
              <a:rPr lang="en-US" sz="2400" b="1" dirty="0"/>
              <a:t> </a:t>
            </a:r>
            <a:endParaRPr lang="en-US" sz="2400" b="1" dirty="0"/>
          </a:p>
          <a:p>
            <a:pPr algn="ctr">
              <a:lnSpc>
                <a:spcPct val="75000"/>
              </a:lnSpc>
              <a:spcBef>
                <a:spcPct val="25000"/>
              </a:spcBef>
            </a:pPr>
            <a:r>
              <a:rPr lang="en-US" sz="2000" b="1" dirty="0"/>
              <a:t>(SEBAGAI PROSES)</a:t>
            </a:r>
            <a:endParaRPr lang="en-US" sz="2000" b="1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29200" y="5181600"/>
            <a:ext cx="3048000" cy="613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KNOWLEDGE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>
              <a:lnSpc>
                <a:spcPct val="60000"/>
              </a:lnSpc>
              <a:spcBef>
                <a:spcPct val="30000"/>
              </a:spcBef>
            </a:pPr>
            <a:r>
              <a:rPr lang="en-US" sz="2000" b="1" dirty="0"/>
              <a:t>(SEBAGAI PRODUK)</a:t>
            </a:r>
            <a:endParaRPr lang="en-US" sz="2000" b="1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24000" y="5176223"/>
            <a:ext cx="3124200" cy="6580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25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METHOD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>
              <a:lnSpc>
                <a:spcPct val="70000"/>
              </a:lnSpc>
              <a:spcBef>
                <a:spcPct val="25000"/>
              </a:spcBef>
            </a:pPr>
            <a:r>
              <a:rPr lang="en-US" sz="2000" b="1" dirty="0"/>
              <a:t>(SEBAGAI PROSEDUR)</a:t>
            </a:r>
            <a:endParaRPr lang="en-US" sz="2000" b="1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524000" y="304800"/>
            <a:ext cx="6096000" cy="588963"/>
          </a:xfrm>
          <a:prstGeom prst="rect">
            <a:avLst/>
          </a:prstGeom>
          <a:solidFill>
            <a:srgbClr val="6B3213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HAKEKAT ILMU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13716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0" y="477837"/>
            <a:ext cx="6096000" cy="588963"/>
          </a:xfrm>
          <a:prstGeom prst="rect">
            <a:avLst/>
          </a:prstGeom>
          <a:solidFill>
            <a:srgbClr val="6B3213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AKTIVITAS DALAM ILMU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52400" y="152400"/>
            <a:ext cx="8763000" cy="1447800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d-ID" sz="3200" b="1" spc="30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KEDUDUKAN &amp; </a:t>
            </a:r>
            <a:r>
              <a:rPr kumimoji="0" lang="id-ID" sz="3200" b="1" i="0" u="none" strike="noStrike" kern="1200" cap="none" spc="30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MANFAAT </a:t>
            </a:r>
            <a:endParaRPr kumimoji="0" lang="id-ID" sz="3200" b="1" i="0" u="none" strike="noStrike" kern="1200" cap="none" spc="30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200" b="1" i="0" u="none" strike="noStrike" kern="1200" cap="none" spc="30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FILSAFAT ILMU</a:t>
            </a:r>
            <a:endParaRPr kumimoji="0" lang="id-ID" sz="3200" b="1" i="0" u="none" strike="noStrike" kern="1200" cap="none" spc="30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262800" y="1676400"/>
            <a:ext cx="8424000" cy="472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84200" marR="0" lvl="0" indent="-45720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Kedudukan Filsafat Ilmu</a:t>
            </a: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Sebagai dasar, pemberi perspektif, sekaligus penilai dalam pengembangan ilmu.</a:t>
            </a:r>
            <a:endParaRPr kumimoji="0" lang="id-ID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marR="0" lvl="0" indent="-45720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Ø"/>
              <a:defRPr/>
            </a:pP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Manfaat memahami</a:t>
            </a:r>
            <a:r>
              <a:rPr kumimoji="0" lang="id-ID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Filsafat Ilmu, m</a:t>
            </a: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enjadikan manusia</a:t>
            </a:r>
            <a:r>
              <a:rPr kumimoji="0" lang="id-ID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pemiliknya :</a:t>
            </a:r>
            <a:endParaRPr kumimoji="0" lang="id-ID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5055" marR="0" lvl="0" indent="-41148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Berkembang sikap ilmiah menjadi</a:t>
            </a:r>
            <a:r>
              <a:rPr kumimoji="0" lang="id-ID" sz="2800" i="0" u="none" strike="noStrike" kern="1200" cap="none" spc="0" normalizeH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semakin</a:t>
            </a:r>
            <a:r>
              <a:rPr kumimoji="0" lang="id-ID" sz="2800" i="0" u="none" strike="noStrike" kern="1200" cap="none" spc="0" normalizeH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kritis terhadap aneka teori.</a:t>
            </a:r>
            <a:endParaRPr kumimoji="0" lang="id-ID" sz="2800" i="0" u="none" strike="noStrike" kern="1200" cap="none" spc="0" normalizeH="0" baseline="0" noProof="0" dirty="0">
              <a:ln>
                <a:noFill/>
              </a:ln>
              <a:solidFill>
                <a:srgbClr val="B9FFD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5055" marR="0" lvl="0" indent="-41148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Kepahaman secara utuh ilmu beserta metode ilmiahnya.</a:t>
            </a:r>
            <a:endParaRPr kumimoji="0" lang="id-ID" sz="2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5055" marR="0" lvl="0" indent="-41148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Trampil berfikir kritis dalam menghadapi dan memecahkan masalah.</a:t>
            </a:r>
            <a:endParaRPr kumimoji="0" lang="id-ID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381000" y="636270"/>
            <a:ext cx="8305800" cy="5130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indent="-411480">
              <a:lnSpc>
                <a:spcPct val="120000"/>
              </a:lnSpc>
              <a:spcBef>
                <a:spcPts val="1200"/>
              </a:spcBef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</a:t>
            </a:r>
            <a:r>
              <a:rPr lang="id-ID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pengetahuan ilmiah;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teruji kebenarannya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; pengetahuan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ilmiah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pola-pola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teratur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teratur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ari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alam dan kehidupan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kumimoji="0" lang="id-ID" sz="2400" i="0" u="none" strike="noStrike" kern="1200" cap="none" spc="0" normalizeH="0" noProof="0" dirty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Sedangkan filsafat ilmu merupakan</a:t>
            </a:r>
            <a:r>
              <a:rPr lang="id-ID" sz="2400" i="1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i="1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id-ID" sz="2400" i="1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of the nature of science, especially of its methods, its concepts, and pre-suppositions. </a:t>
            </a:r>
            <a:endParaRPr kumimoji="0" lang="id-ID" sz="2400" i="0" u="none" strike="noStrike" kern="1200" cap="none" spc="0" normalizeH="0" baseline="0" noProof="0" dirty="0">
              <a:ln>
                <a:noFill/>
              </a:ln>
              <a:solidFill>
                <a:srgbClr val="B9FFD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0" indent="-411480">
              <a:spcBef>
                <a:spcPts val="600"/>
              </a:spcBef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 dalam perspektif filsafat, semua kajian dan temuan dari ilmu harus ditelaah secara filosofis; yaitu telaah secara </a:t>
            </a:r>
            <a:r>
              <a:rPr lang="en-US" alt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rasional, </a:t>
            </a:r>
            <a:r>
              <a:rPr 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kritis, </a:t>
            </a:r>
            <a:r>
              <a:rPr lang="en-US" alt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objektif, </a:t>
            </a:r>
            <a:r>
              <a:rPr 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radikal</a:t>
            </a: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sistematis, spekulatif</a:t>
            </a:r>
            <a:r>
              <a:rPr lang="id-ID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id-ID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holistik..</a:t>
            </a:r>
            <a:endParaRPr kumimoji="0" lang="id-ID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spc="-300" dirty="0">
                <a:solidFill>
                  <a:srgbClr val="FFFF00"/>
                </a:solidFill>
              </a:rPr>
              <a:t>RUANG LINGKUP FILSAFAT ILMU</a:t>
            </a:r>
            <a:endParaRPr lang="id-ID" sz="3600" spc="-3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00" y="1539240"/>
            <a:ext cx="8640000" cy="5013960"/>
          </a:xfrm>
        </p:spPr>
        <p:txBody>
          <a:bodyPr>
            <a:normAutofit fontScale="85000" lnSpcReduction="20000"/>
          </a:bodyPr>
          <a:lstStyle/>
          <a:p>
            <a:pPr marL="135255" indent="1905">
              <a:buNone/>
            </a:pPr>
            <a:r>
              <a:rPr lang="id-ID" b="1" dirty="0"/>
              <a:t>Para Ahli memiliki keragaman pendapat tentang ruang lingkup ini. Kita paparkan 2 tokoh saja.</a:t>
            </a:r>
            <a:endParaRPr lang="id-ID" b="1" dirty="0"/>
          </a:p>
          <a:p>
            <a:pPr>
              <a:spcBef>
                <a:spcPts val="1800"/>
              </a:spcBef>
            </a:pPr>
            <a:r>
              <a:rPr lang="id-ID" sz="3500" b="1" dirty="0">
                <a:solidFill>
                  <a:srgbClr val="FFFF00"/>
                </a:solidFill>
              </a:rPr>
              <a:t>Peter Angeles</a:t>
            </a:r>
            <a:r>
              <a:rPr lang="id-ID" b="1" dirty="0"/>
              <a:t>, filsafat ilmu menelaah 4 hal :</a:t>
            </a:r>
            <a:endParaRPr lang="id-ID" b="1" dirty="0"/>
          </a:p>
          <a:p>
            <a:pPr marL="1078230" indent="-452755">
              <a:buSzPct val="100000"/>
              <a:buFont typeface="+mj-lt"/>
              <a:buAutoNum type="arabicPeriod"/>
            </a:pPr>
            <a:r>
              <a:rPr lang="id-ID" b="1" dirty="0"/>
              <a:t>Konsep, pra-anggapan, &amp; metode ilmu.</a:t>
            </a:r>
            <a:endParaRPr lang="id-ID" b="1" dirty="0"/>
          </a:p>
          <a:p>
            <a:pPr marL="1078230" indent="-452755">
              <a:buSzPct val="100000"/>
              <a:buFont typeface="+mj-lt"/>
              <a:buAutoNum type="arabicPeriod"/>
            </a:pPr>
            <a:r>
              <a:rPr lang="id-ID" b="1" dirty="0"/>
              <a:t>Proses penalaran beserta struktur ilmu.</a:t>
            </a:r>
            <a:endParaRPr lang="id-ID" b="1" dirty="0"/>
          </a:p>
          <a:p>
            <a:pPr marL="1078230" indent="-452755">
              <a:buSzPct val="100000"/>
              <a:buFont typeface="+mj-lt"/>
              <a:buAutoNum type="arabicPeriod"/>
            </a:pPr>
            <a:r>
              <a:rPr lang="id-ID" b="1" dirty="0"/>
              <a:t>Keterkaitan antar ilmu.</a:t>
            </a:r>
            <a:endParaRPr lang="id-ID" b="1" dirty="0"/>
          </a:p>
          <a:p>
            <a:pPr marL="1078230" indent="-452755">
              <a:buSzPct val="100000"/>
              <a:buFont typeface="+mj-lt"/>
              <a:buAutoNum type="arabicPeriod"/>
            </a:pPr>
            <a:r>
              <a:rPr lang="id-ID" b="1" dirty="0"/>
              <a:t>Dampak dari penerapan ilmu.</a:t>
            </a:r>
            <a:endParaRPr lang="id-ID" b="1" dirty="0"/>
          </a:p>
          <a:p>
            <a:pPr>
              <a:spcBef>
                <a:spcPts val="1800"/>
              </a:spcBef>
            </a:pPr>
            <a:r>
              <a:rPr lang="id-ID" sz="3500" b="1" dirty="0">
                <a:solidFill>
                  <a:srgbClr val="FFFF00"/>
                </a:solidFill>
              </a:rPr>
              <a:t>Israel </a:t>
            </a:r>
            <a:r>
              <a:rPr lang="id-ID" sz="3500" b="1" dirty="0" err="1">
                <a:solidFill>
                  <a:srgbClr val="FFFF00"/>
                </a:solidFill>
              </a:rPr>
              <a:t>Scheffler</a:t>
            </a:r>
            <a:r>
              <a:rPr lang="id-ID" sz="3500" b="1" dirty="0">
                <a:solidFill>
                  <a:srgbClr val="FFFF00"/>
                </a:solidFill>
              </a:rPr>
              <a:t>, </a:t>
            </a:r>
            <a:r>
              <a:rPr lang="id-ID" sz="3000" b="1" dirty="0"/>
              <a:t>ruang lingkup filsafat ilmu pada 3 hal :</a:t>
            </a:r>
            <a:endParaRPr lang="id-ID" sz="3000" b="1" dirty="0"/>
          </a:p>
          <a:p>
            <a:pPr marL="986155" indent="-360680">
              <a:buSzPct val="100000"/>
              <a:buFont typeface="+mj-lt"/>
              <a:buAutoNum type="arabicPeriod"/>
            </a:pPr>
            <a:r>
              <a:rPr lang="id-ID" b="1" dirty="0"/>
              <a:t>Peran ilmu dalam masyarakat.</a:t>
            </a:r>
            <a:endParaRPr lang="id-ID" b="1" dirty="0"/>
          </a:p>
          <a:p>
            <a:pPr marL="986155" indent="-360680">
              <a:buSzPct val="100000"/>
              <a:buFont typeface="+mj-lt"/>
              <a:buAutoNum type="arabicPeriod"/>
            </a:pPr>
            <a:r>
              <a:rPr lang="id-ID" b="1" dirty="0"/>
              <a:t>Hakekat dunia sbgmana digambarkan oleh ilmu.</a:t>
            </a:r>
            <a:endParaRPr lang="id-ID" b="1" dirty="0"/>
          </a:p>
          <a:p>
            <a:pPr marL="986155" indent="-360680">
              <a:buSzPct val="100000"/>
              <a:buFont typeface="+mj-lt"/>
              <a:buAutoNum type="arabicPeriod"/>
            </a:pPr>
            <a:r>
              <a:rPr lang="id-ID" b="1" dirty="0"/>
              <a:t>Landasan-landasan ilmu.</a:t>
            </a:r>
            <a:endParaRPr lang="id-ID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533400"/>
          <a:ext cx="8382000" cy="33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8686800" cy="23622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id-ID" dirty="0">
                <a:sym typeface="Wingdings" panose="05000000000000000000" pitchFamily="2" charset="2"/>
              </a:rPr>
              <a:t>Sebagai </a:t>
            </a:r>
            <a:r>
              <a:rPr lang="id-ID" b="1" i="1" dirty="0">
                <a:solidFill>
                  <a:srgbClr val="FFFF00"/>
                </a:solidFill>
                <a:sym typeface="Wingdings" panose="05000000000000000000" pitchFamily="2" charset="2"/>
              </a:rPr>
              <a:t>Confirmatory Theories</a:t>
            </a:r>
            <a:r>
              <a:rPr lang="id-ID" dirty="0">
                <a:sym typeface="Wingdings" panose="05000000000000000000" pitchFamily="2" charset="2"/>
              </a:rPr>
              <a:t>, berupaya mendeskripsikan relasi normatif antara hipotesis dg evidensi.</a:t>
            </a:r>
            <a:endParaRPr lang="id-ID" dirty="0"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r>
              <a:rPr lang="id-ID" dirty="0">
                <a:sym typeface="Wingdings" panose="05000000000000000000" pitchFamily="2" charset="2"/>
              </a:rPr>
              <a:t>Sebagai </a:t>
            </a:r>
            <a:r>
              <a:rPr lang="id-ID" b="1" i="1" dirty="0">
                <a:solidFill>
                  <a:srgbClr val="FFFF00"/>
                </a:solidFill>
                <a:sym typeface="Wingdings" panose="05000000000000000000" pitchFamily="2" charset="2"/>
              </a:rPr>
              <a:t>Theories of Explanation</a:t>
            </a:r>
            <a:r>
              <a:rPr lang="id-ID" dirty="0">
                <a:sym typeface="Wingdings" panose="05000000000000000000" pitchFamily="2" charset="2"/>
              </a:rPr>
              <a:t>, berupaya menjelaskan berbagai fenomena secara sederhana.</a:t>
            </a:r>
            <a:endParaRPr lang="id-ID" dirty="0"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endParaRPr lang="id-ID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id-ID" sz="3600" b="1" dirty="0">
                <a:solidFill>
                  <a:srgbClr val="FFFF00"/>
                </a:solidFill>
              </a:rPr>
              <a:t>PENGEMBANGAN </a:t>
            </a:r>
            <a:br>
              <a:rPr lang="id-ID" sz="3600" b="1" dirty="0">
                <a:solidFill>
                  <a:srgbClr val="FFFF00"/>
                </a:solidFill>
              </a:rPr>
            </a:br>
            <a:r>
              <a:rPr lang="id-ID" sz="3600" b="1" dirty="0">
                <a:solidFill>
                  <a:srgbClr val="FFFF00"/>
                </a:solidFill>
              </a:rPr>
              <a:t>KAJIAN </a:t>
            </a:r>
            <a:r>
              <a:rPr lang="en-US" sz="3600" b="1" dirty="0">
                <a:solidFill>
                  <a:srgbClr val="FFFF00"/>
                </a:solidFill>
              </a:rPr>
              <a:t>FILSAFAT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371600"/>
            <a:ext cx="3060000" cy="792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rgbClr val="FFFFFF"/>
                </a:solidFill>
              </a:rPr>
              <a:t>YANG ADA (ONTOLOGI)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3778950" y="2293050"/>
            <a:ext cx="288000" cy="27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7400" y="2438400"/>
            <a:ext cx="37440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866900" y="2628901"/>
            <a:ext cx="38100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600700" y="2628901"/>
            <a:ext cx="38100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67200" y="2819400"/>
            <a:ext cx="3060000" cy="756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300" dirty="0">
                <a:solidFill>
                  <a:srgbClr val="FFFFFF"/>
                </a:solidFill>
              </a:rPr>
              <a:t>TAK MUTLAK</a:t>
            </a:r>
            <a:endParaRPr lang="en-US" sz="2400" spc="-3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6000" y="2825400"/>
            <a:ext cx="3204000" cy="756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MUTLAK</a:t>
            </a:r>
            <a:endParaRPr lang="en-US" sz="2800" dirty="0">
              <a:solidFill>
                <a:srgbClr val="FFFFFF"/>
              </a:solidFill>
            </a:endParaRPr>
          </a:p>
          <a:p>
            <a:pPr algn="ctr">
              <a:lnSpc>
                <a:spcPts val="2500"/>
              </a:lnSpc>
            </a:pPr>
            <a:r>
              <a:rPr lang="en-US" sz="2800" spc="-150" dirty="0">
                <a:solidFill>
                  <a:srgbClr val="FFFFFF"/>
                </a:solidFill>
              </a:rPr>
              <a:t>(THEODECEA)</a:t>
            </a:r>
            <a:endParaRPr lang="en-US" spc="-150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5665200" y="3707401"/>
            <a:ext cx="252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3810000"/>
            <a:ext cx="35280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3771900" y="4000500"/>
            <a:ext cx="38100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7277101" y="4000501"/>
            <a:ext cx="38100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600200" y="4191000"/>
            <a:ext cx="3810000" cy="900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MANUSIA</a:t>
            </a:r>
            <a:endParaRPr lang="en-US" sz="2800" dirty="0">
              <a:solidFill>
                <a:srgbClr val="FFFFFF"/>
              </a:solidFill>
            </a:endParaRPr>
          </a:p>
          <a:p>
            <a:pPr algn="ctr">
              <a:lnSpc>
                <a:spcPts val="2500"/>
              </a:lnSpc>
            </a:pPr>
            <a:r>
              <a:rPr lang="en-US" sz="2800" spc="-150" dirty="0">
                <a:solidFill>
                  <a:srgbClr val="FFFFFF"/>
                </a:solidFill>
              </a:rPr>
              <a:t>(ANTROPOLOGI FILS)</a:t>
            </a:r>
            <a:endParaRPr lang="en-US" spc="-15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9800" y="4191000"/>
            <a:ext cx="2514600" cy="900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ALAM</a:t>
            </a:r>
            <a:endParaRPr lang="en-US" sz="2800" dirty="0">
              <a:solidFill>
                <a:srgbClr val="FFFFFF"/>
              </a:solidFill>
            </a:endParaRPr>
          </a:p>
          <a:p>
            <a:pPr algn="ctr">
              <a:lnSpc>
                <a:spcPts val="2500"/>
              </a:lnSpc>
            </a:pPr>
            <a:r>
              <a:rPr lang="en-US" sz="2800" spc="-150" dirty="0">
                <a:solidFill>
                  <a:srgbClr val="FFFFFF"/>
                </a:solidFill>
              </a:rPr>
              <a:t>(KOSMOLOGI)</a:t>
            </a:r>
            <a:endParaRPr lang="en-US" spc="-15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836399" y="5231401"/>
            <a:ext cx="252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73600" y="5332412"/>
            <a:ext cx="48600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1562100" y="5524500"/>
            <a:ext cx="38100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6438900" y="5524500"/>
            <a:ext cx="38100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3771900" y="5524500"/>
            <a:ext cx="38100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38800" y="5721000"/>
            <a:ext cx="2514600" cy="756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800" spc="-300" dirty="0">
                <a:solidFill>
                  <a:srgbClr val="FFFFFF"/>
                </a:solidFill>
              </a:rPr>
              <a:t>PSIKOMOTOR</a:t>
            </a:r>
            <a:r>
              <a:rPr lang="en-US" sz="2800" spc="-150" dirty="0">
                <a:solidFill>
                  <a:srgbClr val="FFFFFF"/>
                </a:solidFill>
              </a:rPr>
              <a:t> (ETIKA)</a:t>
            </a:r>
            <a:endParaRPr lang="en-US" sz="2800" spc="-15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5721000"/>
            <a:ext cx="2209800" cy="756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800" spc="-150" dirty="0">
                <a:solidFill>
                  <a:srgbClr val="FFFFFF"/>
                </a:solidFill>
              </a:rPr>
              <a:t>AFEKTIF </a:t>
            </a:r>
            <a:endParaRPr lang="en-US" sz="2800" spc="-150" dirty="0">
              <a:solidFill>
                <a:srgbClr val="FFFFFF"/>
              </a:solidFill>
            </a:endParaRPr>
          </a:p>
          <a:p>
            <a:pPr algn="ctr">
              <a:lnSpc>
                <a:spcPts val="2400"/>
              </a:lnSpc>
            </a:pPr>
            <a:r>
              <a:rPr lang="en-US" sz="2800" spc="-300" dirty="0">
                <a:solidFill>
                  <a:srgbClr val="FFFFFF"/>
                </a:solidFill>
              </a:rPr>
              <a:t>(ESTETIKA)</a:t>
            </a:r>
            <a:endParaRPr lang="en-US" sz="2800" spc="-300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600" y="5721000"/>
            <a:ext cx="2743200" cy="756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800" spc="-150" dirty="0">
                <a:solidFill>
                  <a:srgbClr val="FFFFFF"/>
                </a:solidFill>
              </a:rPr>
              <a:t>KOGNITIF</a:t>
            </a:r>
            <a:endParaRPr lang="en-US" sz="2800" spc="-150" dirty="0">
              <a:solidFill>
                <a:srgbClr val="FFFFFF"/>
              </a:solidFill>
            </a:endParaRPr>
          </a:p>
          <a:p>
            <a:pPr algn="ctr">
              <a:lnSpc>
                <a:spcPts val="2400"/>
              </a:lnSpc>
            </a:pPr>
            <a:r>
              <a:rPr lang="id-ID" sz="2800" spc="-300" dirty="0">
                <a:solidFill>
                  <a:srgbClr val="FFFFFF"/>
                </a:solidFill>
              </a:rPr>
              <a:t>(</a:t>
            </a:r>
            <a:r>
              <a:rPr lang="en-US" sz="2800" spc="-300" dirty="0">
                <a:solidFill>
                  <a:srgbClr val="FFFFFF"/>
                </a:solidFill>
              </a:rPr>
              <a:t>LOGIKA</a:t>
            </a:r>
            <a:r>
              <a:rPr lang="id-ID" sz="2800" spc="-300" dirty="0">
                <a:solidFill>
                  <a:srgbClr val="FFFFFF"/>
                </a:solidFill>
              </a:rPr>
              <a:t>)</a:t>
            </a:r>
            <a:endParaRPr lang="en-US" sz="2800" spc="-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ldLvl="0" animBg="1"/>
      <p:bldP spid="22" grpId="0" bldLvl="0" animBg="1"/>
      <p:bldP spid="23" grpId="0" bldLvl="0" animBg="1"/>
      <p:bldP spid="29" grpId="0" bldLvl="0" animBg="1"/>
      <p:bldP spid="30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rgbClr val="FFFF00"/>
                </a:solidFill>
                <a:latin typeface="Bookman Old Style" panose="02050604050505020204" pitchFamily="18" charset="0"/>
              </a:rPr>
              <a:t>ISTILAH LAIN </a:t>
            </a:r>
            <a:br>
              <a:rPr lang="id-ID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id-ID" dirty="0">
                <a:solidFill>
                  <a:srgbClr val="FFFF00"/>
                </a:solidFill>
                <a:latin typeface="Bookman Old Style" panose="02050604050505020204" pitchFamily="18" charset="0"/>
              </a:rPr>
              <a:t>DARI FILSAFAT ILMU</a:t>
            </a:r>
            <a:endParaRPr lang="id-ID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685800" y="2743200"/>
            <a:ext cx="5105400" cy="2819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3200" b="1" i="1" dirty="0" err="1"/>
              <a:t>Philosophy</a:t>
            </a:r>
            <a:r>
              <a:rPr lang="id-ID" sz="3200" b="1" i="1" dirty="0"/>
              <a:t> </a:t>
            </a:r>
            <a:r>
              <a:rPr lang="id-ID" sz="3200" b="1" i="1" dirty="0" err="1"/>
              <a:t>of</a:t>
            </a:r>
            <a:r>
              <a:rPr lang="id-ID" sz="3200" b="1" i="1" dirty="0"/>
              <a:t> </a:t>
            </a:r>
            <a:r>
              <a:rPr lang="id-ID" sz="3200" b="1" i="1" dirty="0" err="1"/>
              <a:t>science</a:t>
            </a:r>
            <a:endParaRPr lang="id-ID" sz="3200" b="1" i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3200" b="1" i="1" dirty="0" err="1"/>
              <a:t>Critical</a:t>
            </a:r>
            <a:r>
              <a:rPr lang="id-ID" sz="3200" b="1" i="1" dirty="0"/>
              <a:t> study </a:t>
            </a:r>
            <a:r>
              <a:rPr lang="id-ID" sz="3200" b="1" i="1" dirty="0" err="1"/>
              <a:t>of</a:t>
            </a:r>
            <a:r>
              <a:rPr lang="id-ID" sz="3200" b="1" i="1" dirty="0"/>
              <a:t> </a:t>
            </a:r>
            <a:r>
              <a:rPr lang="id-ID" sz="3200" b="1" i="1" dirty="0" err="1"/>
              <a:t>Science</a:t>
            </a:r>
            <a:endParaRPr lang="id-ID" sz="3200" b="1" i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3200" b="1" i="1" dirty="0" err="1">
                <a:sym typeface="Wingdings" panose="05000000000000000000" pitchFamily="2" charset="2"/>
              </a:rPr>
              <a:t>T</a:t>
            </a:r>
            <a:r>
              <a:rPr lang="id-ID" sz="3200" b="1" i="1" dirty="0" err="1"/>
              <a:t>heory</a:t>
            </a:r>
            <a:r>
              <a:rPr lang="id-ID" sz="3200" b="1" i="1" dirty="0"/>
              <a:t> </a:t>
            </a:r>
            <a:r>
              <a:rPr lang="id-ID" sz="3200" b="1" i="1" dirty="0" err="1"/>
              <a:t>of</a:t>
            </a:r>
            <a:r>
              <a:rPr lang="id-ID" sz="3200" b="1" i="1" dirty="0"/>
              <a:t> </a:t>
            </a:r>
            <a:r>
              <a:rPr lang="id-ID" sz="3200" b="1" i="1" dirty="0" err="1"/>
              <a:t>science</a:t>
            </a:r>
            <a:r>
              <a:rPr lang="id-ID" sz="3200" b="1" i="1" dirty="0"/>
              <a:t> </a:t>
            </a:r>
            <a:endParaRPr lang="id-ID" sz="3200" b="1" i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3200" b="1" i="1" dirty="0">
                <a:sym typeface="Wingdings" panose="05000000000000000000" pitchFamily="2" charset="2"/>
              </a:rPr>
              <a:t>Meta </a:t>
            </a:r>
            <a:r>
              <a:rPr lang="id-ID" sz="3200" b="1" i="1" dirty="0" err="1">
                <a:sym typeface="Wingdings" panose="05000000000000000000" pitchFamily="2" charset="2"/>
              </a:rPr>
              <a:t>science</a:t>
            </a:r>
            <a:r>
              <a:rPr lang="id-ID" sz="3200" b="1" i="1" dirty="0">
                <a:sym typeface="Wingdings" panose="05000000000000000000" pitchFamily="2" charset="2"/>
              </a:rPr>
              <a:t> </a:t>
            </a:r>
            <a:endParaRPr lang="id-ID" sz="3200" b="1" i="1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3200" b="1" i="1" dirty="0" err="1">
                <a:sym typeface="Wingdings" panose="05000000000000000000" pitchFamily="2" charset="2"/>
              </a:rPr>
              <a:t>Science</a:t>
            </a:r>
            <a:r>
              <a:rPr lang="id-ID" sz="3200" b="1" i="1" dirty="0">
                <a:sym typeface="Wingdings" panose="05000000000000000000" pitchFamily="2" charset="2"/>
              </a:rPr>
              <a:t> </a:t>
            </a:r>
            <a:r>
              <a:rPr lang="id-ID" sz="3200" b="1" i="1" dirty="0" err="1">
                <a:sym typeface="Wingdings" panose="05000000000000000000" pitchFamily="2" charset="2"/>
              </a:rPr>
              <a:t>of</a:t>
            </a:r>
            <a:r>
              <a:rPr lang="id-ID" sz="3200" b="1" i="1" dirty="0">
                <a:sym typeface="Wingdings" panose="05000000000000000000" pitchFamily="2" charset="2"/>
              </a:rPr>
              <a:t> </a:t>
            </a:r>
            <a:r>
              <a:rPr lang="id-ID" sz="3200" b="1" i="1" dirty="0" err="1">
                <a:sym typeface="Wingdings" panose="05000000000000000000" pitchFamily="2" charset="2"/>
              </a:rPr>
              <a:t>science</a:t>
            </a:r>
            <a:r>
              <a:rPr lang="id-ID" sz="3200" dirty="0">
                <a:sym typeface="Wingdings" panose="05000000000000000000" pitchFamily="2" charset="2"/>
              </a:rPr>
              <a:t>.</a:t>
            </a:r>
            <a:endParaRPr lang="id-ID" sz="3200" dirty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id-ID" sz="3200" dirty="0"/>
          </a:p>
        </p:txBody>
      </p:sp>
      <p:pic>
        <p:nvPicPr>
          <p:cNvPr id="4" name="Gambar 3"/>
          <p:cNvPicPr>
            <a:picLocks noChangeAspect="1"/>
          </p:cNvPicPr>
          <p:nvPr/>
        </p:nvPicPr>
        <p:blipFill rotWithShape="1">
          <a:blip r:embed="rId1"/>
          <a:srcRect r="36928"/>
          <a:stretch>
            <a:fillRect/>
          </a:stretch>
        </p:blipFill>
        <p:spPr>
          <a:xfrm>
            <a:off x="5835998" y="2088444"/>
            <a:ext cx="2317402" cy="1981199"/>
          </a:xfrm>
          <a:prstGeom prst="rect">
            <a:avLst/>
          </a:prstGeom>
        </p:spPr>
      </p:pic>
      <p:pic>
        <p:nvPicPr>
          <p:cNvPr id="5" name="Gambar 4"/>
          <p:cNvPicPr>
            <a:picLocks noChangeAspect="1"/>
          </p:cNvPicPr>
          <p:nvPr/>
        </p:nvPicPr>
        <p:blipFill rotWithShape="1">
          <a:blip r:embed="rId2"/>
          <a:srcRect r="19403"/>
          <a:stretch>
            <a:fillRect/>
          </a:stretch>
        </p:blipFill>
        <p:spPr>
          <a:xfrm>
            <a:off x="5877128" y="4267200"/>
            <a:ext cx="2276272" cy="1981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4400" dirty="0">
                <a:solidFill>
                  <a:srgbClr val="FFFF00"/>
                </a:solidFill>
                <a:latin typeface="Bookman Old Style" panose="02050604050505020204" pitchFamily="18" charset="0"/>
              </a:rPr>
              <a:t>Ilmu Hakekat</a:t>
            </a:r>
            <a:endParaRPr lang="id-ID" sz="4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3964940"/>
          </a:xfrm>
        </p:spPr>
        <p:txBody>
          <a:bodyPr>
            <a:normAutofit/>
          </a:bodyPr>
          <a:lstStyle/>
          <a:p>
            <a:r>
              <a:rPr lang="en-US" altLang="id-ID" sz="2400" dirty="0"/>
              <a:t>Apa bedanya h</a:t>
            </a:r>
            <a:r>
              <a:rPr lang="id-ID" sz="2400" dirty="0"/>
              <a:t>akekat ilmu dan ilmu </a:t>
            </a:r>
            <a:r>
              <a:rPr lang="id-ID" sz="2400" dirty="0" err="1"/>
              <a:t>hakekat</a:t>
            </a:r>
            <a:r>
              <a:rPr lang="en-US" altLang="id-ID" sz="2400" dirty="0" err="1"/>
              <a:t> ?</a:t>
            </a:r>
            <a:endParaRPr lang="id-ID" sz="2400" dirty="0"/>
          </a:p>
          <a:p>
            <a:r>
              <a:rPr lang="id-ID" sz="2400" dirty="0"/>
              <a:t>Ilmu dan manusia, dua </a:t>
            </a:r>
            <a:r>
              <a:rPr lang="en-US" altLang="id-ID" sz="2400" dirty="0"/>
              <a:t>entitas</a:t>
            </a:r>
            <a:r>
              <a:rPr lang="id-ID" sz="2400" dirty="0"/>
              <a:t> yang tidak dapat dipisahkan. </a:t>
            </a:r>
            <a:endParaRPr lang="id-ID" sz="2400" dirty="0"/>
          </a:p>
          <a:p>
            <a:r>
              <a:rPr lang="id-ID" sz="2400" dirty="0"/>
              <a:t>Ilmu merupakan </a:t>
            </a:r>
            <a:r>
              <a:rPr lang="en-US" altLang="id-ID" sz="2400" dirty="0"/>
              <a:t>perangkat</a:t>
            </a:r>
            <a:r>
              <a:rPr lang="id-ID" sz="2400" dirty="0"/>
              <a:t> penting </a:t>
            </a:r>
            <a:r>
              <a:rPr lang="en-US" altLang="id-ID" sz="2400" dirty="0"/>
              <a:t>yang menopang peningkatan kualitas </a:t>
            </a:r>
            <a:r>
              <a:rPr lang="id-ID" sz="2400" dirty="0"/>
              <a:t>eksistensi manusia</a:t>
            </a:r>
            <a:r>
              <a:rPr lang="en-US" altLang="id-ID" sz="2400" dirty="0"/>
              <a:t>. </a:t>
            </a:r>
            <a:r>
              <a:rPr lang="id-ID" sz="2400" dirty="0"/>
              <a:t> </a:t>
            </a:r>
            <a:endParaRPr lang="id-ID" sz="2400" dirty="0"/>
          </a:p>
          <a:p>
            <a:pPr marL="614680" indent="-11430" defTabSz="0">
              <a:buNone/>
              <a:tabLst>
                <a:tab pos="447675" algn="l"/>
                <a:tab pos="537210" algn="l"/>
              </a:tabLst>
            </a:pPr>
            <a:r>
              <a:rPr lang="en-US" altLang="id-ID" sz="2400" dirty="0"/>
              <a:t>--&gt;K</a:t>
            </a:r>
            <a:r>
              <a:rPr lang="id-ID" sz="2400" dirty="0"/>
              <a:t>arena</a:t>
            </a:r>
            <a:r>
              <a:rPr lang="en-US" altLang="id-ID" sz="2400" dirty="0"/>
              <a:t>nya,</a:t>
            </a:r>
            <a:r>
              <a:rPr lang="id-ID" sz="2400" dirty="0"/>
              <a:t> </a:t>
            </a:r>
            <a:r>
              <a:rPr lang="en-US" altLang="id-ID" sz="2400" dirty="0"/>
              <a:t>manusia tanpa ilmu= binatang. </a:t>
            </a:r>
            <a:endParaRPr lang="en-US" altLang="id-ID" sz="2400" dirty="0"/>
          </a:p>
          <a:p>
            <a:pPr marL="614680" indent="-11430" defTabSz="0">
              <a:buNone/>
              <a:tabLst>
                <a:tab pos="447675" algn="l"/>
                <a:tab pos="537210" algn="l"/>
              </a:tabLst>
            </a:pPr>
            <a:r>
              <a:rPr lang="en-US" altLang="id-ID" sz="2400" dirty="0"/>
              <a:t>--&gt; Manusia: </a:t>
            </a:r>
            <a:r>
              <a:rPr lang="id-ID" sz="2400" dirty="0"/>
              <a:t>hewan yang berpikir (</a:t>
            </a:r>
            <a:r>
              <a:rPr lang="id-ID" sz="2400" i="1" dirty="0" err="1"/>
              <a:t>Animale</a:t>
            </a:r>
            <a:r>
              <a:rPr lang="id-ID" sz="2400" i="1" dirty="0"/>
              <a:t> </a:t>
            </a:r>
            <a:r>
              <a:rPr lang="id-ID" sz="2400" i="1" dirty="0" err="1"/>
              <a:t>Rationale</a:t>
            </a:r>
            <a:r>
              <a:rPr lang="id-ID" sz="2400" dirty="0"/>
              <a:t>-Yun, </a:t>
            </a:r>
            <a:r>
              <a:rPr lang="id-ID" sz="2400" i="1" dirty="0" err="1"/>
              <a:t>Rational</a:t>
            </a:r>
            <a:r>
              <a:rPr lang="id-ID" sz="2400" i="1" dirty="0"/>
              <a:t> </a:t>
            </a:r>
            <a:r>
              <a:rPr lang="id-ID" sz="2400" i="1" dirty="0" err="1"/>
              <a:t>animal</a:t>
            </a:r>
            <a:r>
              <a:rPr lang="id-ID" sz="2400" dirty="0"/>
              <a:t>-Ing, </a:t>
            </a:r>
            <a:r>
              <a:rPr lang="id-ID" sz="2400" i="1" dirty="0" err="1"/>
              <a:t>khayawanun</a:t>
            </a:r>
            <a:r>
              <a:rPr lang="id-ID" sz="2400" i="1" dirty="0"/>
              <a:t> </a:t>
            </a:r>
            <a:r>
              <a:rPr lang="id-ID" sz="2400" i="1" dirty="0" err="1"/>
              <a:t>natiq</a:t>
            </a:r>
            <a:r>
              <a:rPr lang="id-ID" sz="2400" dirty="0"/>
              <a:t>-Arab). </a:t>
            </a:r>
            <a:endParaRPr lang="id-ID" sz="2400" dirty="0"/>
          </a:p>
          <a:p>
            <a:r>
              <a:rPr lang="id-ID" sz="2400" dirty="0"/>
              <a:t>Menurut Juwaini, </a:t>
            </a:r>
            <a:r>
              <a:rPr lang="id-ID" sz="2400" dirty="0" err="1"/>
              <a:t>Baqillani</a:t>
            </a:r>
            <a:r>
              <a:rPr lang="id-ID" sz="2400" dirty="0"/>
              <a:t>, &amp; Abu </a:t>
            </a:r>
            <a:r>
              <a:rPr lang="id-ID" sz="2400" dirty="0" err="1"/>
              <a:t>Ya’la</a:t>
            </a:r>
            <a:r>
              <a:rPr lang="id-ID" sz="2400" dirty="0"/>
              <a:t>:</a:t>
            </a:r>
            <a:endParaRPr lang="id-ID" sz="2400" dirty="0"/>
          </a:p>
          <a:p>
            <a:endParaRPr lang="id-ID" sz="2400" dirty="0"/>
          </a:p>
        </p:txBody>
      </p:sp>
      <p:pic>
        <p:nvPicPr>
          <p:cNvPr id="6" name="Gambar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6267" r="29167" b="17733"/>
          <a:stretch>
            <a:fillRect/>
          </a:stretch>
        </p:blipFill>
        <p:spPr>
          <a:xfrm>
            <a:off x="838200" y="5196205"/>
            <a:ext cx="7804150" cy="1126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mpungan Konten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69589" r="15610" b="10991"/>
          <a:stretch>
            <a:fillRect/>
          </a:stretch>
        </p:blipFill>
        <p:spPr>
          <a:xfrm>
            <a:off x="838200" y="2895600"/>
            <a:ext cx="7531735" cy="1295400"/>
          </a:xfrm>
        </p:spPr>
      </p:pic>
      <p:sp>
        <p:nvSpPr>
          <p:cNvPr id="6" name="Tampungan Konten 2"/>
          <p:cNvSpPr txBox="1"/>
          <p:nvPr/>
        </p:nvSpPr>
        <p:spPr>
          <a:xfrm>
            <a:off x="304800" y="810260"/>
            <a:ext cx="8229600" cy="17805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21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11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185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59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 panose="05020102010507070707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665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 panose="05040102010807070707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 panose="05020102010507070707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255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 panose="05020102010507070707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55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 panose="05020102010507070707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600" dirty="0">
                <a:solidFill>
                  <a:srgbClr val="BCF0FA"/>
                </a:solidFill>
              </a:rPr>
              <a:t>Adam tertitahkan sebgai manusia, berbeda dengan malaikat dan mahluk lain karena ilmunya. (QS. 2: 29-31)</a:t>
            </a:r>
            <a:endParaRPr lang="en-US" altLang="id-ID" sz="2600" dirty="0">
              <a:solidFill>
                <a:srgbClr val="BCF0FA"/>
              </a:solidFill>
            </a:endParaRPr>
          </a:p>
          <a:p>
            <a:r>
              <a:rPr lang="id-ID" sz="2600" dirty="0"/>
              <a:t>Menurut Ibnu Rusyd:</a:t>
            </a:r>
            <a:endParaRPr lang="id-ID" sz="2600" dirty="0"/>
          </a:p>
        </p:txBody>
      </p:sp>
      <p:sp>
        <p:nvSpPr>
          <p:cNvPr id="7" name="Tampungan Konten 2"/>
          <p:cNvSpPr txBox="1"/>
          <p:nvPr/>
        </p:nvSpPr>
        <p:spPr>
          <a:xfrm>
            <a:off x="304800" y="4267200"/>
            <a:ext cx="8229600" cy="1905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21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11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185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59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 panose="05020102010507070707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665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 panose="05040102010807070707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 panose="05020102010507070707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255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 panose="05020102010507070707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55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 panose="05020102010507070707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 Tingkatan kebenaran:</a:t>
            </a:r>
            <a:r>
              <a:rPr lang="id-ID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‘</a:t>
            </a:r>
            <a:r>
              <a:rPr lang="id-ID" sz="2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ainul</a:t>
            </a:r>
            <a:r>
              <a:rPr lang="id-ID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2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yaqin</a:t>
            </a:r>
            <a:r>
              <a:rPr lang="id-ID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id-ID" sz="2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Ilmal</a:t>
            </a:r>
            <a:r>
              <a:rPr lang="id-ID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2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yaqin</a:t>
            </a:r>
            <a:r>
              <a:rPr lang="id-ID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dan</a:t>
            </a:r>
            <a:r>
              <a:rPr lang="id-ID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2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haqqul</a:t>
            </a:r>
            <a:r>
              <a:rPr lang="id-ID" sz="2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d-ID" sz="2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yaqin</a:t>
            </a:r>
            <a:r>
              <a:rPr lang="id-ID" sz="2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id-ID" sz="2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id-ID" sz="2600" dirty="0"/>
              <a:t>Dalam perspektif agama, kata </a:t>
            </a:r>
            <a:r>
              <a:rPr lang="id-ID" sz="2600" i="1" dirty="0" err="1"/>
              <a:t>al-ilm</a:t>
            </a:r>
            <a:r>
              <a:rPr lang="id-ID" sz="2600" dirty="0"/>
              <a:t>, berkaitan dengan </a:t>
            </a:r>
            <a:r>
              <a:rPr lang="id-ID" sz="2600" i="1" dirty="0" err="1"/>
              <a:t>al-ma’rifah</a:t>
            </a:r>
            <a:r>
              <a:rPr lang="id-ID" sz="2600" i="1" dirty="0"/>
              <a:t> </a:t>
            </a:r>
            <a:r>
              <a:rPr lang="id-ID" sz="2600" dirty="0"/>
              <a:t>dan </a:t>
            </a:r>
            <a:r>
              <a:rPr lang="id-ID" sz="2600" i="1" dirty="0" err="1"/>
              <a:t>al</a:t>
            </a:r>
            <a:r>
              <a:rPr lang="id-ID" sz="2600" i="1" dirty="0"/>
              <a:t>-hikmah</a:t>
            </a:r>
            <a:r>
              <a:rPr lang="id-ID" sz="2600" dirty="0"/>
              <a:t>.</a:t>
            </a:r>
            <a:endParaRPr lang="id-ID" sz="2600" dirty="0"/>
          </a:p>
          <a:p>
            <a:endParaRPr lang="id-ID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spc="-100" dirty="0">
                <a:solidFill>
                  <a:srgbClr val="FFFF00"/>
                </a:solidFill>
                <a:uFillTx/>
              </a:rPr>
              <a:t>HAKEKAT FILSAFAT ILMU</a:t>
            </a:r>
            <a:endParaRPr lang="en-US" sz="3200" spc="-100" dirty="0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95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Apakah filsafat ilmu ?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Merupakan cabang dari filsafat yang membicarakan seluk beluk ilmu 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concerned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d-ID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</a:t>
            </a:r>
            <a:r>
              <a:rPr lang="id-ID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Filsafat atau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d-ID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philosophy-ing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) atau (Falsafah</a:t>
            </a:r>
            <a:r>
              <a:rPr lang="en-US" alt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/ falasifah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-Arab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berasal dari </a:t>
            </a:r>
            <a:r>
              <a:rPr lang="id-ID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Bahasa Yunani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φιλοσοφία 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(philosophia).</a:t>
            </a:r>
            <a:endParaRPr lang="id-ID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spcBef>
                <a:spcPts val="1000"/>
              </a:spcBef>
              <a:buNone/>
            </a:pPr>
            <a:r>
              <a:rPr lang="id-ID" sz="2200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200" i="1" dirty="0" err="1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i="1" dirty="0" err="1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hilo</a:t>
            </a:r>
            <a:r>
              <a:rPr lang="id-ID" sz="2200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sz="2200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sophia</a:t>
            </a:r>
            <a:r>
              <a:rPr lang="id-ID" sz="2200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atau </a:t>
            </a:r>
            <a:r>
              <a:rPr lang="id-ID" sz="2200" i="1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 + sophos</a:t>
            </a:r>
            <a:endParaRPr lang="en-US" sz="2200" i="1" dirty="0">
              <a:solidFill>
                <a:srgbClr val="86DBF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id-ID" sz="2200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d-ID" sz="2200" dirty="0" err="1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</a:t>
            </a:r>
            <a:r>
              <a:rPr lang="id-ID" sz="2200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id-ID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dirty="0">
                <a:solidFill>
                  <a:srgbClr val="86D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Sophia 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wisdom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25" indent="-411480">
              <a:spcBef>
                <a:spcPts val="600"/>
              </a:spcBef>
              <a:buNone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S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ecara etimologis</a:t>
            </a:r>
            <a:r>
              <a:rPr lang="id-ID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filsafat= </a:t>
            </a:r>
            <a:r>
              <a:rPr lang="id-ID" sz="2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id-ID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id-ID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wisdom.</a:t>
            </a:r>
            <a:endParaRPr lang="id-ID" sz="22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sz="22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Pertanyaannya:</a:t>
            </a:r>
            <a:r>
              <a:rPr lang="id-ID" sz="2200" i="1" dirty="0">
                <a:latin typeface="Arial" panose="020B0604020202020204" pitchFamily="34" charset="0"/>
                <a:cs typeface="Arial" panose="020B0604020202020204" pitchFamily="34" charset="0"/>
              </a:rPr>
              <a:t> Apa artinya cinta kebijaksanaan? Bagaimana konsekuensi seseorang yang cinta kebijaksanaan? </a:t>
            </a:r>
            <a:endParaRPr lang="id-ID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53340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id-ID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Filsafat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d-ID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Secara </a:t>
            </a:r>
            <a:r>
              <a:rPr lang="id-ID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Terminologis</a:t>
            </a:r>
            <a:endParaRPr lang="id-ID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3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id-ID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id-ID" sz="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SzPct val="128000"/>
              <a:buFont typeface="Wingdings" panose="05000000000000000000" pitchFamily="2" charset="2"/>
              <a:buChar char="§"/>
            </a:pPr>
            <a:r>
              <a:rPr lang="id-ID" sz="26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 </a:t>
            </a:r>
            <a:r>
              <a:rPr lang="id-ID" sz="26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terminologis</a:t>
            </a:r>
            <a:r>
              <a:rPr lang="id-ID" sz="26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filsafat merupakan studi tentang problem-problem yang bersifat fundamental </a:t>
            </a:r>
            <a:endParaRPr lang="en-US" sz="2600" baseline="30000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SzPct val="128000"/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Filsafat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berarti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sekumpulan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sikap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kepercayaan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</a:t>
            </a:r>
            <a:r>
              <a:rPr lang="id-ID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SzPct val="128000"/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Pandangan</a:t>
            </a:r>
            <a:r>
              <a:rPr lang="en-US" sz="26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6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menyeluruh</a:t>
            </a:r>
            <a:r>
              <a:rPr lang="en-US" sz="26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sistematis</a:t>
            </a:r>
            <a:r>
              <a:rPr lang="en-US" sz="26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dunia dan </a:t>
            </a:r>
            <a:r>
              <a:rPr lang="en-US" sz="2600" dirty="0" err="1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id-ID" sz="2600" dirty="0">
                <a:solidFill>
                  <a:srgbClr val="B9F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B9F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FFFF00"/>
              </a:buClr>
              <a:buSzPct val="128000"/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Langkah-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mendalam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persoalan</a:t>
            </a:r>
            <a:r>
              <a:rPr lang="id-ID" sz="2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2484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Filsafat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buNone/>
            </a:pPr>
            <a:endParaRPr lang="id-ID" sz="16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93725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Filsafat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Cabang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filsafat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hakekat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seluk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beluk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Filsafat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dibedakan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B9FFDC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90905" indent="-36068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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M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enampung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menyangkut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tata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susila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pegangan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penyelenggara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90905" indent="-36068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sempit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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/>
              </a:rPr>
              <a:t>M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enampung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menyangkut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aneka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mengukur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dirty="0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B9FFD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ilmiah</a:t>
            </a:r>
            <a:endParaRPr lang="en-US" dirty="0">
              <a:solidFill>
                <a:srgbClr val="B9FFDC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07975" indent="-17145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id-ID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 fontScale="62500" lnSpcReduction="20000"/>
          </a:bodyPr>
          <a:lstStyle/>
          <a:p>
            <a:pPr marL="137160" indent="0" algn="ctr">
              <a:buNone/>
            </a:pPr>
            <a:r>
              <a:rPr lang="id-ID" sz="5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3 PERTANYAAN FILOSOFIS </a:t>
            </a:r>
            <a:endParaRPr lang="id-ID" sz="5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ctr">
              <a:buNone/>
            </a:pPr>
            <a:r>
              <a:rPr lang="id-ID" sz="5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 SAINS</a:t>
            </a:r>
            <a:endParaRPr lang="id-ID" sz="5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ctr">
              <a:buNone/>
            </a:pP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775"/>
              </a:spcBef>
              <a:buSzPct val="103000"/>
              <a:buFont typeface="Wingdings" panose="05000000000000000000" pitchFamily="2" charset="2"/>
              <a:buChar char="§"/>
            </a:pPr>
            <a:r>
              <a:rPr lang="id-ID" sz="3800" dirty="0">
                <a:latin typeface="Arial" panose="020B0604020202020204" pitchFamily="34" charset="0"/>
                <a:cs typeface="Arial" panose="020B0604020202020204" pitchFamily="34" charset="0"/>
              </a:rPr>
              <a:t>(1) Apa Hakekat sains? (2) Untuk apa sains ditujukan? Dan (3) Bagaimana seharusnya kita menginterpretasikan hasil-hasil sains?</a:t>
            </a:r>
            <a:endParaRPr lang="id-ID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775"/>
              </a:spcBef>
              <a:buSzPct val="103000"/>
              <a:buFont typeface="Wingdings" panose="05000000000000000000" pitchFamily="2" charset="2"/>
              <a:buChar char="§"/>
            </a:pPr>
            <a:r>
              <a:rPr lang="id-ID" sz="3800" dirty="0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 No.1, Realisme </a:t>
            </a:r>
            <a:r>
              <a:rPr lang="id-ID" sz="3800" dirty="0" err="1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Saintifik</a:t>
            </a:r>
            <a:r>
              <a:rPr lang="id-ID" sz="3800" dirty="0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memahami sains </a:t>
            </a:r>
            <a:r>
              <a:rPr lang="id-ID" sz="3800" dirty="0" err="1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sbg</a:t>
            </a:r>
            <a:r>
              <a:rPr lang="id-ID" sz="3800" dirty="0">
                <a:solidFill>
                  <a:srgbClr val="BCF0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menemukan kebenaran melalui pemahaman alam dan hukum-hukumnya</a:t>
            </a:r>
            <a:r>
              <a:rPr lang="id-ID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775"/>
              </a:spcBef>
              <a:buSzPct val="103000"/>
              <a:buFont typeface="Wingdings" panose="05000000000000000000" pitchFamily="2" charset="2"/>
              <a:buChar char="§"/>
            </a:pPr>
            <a:r>
              <a:rPr lang="id-ID" sz="3800" dirty="0">
                <a:latin typeface="Arial" panose="020B0604020202020204" pitchFamily="34" charset="0"/>
                <a:cs typeface="Arial" panose="020B0604020202020204" pitchFamily="34" charset="0"/>
              </a:rPr>
              <a:t>Pertanyaannya: </a:t>
            </a:r>
            <a:r>
              <a:rPr lang="id-ID" sz="3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memahami alam dan hukum-hukumnya hanya dapat diperoleh melalui sains? Dengan kata lain, apakah sains dapat menjamin kebenaran yang diperoleh dalam memahami alam?</a:t>
            </a:r>
            <a:endParaRPr lang="id-ID" sz="3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10710</Words>
  <Application>WPS Presentation</Application>
  <PresentationFormat>Tampilan Layar (4:3)</PresentationFormat>
  <Paragraphs>314</Paragraphs>
  <Slides>33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SimSun</vt:lpstr>
      <vt:lpstr>Wingdings</vt:lpstr>
      <vt:lpstr>Wingdings 2</vt:lpstr>
      <vt:lpstr>Wingdings</vt:lpstr>
      <vt:lpstr>Wingdings 3</vt:lpstr>
      <vt:lpstr>Bradley Hand ITC</vt:lpstr>
      <vt:lpstr>Arabic Transparent</vt:lpstr>
      <vt:lpstr>Copperplate Gothic Bold</vt:lpstr>
      <vt:lpstr>Bookman Old Style</vt:lpstr>
      <vt:lpstr>Microsoft YaHei</vt:lpstr>
      <vt:lpstr>Arial Unicode MS</vt:lpstr>
      <vt:lpstr>Lucida Sans</vt:lpstr>
      <vt:lpstr>Book Antiqua</vt:lpstr>
      <vt:lpstr>Calibri</vt:lpstr>
      <vt:lpstr>Arial Black</vt:lpstr>
      <vt:lpstr>Times New Roman</vt:lpstr>
      <vt:lpstr>Arial</vt:lpstr>
      <vt:lpstr>Apex</vt:lpstr>
      <vt:lpstr>Kajian -2</vt:lpstr>
      <vt:lpstr>HAKEKAT ILMU</vt:lpstr>
      <vt:lpstr>PowerPoint 演示文稿</vt:lpstr>
      <vt:lpstr>Ilmu Hakekat</vt:lpstr>
      <vt:lpstr>PowerPoint 演示文稿</vt:lpstr>
      <vt:lpstr>HAKEKAT FILSAFAT ILMU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Mengapa Harus ber-FILSAFAT ?</vt:lpstr>
      <vt:lpstr>PowerPoint 演示文稿</vt:lpstr>
      <vt:lpstr>PENGERTIAN ILMU </vt:lpstr>
      <vt:lpstr>APA SIFAT-SIFAT  ILMU PENGETAHUAN ?</vt:lpstr>
      <vt:lpstr>SYARAT ILMU</vt:lpstr>
      <vt:lpstr>KELOMPOK ILMU DARI SEGI OBJEKNYA</vt:lpstr>
      <vt:lpstr>PEMBAGIAN ILMU DARI SEGI ADA TIDAKNYA BANTUAN ILMU LAIN</vt:lpstr>
      <vt:lpstr>MOTIF MANUSIA MENGEMBANGKAN ILMU</vt:lpstr>
      <vt:lpstr>SKETSA  PENGETAHUAN MANUSIA</vt:lpstr>
      <vt:lpstr>PowerPoint 演示文稿</vt:lpstr>
      <vt:lpstr>	ANEKA PERTANYYAN:  Telaah filsafati tentang aneka pertanyaan mengenai hakikat ilmu.</vt:lpstr>
      <vt:lpstr>PowerPoint 演示文稿</vt:lpstr>
      <vt:lpstr>OBJEK MATERIAL  FILSAFAT ILMU</vt:lpstr>
      <vt:lpstr>OBJEK FORMAL  FILSAFAT ILMU</vt:lpstr>
      <vt:lpstr>OBJEK  FILSAFAT ILMU </vt:lpstr>
      <vt:lpstr>PowerPoint 演示文稿</vt:lpstr>
      <vt:lpstr>PowerPoint 演示文稿</vt:lpstr>
      <vt:lpstr>PowerPoint 演示文稿</vt:lpstr>
      <vt:lpstr>RUANG LINGKUP FILSAFAT ILMU</vt:lpstr>
      <vt:lpstr>PowerPoint 演示文稿</vt:lpstr>
      <vt:lpstr>PENGEMBANGAN  KAJIAN FILSAFAT</vt:lpstr>
      <vt:lpstr>ISTILAH LAIN  DARI FILSAFAT ILMU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PENDIDIKAN</dc:title>
  <dc:creator>acer</dc:creator>
  <cp:lastModifiedBy>- arif_rohman</cp:lastModifiedBy>
  <cp:revision>284</cp:revision>
  <dcterms:created xsi:type="dcterms:W3CDTF">2007-09-20T18:20:00Z</dcterms:created>
  <dcterms:modified xsi:type="dcterms:W3CDTF">2025-02-14T09:09:36Z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64E3542ADBA445AD8B63044083DEB706_12</vt:lpwstr>
  </property>
  <property fmtid="{D5CDD505-2E9C-101B-9397-08002B2CF9AE}" pid="3" name="KSOProductBuildVer">
    <vt:lpwstr>1033-12.2.0.19805</vt:lpwstr>
  </property>
</Properties>
</file>