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2"/>
  </p:notesMasterIdLst>
  <p:sldIdLst>
    <p:sldId id="256" r:id="rId2"/>
    <p:sldId id="277" r:id="rId3"/>
    <p:sldId id="257" r:id="rId4"/>
    <p:sldId id="291" r:id="rId5"/>
    <p:sldId id="258" r:id="rId6"/>
    <p:sldId id="278" r:id="rId7"/>
    <p:sldId id="279" r:id="rId8"/>
    <p:sldId id="280" r:id="rId9"/>
    <p:sldId id="281" r:id="rId10"/>
    <p:sldId id="282" r:id="rId11"/>
    <p:sldId id="283" r:id="rId12"/>
    <p:sldId id="284" r:id="rId13"/>
    <p:sldId id="285" r:id="rId14"/>
    <p:sldId id="288" r:id="rId15"/>
    <p:sldId id="286" r:id="rId16"/>
    <p:sldId id="287" r:id="rId17"/>
    <p:sldId id="292" r:id="rId18"/>
    <p:sldId id="289" r:id="rId19"/>
    <p:sldId id="290" r:id="rId20"/>
    <p:sldId id="276" r:id="rId21"/>
  </p:sldIdLst>
  <p:sldSz cx="9144000" cy="5143500" type="screen16x9"/>
  <p:notesSz cx="6858000" cy="9144000"/>
  <p:embeddedFontLst>
    <p:embeddedFont>
      <p:font typeface="Fira Sans Extra Condensed Medium" panose="020B0604020202020204" charset="0"/>
      <p:regular r:id="rId23"/>
      <p:bold r:id="rId24"/>
      <p:italic r:id="rId25"/>
      <p:boldItalic r:id="rId26"/>
    </p:embeddedFont>
    <p:embeddedFont>
      <p:font typeface="Righteous" panose="020B0604020202020204" charset="0"/>
      <p:regular r:id="rId27"/>
    </p:embeddedFont>
    <p:embeddedFont>
      <p:font typeface="Proxima Nova" panose="020B0604020202020204" charset="0"/>
      <p:regular r:id="rId28"/>
      <p:bold r:id="rId29"/>
      <p:italic r:id="rId30"/>
      <p:boldItalic r:id="rId31"/>
    </p:embeddedFont>
    <p:embeddedFont>
      <p:font typeface="Didact Gothic" panose="020B0604020202020204" charset="0"/>
      <p:regular r:id="rId32"/>
    </p:embeddedFont>
    <p:embeddedFont>
      <p:font typeface="Rubik" panose="020B0604020202020204" charset="-79"/>
      <p:regular r:id="rId33"/>
      <p:bold r:id="rId34"/>
      <p:italic r:id="rId35"/>
      <p:boldItalic r:id="rId36"/>
    </p:embeddedFont>
    <p:embeddedFont>
      <p:font typeface="MS PGothic" panose="020B0600070205080204" pitchFamily="34" charset="-128"/>
      <p:regular r:id="rId37"/>
    </p:embeddedFont>
    <p:embeddedFont>
      <p:font typeface="MS PGothic" panose="020B0600070205080204" pitchFamily="34" charset="-128"/>
      <p:regular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66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440688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97acbdca96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97acbdca96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25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97acbdca96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97acbdca96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72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97acbdca96_0_12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97acbdca96_0_12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55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97acbdca96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97acbdca96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77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97acbdca96_0_12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97acbdca96_0_12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70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97acbdca96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97acbdca96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03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578050" y="757063"/>
            <a:ext cx="4071600" cy="22911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Font typeface="Righteous"/>
              <a:buNone/>
              <a:defRPr sz="5200">
                <a:latin typeface="Righteous"/>
                <a:ea typeface="Righteous"/>
                <a:cs typeface="Righteous"/>
                <a:sym typeface="Righteous"/>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55" name="Google Shape;55;p14"/>
          <p:cNvSpPr txBox="1">
            <a:spLocks noGrp="1"/>
          </p:cNvSpPr>
          <p:nvPr>
            <p:ph type="subTitle" idx="1"/>
          </p:nvPr>
        </p:nvSpPr>
        <p:spPr>
          <a:xfrm>
            <a:off x="591700" y="3335250"/>
            <a:ext cx="4030800" cy="10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Rubik"/>
              <a:buNone/>
              <a:defRPr sz="2100">
                <a:latin typeface="Rubik"/>
                <a:ea typeface="Rubik"/>
                <a:cs typeface="Rubik"/>
                <a:sym typeface="Rubik"/>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 name="Google Shape;56;p14"/>
          <p:cNvSpPr/>
          <p:nvPr/>
        </p:nvSpPr>
        <p:spPr>
          <a:xfrm>
            <a:off x="8761162" y="1663241"/>
            <a:ext cx="382848" cy="1121816"/>
          </a:xfrm>
          <a:custGeom>
            <a:avLst/>
            <a:gdLst/>
            <a:ahLst/>
            <a:cxnLst/>
            <a:rect l="l" t="t" r="r" b="b"/>
            <a:pathLst>
              <a:path w="12538" h="34648" extrusionOk="0">
                <a:moveTo>
                  <a:pt x="0" y="0"/>
                </a:moveTo>
                <a:lnTo>
                  <a:pt x="0" y="34647"/>
                </a:lnTo>
                <a:lnTo>
                  <a:pt x="12538" y="34647"/>
                </a:lnTo>
                <a:lnTo>
                  <a:pt x="12538"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7366654" y="3984287"/>
            <a:ext cx="1394289" cy="688151"/>
          </a:xfrm>
          <a:custGeom>
            <a:avLst/>
            <a:gdLst/>
            <a:ahLst/>
            <a:cxnLst/>
            <a:rect l="l" t="t" r="r" b="b"/>
            <a:pathLst>
              <a:path w="45662" h="21254" extrusionOk="0">
                <a:moveTo>
                  <a:pt x="1" y="1"/>
                </a:moveTo>
                <a:lnTo>
                  <a:pt x="1" y="21253"/>
                </a:lnTo>
                <a:lnTo>
                  <a:pt x="45661" y="21253"/>
                </a:lnTo>
                <a:lnTo>
                  <a:pt x="45661" y="1"/>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8760913" y="3984287"/>
            <a:ext cx="422849" cy="333100"/>
          </a:xfrm>
          <a:custGeom>
            <a:avLst/>
            <a:gdLst/>
            <a:ahLst/>
            <a:cxnLst/>
            <a:rect l="l" t="t" r="r" b="b"/>
            <a:pathLst>
              <a:path w="13848" h="10288" extrusionOk="0">
                <a:moveTo>
                  <a:pt x="0" y="1"/>
                </a:moveTo>
                <a:lnTo>
                  <a:pt x="0" y="10288"/>
                </a:lnTo>
                <a:lnTo>
                  <a:pt x="13847" y="10288"/>
                </a:lnTo>
                <a:lnTo>
                  <a:pt x="13847"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6580669" y="3981508"/>
            <a:ext cx="727496" cy="1206256"/>
          </a:xfrm>
          <a:custGeom>
            <a:avLst/>
            <a:gdLst/>
            <a:ahLst/>
            <a:cxnLst/>
            <a:rect l="l" t="t" r="r" b="b"/>
            <a:pathLst>
              <a:path w="23825" h="37256" extrusionOk="0">
                <a:moveTo>
                  <a:pt x="0" y="1"/>
                </a:moveTo>
                <a:lnTo>
                  <a:pt x="0" y="37255"/>
                </a:lnTo>
                <a:lnTo>
                  <a:pt x="23825" y="37255"/>
                </a:lnTo>
                <a:lnTo>
                  <a:pt x="23825" y="1"/>
                </a:lnTo>
                <a:close/>
              </a:path>
            </a:pathLst>
          </a:custGeom>
          <a:solidFill>
            <a:srgbClr val="350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218602" y="5148096"/>
            <a:ext cx="595891" cy="32"/>
          </a:xfrm>
          <a:custGeom>
            <a:avLst/>
            <a:gdLst/>
            <a:ahLst/>
            <a:cxnLst/>
            <a:rect l="l" t="t" r="r" b="b"/>
            <a:pathLst>
              <a:path w="19515" h="1" fill="none" extrusionOk="0">
                <a:moveTo>
                  <a:pt x="0" y="0"/>
                </a:moveTo>
                <a:lnTo>
                  <a:pt x="19514" y="0"/>
                </a:lnTo>
              </a:path>
            </a:pathLst>
          </a:custGeom>
          <a:noFill/>
          <a:ln w="3875" cap="flat" cmpd="sng">
            <a:solidFill>
              <a:srgbClr val="FF0D6E"/>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5632477" y="612754"/>
            <a:ext cx="429383"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5798168" y="2088423"/>
            <a:ext cx="1878177" cy="527786"/>
          </a:xfrm>
          <a:custGeom>
            <a:avLst/>
            <a:gdLst/>
            <a:ahLst/>
            <a:cxnLst/>
            <a:rect l="l" t="t" r="r" b="b"/>
            <a:pathLst>
              <a:path w="61509" h="16301" extrusionOk="0">
                <a:moveTo>
                  <a:pt x="0" y="1"/>
                </a:moveTo>
                <a:lnTo>
                  <a:pt x="0" y="16300"/>
                </a:lnTo>
                <a:lnTo>
                  <a:pt x="61508" y="16300"/>
                </a:lnTo>
                <a:lnTo>
                  <a:pt x="61508"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6264987" y="544148"/>
            <a:ext cx="2879023" cy="193164"/>
          </a:xfrm>
          <a:custGeom>
            <a:avLst/>
            <a:gdLst/>
            <a:ahLst/>
            <a:cxnLst/>
            <a:rect l="l" t="t" r="r" b="b"/>
            <a:pathLst>
              <a:path w="94286" h="5966" extrusionOk="0">
                <a:moveTo>
                  <a:pt x="0" y="0"/>
                </a:moveTo>
                <a:lnTo>
                  <a:pt x="0" y="5965"/>
                </a:lnTo>
                <a:lnTo>
                  <a:pt x="94286" y="5965"/>
                </a:lnTo>
                <a:lnTo>
                  <a:pt x="94286" y="0"/>
                </a:lnTo>
                <a:close/>
              </a:path>
            </a:pathLst>
          </a:custGeom>
          <a:solidFill>
            <a:srgbClr val="350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4997277" y="3901575"/>
            <a:ext cx="4186244" cy="101447"/>
          </a:xfrm>
          <a:custGeom>
            <a:avLst/>
            <a:gdLst/>
            <a:ahLst/>
            <a:cxnLst/>
            <a:rect l="l" t="t" r="r" b="b"/>
            <a:pathLst>
              <a:path w="256628" h="3133" extrusionOk="0">
                <a:moveTo>
                  <a:pt x="0" y="1"/>
                </a:moveTo>
                <a:lnTo>
                  <a:pt x="0" y="3132"/>
                </a:lnTo>
                <a:lnTo>
                  <a:pt x="256627" y="3132"/>
                </a:lnTo>
                <a:lnTo>
                  <a:pt x="256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7230931" y="-42956"/>
            <a:ext cx="94200" cy="2370033"/>
          </a:xfrm>
          <a:custGeom>
            <a:avLst/>
            <a:gdLst/>
            <a:ahLst/>
            <a:cxnLst/>
            <a:rect l="l" t="t" r="r" b="b"/>
            <a:pathLst>
              <a:path w="3085" h="73200" extrusionOk="0">
                <a:moveTo>
                  <a:pt x="1" y="0"/>
                </a:moveTo>
                <a:lnTo>
                  <a:pt x="1" y="73200"/>
                </a:lnTo>
                <a:lnTo>
                  <a:pt x="3085" y="73200"/>
                </a:lnTo>
                <a:lnTo>
                  <a:pt x="3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7272149" y="3566035"/>
            <a:ext cx="94536" cy="1624120"/>
          </a:xfrm>
          <a:custGeom>
            <a:avLst/>
            <a:gdLst/>
            <a:ahLst/>
            <a:cxnLst/>
            <a:rect l="l" t="t" r="r" b="b"/>
            <a:pathLst>
              <a:path w="3096" h="50162" extrusionOk="0">
                <a:moveTo>
                  <a:pt x="0" y="0"/>
                </a:moveTo>
                <a:lnTo>
                  <a:pt x="0" y="50161"/>
                </a:lnTo>
                <a:lnTo>
                  <a:pt x="3096" y="50161"/>
                </a:lnTo>
                <a:lnTo>
                  <a:pt x="30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713225" y="416901"/>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27"/>
          <p:cNvSpPr txBox="1">
            <a:spLocks noGrp="1"/>
          </p:cNvSpPr>
          <p:nvPr>
            <p:ph type="subTitle" idx="1"/>
          </p:nvPr>
        </p:nvSpPr>
        <p:spPr>
          <a:xfrm>
            <a:off x="870150" y="2658574"/>
            <a:ext cx="1818300" cy="4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atin typeface="Righteous"/>
                <a:ea typeface="Righteous"/>
                <a:cs typeface="Righteous"/>
                <a:sym typeface="Righteou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2" name="Google Shape;182;p27"/>
          <p:cNvSpPr txBox="1">
            <a:spLocks noGrp="1"/>
          </p:cNvSpPr>
          <p:nvPr>
            <p:ph type="subTitle" idx="2"/>
          </p:nvPr>
        </p:nvSpPr>
        <p:spPr>
          <a:xfrm>
            <a:off x="713225" y="3007361"/>
            <a:ext cx="2132100" cy="7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3" name="Google Shape;183;p27"/>
          <p:cNvSpPr txBox="1">
            <a:spLocks noGrp="1"/>
          </p:cNvSpPr>
          <p:nvPr>
            <p:ph type="subTitle" idx="3"/>
          </p:nvPr>
        </p:nvSpPr>
        <p:spPr>
          <a:xfrm>
            <a:off x="3662100" y="2658574"/>
            <a:ext cx="1819800" cy="4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atin typeface="Righteous"/>
                <a:ea typeface="Righteous"/>
                <a:cs typeface="Righteous"/>
                <a:sym typeface="Righteou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4" name="Google Shape;184;p27"/>
          <p:cNvSpPr txBox="1">
            <a:spLocks noGrp="1"/>
          </p:cNvSpPr>
          <p:nvPr>
            <p:ph type="subTitle" idx="4"/>
          </p:nvPr>
        </p:nvSpPr>
        <p:spPr>
          <a:xfrm>
            <a:off x="3506700" y="3005561"/>
            <a:ext cx="2130600" cy="70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5" name="Google Shape;185;p27"/>
          <p:cNvSpPr txBox="1">
            <a:spLocks noGrp="1"/>
          </p:cNvSpPr>
          <p:nvPr>
            <p:ph type="subTitle" idx="5"/>
          </p:nvPr>
        </p:nvSpPr>
        <p:spPr>
          <a:xfrm>
            <a:off x="6454075" y="2658574"/>
            <a:ext cx="1819800" cy="4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atin typeface="Righteous"/>
                <a:ea typeface="Righteous"/>
                <a:cs typeface="Righteous"/>
                <a:sym typeface="Righteou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6" name="Google Shape;186;p27"/>
          <p:cNvSpPr txBox="1">
            <a:spLocks noGrp="1"/>
          </p:cNvSpPr>
          <p:nvPr>
            <p:ph type="subTitle" idx="6"/>
          </p:nvPr>
        </p:nvSpPr>
        <p:spPr>
          <a:xfrm>
            <a:off x="6298675" y="3007361"/>
            <a:ext cx="2130600" cy="7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7" name="Google Shape;187;p27"/>
          <p:cNvSpPr/>
          <p:nvPr/>
        </p:nvSpPr>
        <p:spPr>
          <a:xfrm>
            <a:off x="7891775" y="4843015"/>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8669196" y="4532675"/>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rot="10800000">
            <a:off x="400623" y="4776319"/>
            <a:ext cx="1059412" cy="561685"/>
          </a:xfrm>
          <a:custGeom>
            <a:avLst/>
            <a:gdLst/>
            <a:ahLst/>
            <a:cxnLst/>
            <a:rect l="l" t="t" r="r" b="b"/>
            <a:pathLst>
              <a:path w="34695" h="17348" extrusionOk="0">
                <a:moveTo>
                  <a:pt x="0" y="1"/>
                </a:moveTo>
                <a:cubicBezTo>
                  <a:pt x="0" y="9573"/>
                  <a:pt x="7763" y="17348"/>
                  <a:pt x="17348" y="17348"/>
                </a:cubicBezTo>
                <a:cubicBezTo>
                  <a:pt x="26932" y="17348"/>
                  <a:pt x="34695" y="9573"/>
                  <a:pt x="34695"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rot="-5400000">
            <a:off x="8919120"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rot="-5400000">
            <a:off x="8612294"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rot="-5400000">
            <a:off x="8305468"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1633201" y="4574400"/>
            <a:ext cx="174791"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30150" y="348640"/>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807571" y="-2893650"/>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713225" y="416901"/>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28"/>
          <p:cNvSpPr txBox="1">
            <a:spLocks noGrp="1"/>
          </p:cNvSpPr>
          <p:nvPr>
            <p:ph type="subTitle" idx="1"/>
          </p:nvPr>
        </p:nvSpPr>
        <p:spPr>
          <a:xfrm>
            <a:off x="2121957" y="1693263"/>
            <a:ext cx="1818300" cy="4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atin typeface="Righteous"/>
                <a:ea typeface="Righteous"/>
                <a:cs typeface="Righteous"/>
                <a:sym typeface="Righteou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99" name="Google Shape;199;p28"/>
          <p:cNvSpPr txBox="1">
            <a:spLocks noGrp="1"/>
          </p:cNvSpPr>
          <p:nvPr>
            <p:ph type="subTitle" idx="2"/>
          </p:nvPr>
        </p:nvSpPr>
        <p:spPr>
          <a:xfrm>
            <a:off x="1819557" y="2058525"/>
            <a:ext cx="2423100" cy="70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rgbClr val="FF0D6E"/>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0" name="Google Shape;200;p28"/>
          <p:cNvSpPr txBox="1">
            <a:spLocks noGrp="1"/>
          </p:cNvSpPr>
          <p:nvPr>
            <p:ph type="subTitle" idx="3"/>
          </p:nvPr>
        </p:nvSpPr>
        <p:spPr>
          <a:xfrm>
            <a:off x="5201413" y="1693263"/>
            <a:ext cx="1819800" cy="4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atin typeface="Righteous"/>
                <a:ea typeface="Righteous"/>
                <a:cs typeface="Righteous"/>
                <a:sym typeface="Righteou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1" name="Google Shape;201;p28"/>
          <p:cNvSpPr txBox="1">
            <a:spLocks noGrp="1"/>
          </p:cNvSpPr>
          <p:nvPr>
            <p:ph type="subTitle" idx="4"/>
          </p:nvPr>
        </p:nvSpPr>
        <p:spPr>
          <a:xfrm>
            <a:off x="4899763" y="2056725"/>
            <a:ext cx="2423100" cy="70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rgbClr val="FF0D6E"/>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2" name="Google Shape;202;p28"/>
          <p:cNvSpPr txBox="1">
            <a:spLocks noGrp="1"/>
          </p:cNvSpPr>
          <p:nvPr>
            <p:ph type="subTitle" idx="5"/>
          </p:nvPr>
        </p:nvSpPr>
        <p:spPr>
          <a:xfrm>
            <a:off x="2121957" y="3260975"/>
            <a:ext cx="1818300" cy="4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atin typeface="Righteous"/>
                <a:ea typeface="Righteous"/>
                <a:cs typeface="Righteous"/>
                <a:sym typeface="Righteou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3" name="Google Shape;203;p28"/>
          <p:cNvSpPr txBox="1">
            <a:spLocks noGrp="1"/>
          </p:cNvSpPr>
          <p:nvPr>
            <p:ph type="subTitle" idx="6"/>
          </p:nvPr>
        </p:nvSpPr>
        <p:spPr>
          <a:xfrm>
            <a:off x="1819557" y="3625694"/>
            <a:ext cx="2423100" cy="70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rgbClr val="FF0D6E"/>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4" name="Google Shape;204;p28"/>
          <p:cNvSpPr txBox="1">
            <a:spLocks noGrp="1"/>
          </p:cNvSpPr>
          <p:nvPr>
            <p:ph type="subTitle" idx="7"/>
          </p:nvPr>
        </p:nvSpPr>
        <p:spPr>
          <a:xfrm>
            <a:off x="4901263" y="3260975"/>
            <a:ext cx="2420100" cy="4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atin typeface="Righteous"/>
                <a:ea typeface="Righteous"/>
                <a:cs typeface="Righteous"/>
                <a:sym typeface="Righteou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5" name="Google Shape;205;p28"/>
          <p:cNvSpPr txBox="1">
            <a:spLocks noGrp="1"/>
          </p:cNvSpPr>
          <p:nvPr>
            <p:ph type="subTitle" idx="8"/>
          </p:nvPr>
        </p:nvSpPr>
        <p:spPr>
          <a:xfrm>
            <a:off x="4901263" y="3623894"/>
            <a:ext cx="2420100" cy="70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rgbClr val="FF0D6E"/>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6" name="Google Shape;206;p28"/>
          <p:cNvSpPr/>
          <p:nvPr/>
        </p:nvSpPr>
        <p:spPr>
          <a:xfrm>
            <a:off x="7891775" y="4843015"/>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8669196" y="4532675"/>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rot="10800000">
            <a:off x="400623" y="4776319"/>
            <a:ext cx="1059412" cy="561685"/>
          </a:xfrm>
          <a:custGeom>
            <a:avLst/>
            <a:gdLst/>
            <a:ahLst/>
            <a:cxnLst/>
            <a:rect l="l" t="t" r="r" b="b"/>
            <a:pathLst>
              <a:path w="34695" h="17348" extrusionOk="0">
                <a:moveTo>
                  <a:pt x="0" y="1"/>
                </a:moveTo>
                <a:cubicBezTo>
                  <a:pt x="0" y="9573"/>
                  <a:pt x="7763" y="17348"/>
                  <a:pt x="17348" y="17348"/>
                </a:cubicBezTo>
                <a:cubicBezTo>
                  <a:pt x="26932" y="17348"/>
                  <a:pt x="34695" y="9573"/>
                  <a:pt x="34695"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rot="-5400000">
            <a:off x="8919120"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rot="-5400000">
            <a:off x="8627120"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rot="-5400000">
            <a:off x="8323820"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1633201" y="4574400"/>
            <a:ext cx="174791"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198450" y="348640"/>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807571" y="-2893650"/>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_1">
    <p:spTree>
      <p:nvGrpSpPr>
        <p:cNvPr id="1" name="Shape 215"/>
        <p:cNvGrpSpPr/>
        <p:nvPr/>
      </p:nvGrpSpPr>
      <p:grpSpPr>
        <a:xfrm>
          <a:off x="0" y="0"/>
          <a:ext cx="0" cy="0"/>
          <a:chOff x="0" y="0"/>
          <a:chExt cx="0" cy="0"/>
        </a:xfrm>
      </p:grpSpPr>
      <p:sp>
        <p:nvSpPr>
          <p:cNvPr id="216" name="Google Shape;216;p29"/>
          <p:cNvSpPr txBox="1">
            <a:spLocks noGrp="1"/>
          </p:cNvSpPr>
          <p:nvPr>
            <p:ph type="ctrTitle"/>
          </p:nvPr>
        </p:nvSpPr>
        <p:spPr>
          <a:xfrm>
            <a:off x="2218125" y="1779275"/>
            <a:ext cx="2106900" cy="28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7" name="Google Shape;217;p29"/>
          <p:cNvSpPr txBox="1">
            <a:spLocks noGrp="1"/>
          </p:cNvSpPr>
          <p:nvPr>
            <p:ph type="subTitle" idx="1"/>
          </p:nvPr>
        </p:nvSpPr>
        <p:spPr>
          <a:xfrm>
            <a:off x="2218125" y="2091065"/>
            <a:ext cx="2106900" cy="42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3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8" name="Google Shape;218;p29"/>
          <p:cNvSpPr txBox="1">
            <a:spLocks noGrp="1"/>
          </p:cNvSpPr>
          <p:nvPr>
            <p:ph type="title" idx="2" hasCustomPrompt="1"/>
          </p:nvPr>
        </p:nvSpPr>
        <p:spPr>
          <a:xfrm>
            <a:off x="2741775" y="1370663"/>
            <a:ext cx="1059600" cy="21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9" name="Google Shape;219;p29"/>
          <p:cNvSpPr txBox="1">
            <a:spLocks noGrp="1"/>
          </p:cNvSpPr>
          <p:nvPr>
            <p:ph type="ctrTitle" idx="3"/>
          </p:nvPr>
        </p:nvSpPr>
        <p:spPr>
          <a:xfrm>
            <a:off x="5018181" y="1778675"/>
            <a:ext cx="21030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0" name="Google Shape;220;p29"/>
          <p:cNvSpPr txBox="1">
            <a:spLocks noGrp="1"/>
          </p:cNvSpPr>
          <p:nvPr>
            <p:ph type="subTitle" idx="4"/>
          </p:nvPr>
        </p:nvSpPr>
        <p:spPr>
          <a:xfrm>
            <a:off x="5016231" y="2092115"/>
            <a:ext cx="2106900" cy="42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3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1" name="Google Shape;221;p29"/>
          <p:cNvSpPr txBox="1">
            <a:spLocks noGrp="1"/>
          </p:cNvSpPr>
          <p:nvPr>
            <p:ph type="title" idx="5" hasCustomPrompt="1"/>
          </p:nvPr>
        </p:nvSpPr>
        <p:spPr>
          <a:xfrm>
            <a:off x="5539881" y="1369613"/>
            <a:ext cx="1059600" cy="2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22" name="Google Shape;222;p29"/>
          <p:cNvSpPr txBox="1">
            <a:spLocks noGrp="1"/>
          </p:cNvSpPr>
          <p:nvPr>
            <p:ph type="ctrTitle" idx="6"/>
          </p:nvPr>
        </p:nvSpPr>
        <p:spPr>
          <a:xfrm>
            <a:off x="722415" y="3350126"/>
            <a:ext cx="21030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3" name="Google Shape;223;p29"/>
          <p:cNvSpPr txBox="1">
            <a:spLocks noGrp="1"/>
          </p:cNvSpPr>
          <p:nvPr>
            <p:ph type="subTitle" idx="7"/>
          </p:nvPr>
        </p:nvSpPr>
        <p:spPr>
          <a:xfrm>
            <a:off x="720465" y="3664050"/>
            <a:ext cx="2106900" cy="42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3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4" name="Google Shape;224;p29"/>
          <p:cNvSpPr txBox="1">
            <a:spLocks noGrp="1"/>
          </p:cNvSpPr>
          <p:nvPr>
            <p:ph type="title" idx="8" hasCustomPrompt="1"/>
          </p:nvPr>
        </p:nvSpPr>
        <p:spPr>
          <a:xfrm>
            <a:off x="1327665" y="2905125"/>
            <a:ext cx="892500" cy="2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25" name="Google Shape;225;p29"/>
          <p:cNvSpPr txBox="1">
            <a:spLocks noGrp="1"/>
          </p:cNvSpPr>
          <p:nvPr>
            <p:ph type="ctrTitle" idx="9"/>
          </p:nvPr>
        </p:nvSpPr>
        <p:spPr>
          <a:xfrm>
            <a:off x="3520512" y="3350125"/>
            <a:ext cx="21030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6" name="Google Shape;226;p29"/>
          <p:cNvSpPr txBox="1">
            <a:spLocks noGrp="1"/>
          </p:cNvSpPr>
          <p:nvPr>
            <p:ph type="subTitle" idx="13"/>
          </p:nvPr>
        </p:nvSpPr>
        <p:spPr>
          <a:xfrm>
            <a:off x="3518562" y="3664050"/>
            <a:ext cx="2106900" cy="42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3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7" name="Google Shape;227;p29"/>
          <p:cNvSpPr txBox="1">
            <a:spLocks noGrp="1"/>
          </p:cNvSpPr>
          <p:nvPr>
            <p:ph type="title" idx="14" hasCustomPrompt="1"/>
          </p:nvPr>
        </p:nvSpPr>
        <p:spPr>
          <a:xfrm>
            <a:off x="4042212" y="2905125"/>
            <a:ext cx="1059600" cy="2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28" name="Google Shape;228;p29"/>
          <p:cNvSpPr txBox="1">
            <a:spLocks noGrp="1"/>
          </p:cNvSpPr>
          <p:nvPr>
            <p:ph type="ctrTitle" idx="15"/>
          </p:nvPr>
        </p:nvSpPr>
        <p:spPr>
          <a:xfrm>
            <a:off x="6318637" y="3350125"/>
            <a:ext cx="21030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9" name="Google Shape;229;p29"/>
          <p:cNvSpPr txBox="1">
            <a:spLocks noGrp="1"/>
          </p:cNvSpPr>
          <p:nvPr>
            <p:ph type="subTitle" idx="16"/>
          </p:nvPr>
        </p:nvSpPr>
        <p:spPr>
          <a:xfrm>
            <a:off x="6316687" y="3664050"/>
            <a:ext cx="2106900" cy="42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3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29"/>
          <p:cNvSpPr txBox="1">
            <a:spLocks noGrp="1"/>
          </p:cNvSpPr>
          <p:nvPr>
            <p:ph type="title" idx="17" hasCustomPrompt="1"/>
          </p:nvPr>
        </p:nvSpPr>
        <p:spPr>
          <a:xfrm>
            <a:off x="6840337" y="2905125"/>
            <a:ext cx="1059600" cy="2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31" name="Google Shape;231;p29"/>
          <p:cNvSpPr txBox="1">
            <a:spLocks noGrp="1"/>
          </p:cNvSpPr>
          <p:nvPr>
            <p:ph type="title" idx="18"/>
          </p:nvPr>
        </p:nvSpPr>
        <p:spPr>
          <a:xfrm>
            <a:off x="713225" y="434841"/>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3100" b="1"/>
            </a:lvl1pPr>
            <a:lvl2pPr lvl="1" algn="ctr" rtl="0">
              <a:spcBef>
                <a:spcPts val="0"/>
              </a:spcBef>
              <a:spcAft>
                <a:spcPts val="0"/>
              </a:spcAft>
              <a:buSzPts val="3100"/>
              <a:buNone/>
              <a:defRPr sz="3100" b="1"/>
            </a:lvl2pPr>
            <a:lvl3pPr lvl="2" algn="ctr" rtl="0">
              <a:spcBef>
                <a:spcPts val="0"/>
              </a:spcBef>
              <a:spcAft>
                <a:spcPts val="0"/>
              </a:spcAft>
              <a:buSzPts val="3100"/>
              <a:buNone/>
              <a:defRPr sz="3100" b="1"/>
            </a:lvl3pPr>
            <a:lvl4pPr lvl="3" algn="ctr" rtl="0">
              <a:spcBef>
                <a:spcPts val="0"/>
              </a:spcBef>
              <a:spcAft>
                <a:spcPts val="0"/>
              </a:spcAft>
              <a:buSzPts val="3100"/>
              <a:buNone/>
              <a:defRPr sz="3100" b="1"/>
            </a:lvl4pPr>
            <a:lvl5pPr lvl="4" algn="ctr" rtl="0">
              <a:spcBef>
                <a:spcPts val="0"/>
              </a:spcBef>
              <a:spcAft>
                <a:spcPts val="0"/>
              </a:spcAft>
              <a:buSzPts val="3100"/>
              <a:buNone/>
              <a:defRPr sz="3100" b="1"/>
            </a:lvl5pPr>
            <a:lvl6pPr lvl="5" algn="ctr" rtl="0">
              <a:spcBef>
                <a:spcPts val="0"/>
              </a:spcBef>
              <a:spcAft>
                <a:spcPts val="0"/>
              </a:spcAft>
              <a:buSzPts val="3100"/>
              <a:buNone/>
              <a:defRPr sz="3100" b="1"/>
            </a:lvl6pPr>
            <a:lvl7pPr lvl="6" algn="ctr" rtl="0">
              <a:spcBef>
                <a:spcPts val="0"/>
              </a:spcBef>
              <a:spcAft>
                <a:spcPts val="0"/>
              </a:spcAft>
              <a:buSzPts val="3100"/>
              <a:buNone/>
              <a:defRPr sz="3100" b="1"/>
            </a:lvl7pPr>
            <a:lvl8pPr lvl="7" algn="ctr" rtl="0">
              <a:spcBef>
                <a:spcPts val="0"/>
              </a:spcBef>
              <a:spcAft>
                <a:spcPts val="0"/>
              </a:spcAft>
              <a:buSzPts val="3100"/>
              <a:buNone/>
              <a:defRPr sz="3100" b="1"/>
            </a:lvl8pPr>
            <a:lvl9pPr lvl="8" algn="ctr" rtl="0">
              <a:spcBef>
                <a:spcPts val="0"/>
              </a:spcBef>
              <a:spcAft>
                <a:spcPts val="0"/>
              </a:spcAft>
              <a:buSzPts val="3100"/>
              <a:buNone/>
              <a:defRPr sz="3100" b="1"/>
            </a:lvl9pPr>
          </a:lstStyle>
          <a:p>
            <a:endParaRPr/>
          </a:p>
        </p:txBody>
      </p:sp>
      <p:sp>
        <p:nvSpPr>
          <p:cNvPr id="232" name="Google Shape;232;p29"/>
          <p:cNvSpPr/>
          <p:nvPr/>
        </p:nvSpPr>
        <p:spPr>
          <a:xfrm>
            <a:off x="8466739" y="4396015"/>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8712058" y="3871350"/>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rot="10800000">
            <a:off x="143448" y="4690594"/>
            <a:ext cx="1059412" cy="561685"/>
          </a:xfrm>
          <a:custGeom>
            <a:avLst/>
            <a:gdLst/>
            <a:ahLst/>
            <a:cxnLst/>
            <a:rect l="l" t="t" r="r" b="b"/>
            <a:pathLst>
              <a:path w="34695" h="17348" extrusionOk="0">
                <a:moveTo>
                  <a:pt x="0" y="1"/>
                </a:moveTo>
                <a:cubicBezTo>
                  <a:pt x="0" y="9573"/>
                  <a:pt x="7763" y="17348"/>
                  <a:pt x="17348" y="17348"/>
                </a:cubicBezTo>
                <a:cubicBezTo>
                  <a:pt x="26932" y="17348"/>
                  <a:pt x="34695" y="9573"/>
                  <a:pt x="34695"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rot="-5400000">
            <a:off x="8919120" y="166725"/>
            <a:ext cx="350700" cy="303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rot="-5400000">
            <a:off x="8492020" y="166725"/>
            <a:ext cx="350700" cy="303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rot="-5400000">
            <a:off x="8064920" y="166725"/>
            <a:ext cx="350700" cy="303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1376026" y="4739750"/>
            <a:ext cx="174791"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104550" y="348640"/>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244221" y="-1829275"/>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1">
  <p:cSld name="BIG_NUMBER_1">
    <p:bg>
      <p:bgPr>
        <a:solidFill>
          <a:schemeClr val="dk2"/>
        </a:solidFill>
        <a:effectLst/>
      </p:bgPr>
    </p:bg>
    <p:spTree>
      <p:nvGrpSpPr>
        <p:cNvPr id="1" name="Shape 241"/>
        <p:cNvGrpSpPr/>
        <p:nvPr/>
      </p:nvGrpSpPr>
      <p:grpSpPr>
        <a:xfrm>
          <a:off x="0" y="0"/>
          <a:ext cx="0" cy="0"/>
          <a:chOff x="0" y="0"/>
          <a:chExt cx="0" cy="0"/>
        </a:xfrm>
      </p:grpSpPr>
      <p:sp>
        <p:nvSpPr>
          <p:cNvPr id="242" name="Google Shape;242;p30"/>
          <p:cNvSpPr txBox="1">
            <a:spLocks noGrp="1"/>
          </p:cNvSpPr>
          <p:nvPr>
            <p:ph type="subTitle" idx="1"/>
          </p:nvPr>
        </p:nvSpPr>
        <p:spPr>
          <a:xfrm>
            <a:off x="1990525" y="1495599"/>
            <a:ext cx="51405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sz="1400">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243" name="Google Shape;243;p30"/>
          <p:cNvSpPr txBox="1">
            <a:spLocks noGrp="1"/>
          </p:cNvSpPr>
          <p:nvPr>
            <p:ph type="title" hasCustomPrompt="1"/>
          </p:nvPr>
        </p:nvSpPr>
        <p:spPr>
          <a:xfrm>
            <a:off x="2181870" y="818149"/>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30"/>
          <p:cNvSpPr txBox="1">
            <a:spLocks noGrp="1"/>
          </p:cNvSpPr>
          <p:nvPr>
            <p:ph type="subTitle" idx="2"/>
          </p:nvPr>
        </p:nvSpPr>
        <p:spPr>
          <a:xfrm>
            <a:off x="1990525" y="2822324"/>
            <a:ext cx="51405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sz="1400">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245" name="Google Shape;245;p30"/>
          <p:cNvSpPr txBox="1">
            <a:spLocks noGrp="1"/>
          </p:cNvSpPr>
          <p:nvPr>
            <p:ph type="title" idx="3" hasCustomPrompt="1"/>
          </p:nvPr>
        </p:nvSpPr>
        <p:spPr>
          <a:xfrm>
            <a:off x="2181870" y="2144874"/>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46" name="Google Shape;246;p30"/>
          <p:cNvSpPr txBox="1">
            <a:spLocks noGrp="1"/>
          </p:cNvSpPr>
          <p:nvPr>
            <p:ph type="subTitle" idx="4"/>
          </p:nvPr>
        </p:nvSpPr>
        <p:spPr>
          <a:xfrm>
            <a:off x="1990525" y="4156725"/>
            <a:ext cx="51405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sz="1400">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247" name="Google Shape;247;p30"/>
          <p:cNvSpPr txBox="1">
            <a:spLocks noGrp="1"/>
          </p:cNvSpPr>
          <p:nvPr>
            <p:ph type="title" idx="5" hasCustomPrompt="1"/>
          </p:nvPr>
        </p:nvSpPr>
        <p:spPr>
          <a:xfrm>
            <a:off x="2181870" y="3479275"/>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48" name="Google Shape;248;p30"/>
          <p:cNvSpPr/>
          <p:nvPr/>
        </p:nvSpPr>
        <p:spPr>
          <a:xfrm>
            <a:off x="-308875" y="3521624"/>
            <a:ext cx="429383" cy="2789575"/>
          </a:xfrm>
          <a:custGeom>
            <a:avLst/>
            <a:gdLst/>
            <a:ahLst/>
            <a:cxnLst/>
            <a:rect l="l" t="t" r="r" b="b"/>
            <a:pathLst>
              <a:path w="14062" h="69783" extrusionOk="0">
                <a:moveTo>
                  <a:pt x="1" y="0"/>
                </a:moveTo>
                <a:lnTo>
                  <a:pt x="1" y="69783"/>
                </a:lnTo>
                <a:lnTo>
                  <a:pt x="14062" y="69783"/>
                </a:lnTo>
                <a:lnTo>
                  <a:pt x="140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a:off x="159663" y="-1315875"/>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486713" y="715839"/>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1" name="Google Shape;251;p30"/>
          <p:cNvSpPr/>
          <p:nvPr/>
        </p:nvSpPr>
        <p:spPr>
          <a:xfrm>
            <a:off x="486713" y="4160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2" name="Google Shape;252;p30"/>
          <p:cNvSpPr/>
          <p:nvPr/>
        </p:nvSpPr>
        <p:spPr>
          <a:xfrm>
            <a:off x="486713" y="1104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3" name="Google Shape;253;p30"/>
          <p:cNvSpPr/>
          <p:nvPr/>
        </p:nvSpPr>
        <p:spPr>
          <a:xfrm>
            <a:off x="341475" y="402415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4" name="Google Shape;254;p30"/>
          <p:cNvSpPr/>
          <p:nvPr/>
        </p:nvSpPr>
        <p:spPr>
          <a:xfrm rot="10800000">
            <a:off x="8430761" y="-1232616"/>
            <a:ext cx="429383" cy="2789575"/>
          </a:xfrm>
          <a:custGeom>
            <a:avLst/>
            <a:gdLst/>
            <a:ahLst/>
            <a:cxnLst/>
            <a:rect l="l" t="t" r="r" b="b"/>
            <a:pathLst>
              <a:path w="14062" h="69783" extrusionOk="0">
                <a:moveTo>
                  <a:pt x="1" y="0"/>
                </a:moveTo>
                <a:lnTo>
                  <a:pt x="1" y="69783"/>
                </a:lnTo>
                <a:lnTo>
                  <a:pt x="14062" y="69783"/>
                </a:lnTo>
                <a:lnTo>
                  <a:pt x="140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rot="10800000">
            <a:off x="7855018" y="300898"/>
            <a:ext cx="2355948" cy="527786"/>
          </a:xfrm>
          <a:custGeom>
            <a:avLst/>
            <a:gdLst/>
            <a:ahLst/>
            <a:cxnLst/>
            <a:rect l="l" t="t" r="r" b="b"/>
            <a:pathLst>
              <a:path w="61509" h="16301" extrusionOk="0">
                <a:moveTo>
                  <a:pt x="0" y="1"/>
                </a:moveTo>
                <a:lnTo>
                  <a:pt x="0" y="16300"/>
                </a:lnTo>
                <a:lnTo>
                  <a:pt x="61508" y="16300"/>
                </a:lnTo>
                <a:lnTo>
                  <a:pt x="61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rot="10800000">
            <a:off x="8470094" y="386089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7" name="Google Shape;257;p30"/>
          <p:cNvSpPr/>
          <p:nvPr/>
        </p:nvSpPr>
        <p:spPr>
          <a:xfrm rot="10800000">
            <a:off x="8470094" y="4160709"/>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8" name="Google Shape;258;p30"/>
          <p:cNvSpPr/>
          <p:nvPr/>
        </p:nvSpPr>
        <p:spPr>
          <a:xfrm rot="10800000">
            <a:off x="8470094" y="4466309"/>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
    <p:bg>
      <p:bgPr>
        <a:solidFill>
          <a:schemeClr val="dk2"/>
        </a:solidFill>
        <a:effectLst/>
      </p:bgPr>
    </p:bg>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1384346" y="502401"/>
            <a:ext cx="6367800" cy="1469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1" name="Google Shape;261;p31"/>
          <p:cNvSpPr/>
          <p:nvPr/>
        </p:nvSpPr>
        <p:spPr>
          <a:xfrm>
            <a:off x="-7" y="243081"/>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283850" y="3521624"/>
            <a:ext cx="429383" cy="2789575"/>
          </a:xfrm>
          <a:custGeom>
            <a:avLst/>
            <a:gdLst/>
            <a:ahLst/>
            <a:cxnLst/>
            <a:rect l="l" t="t" r="r" b="b"/>
            <a:pathLst>
              <a:path w="14062" h="69783" extrusionOk="0">
                <a:moveTo>
                  <a:pt x="1" y="0"/>
                </a:moveTo>
                <a:lnTo>
                  <a:pt x="1" y="69783"/>
                </a:lnTo>
                <a:lnTo>
                  <a:pt x="14062" y="69783"/>
                </a:lnTo>
                <a:lnTo>
                  <a:pt x="140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1177973" y="4249900"/>
            <a:ext cx="2355948" cy="527786"/>
          </a:xfrm>
          <a:custGeom>
            <a:avLst/>
            <a:gdLst/>
            <a:ahLst/>
            <a:cxnLst/>
            <a:rect l="l" t="t" r="r" b="b"/>
            <a:pathLst>
              <a:path w="61509" h="16301" extrusionOk="0">
                <a:moveTo>
                  <a:pt x="0" y="1"/>
                </a:moveTo>
                <a:lnTo>
                  <a:pt x="0" y="16300"/>
                </a:lnTo>
                <a:lnTo>
                  <a:pt x="61508" y="16300"/>
                </a:lnTo>
                <a:lnTo>
                  <a:pt x="61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1005525" y="-54905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1332575" y="1144914"/>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6" name="Google Shape;266;p31"/>
          <p:cNvSpPr/>
          <p:nvPr/>
        </p:nvSpPr>
        <p:spPr>
          <a:xfrm>
            <a:off x="1332575" y="845100"/>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 name="Google Shape;267;p31"/>
          <p:cNvSpPr/>
          <p:nvPr/>
        </p:nvSpPr>
        <p:spPr>
          <a:xfrm>
            <a:off x="1332575" y="539500"/>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 name="Google Shape;268;p31"/>
          <p:cNvSpPr/>
          <p:nvPr/>
        </p:nvSpPr>
        <p:spPr>
          <a:xfrm>
            <a:off x="934200" y="402415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9" name="Google Shape;269;p31"/>
          <p:cNvSpPr/>
          <p:nvPr/>
        </p:nvSpPr>
        <p:spPr>
          <a:xfrm rot="10800000">
            <a:off x="8482276" y="3432262"/>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rot="10800000">
            <a:off x="8430761" y="-1232616"/>
            <a:ext cx="429383" cy="2789575"/>
          </a:xfrm>
          <a:custGeom>
            <a:avLst/>
            <a:gdLst/>
            <a:ahLst/>
            <a:cxnLst/>
            <a:rect l="l" t="t" r="r" b="b"/>
            <a:pathLst>
              <a:path w="14062" h="69783" extrusionOk="0">
                <a:moveTo>
                  <a:pt x="1" y="0"/>
                </a:moveTo>
                <a:lnTo>
                  <a:pt x="1" y="69783"/>
                </a:lnTo>
                <a:lnTo>
                  <a:pt x="14062" y="69783"/>
                </a:lnTo>
                <a:lnTo>
                  <a:pt x="140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rot="10800000">
            <a:off x="7855018" y="300898"/>
            <a:ext cx="2355948" cy="527786"/>
          </a:xfrm>
          <a:custGeom>
            <a:avLst/>
            <a:gdLst/>
            <a:ahLst/>
            <a:cxnLst/>
            <a:rect l="l" t="t" r="r" b="b"/>
            <a:pathLst>
              <a:path w="61509" h="16301" extrusionOk="0">
                <a:moveTo>
                  <a:pt x="0" y="1"/>
                </a:moveTo>
                <a:lnTo>
                  <a:pt x="0" y="16300"/>
                </a:lnTo>
                <a:lnTo>
                  <a:pt x="61508" y="16300"/>
                </a:lnTo>
                <a:lnTo>
                  <a:pt x="61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rot="10800000">
            <a:off x="8044268" y="297450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rot="10800000">
            <a:off x="7460719" y="3630370"/>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4" name="Google Shape;274;p31"/>
          <p:cNvSpPr/>
          <p:nvPr/>
        </p:nvSpPr>
        <p:spPr>
          <a:xfrm rot="10800000">
            <a:off x="7460719" y="3930184"/>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5" name="Google Shape;275;p31"/>
          <p:cNvSpPr/>
          <p:nvPr/>
        </p:nvSpPr>
        <p:spPr>
          <a:xfrm rot="10800000">
            <a:off x="7460719" y="4235784"/>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6" name="Google Shape;276;p31"/>
          <p:cNvSpPr/>
          <p:nvPr/>
        </p:nvSpPr>
        <p:spPr>
          <a:xfrm rot="10800000">
            <a:off x="8004593" y="-159870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7" name="Google Shape;277;p31"/>
          <p:cNvSpPr txBox="1"/>
          <p:nvPr/>
        </p:nvSpPr>
        <p:spPr>
          <a:xfrm>
            <a:off x="2340900" y="3464053"/>
            <a:ext cx="4462200" cy="641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id" sz="1200" b="1">
                <a:solidFill>
                  <a:schemeClr val="lt1"/>
                </a:solidFill>
                <a:latin typeface="Didact Gothic"/>
                <a:ea typeface="Didact Gothic"/>
                <a:cs typeface="Didact Gothic"/>
                <a:sym typeface="Didact Gothic"/>
              </a:rPr>
              <a:t>CREDITS</a:t>
            </a:r>
            <a:r>
              <a:rPr lang="id" sz="1200">
                <a:solidFill>
                  <a:schemeClr val="lt1"/>
                </a:solidFill>
                <a:latin typeface="Didact Gothic"/>
                <a:ea typeface="Didact Gothic"/>
                <a:cs typeface="Didact Gothic"/>
                <a:sym typeface="Didact Gothic"/>
              </a:rPr>
              <a:t>: This presentation template was created by </a:t>
            </a:r>
            <a:r>
              <a:rPr lang="id" sz="1200"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id" sz="1200">
                <a:solidFill>
                  <a:schemeClr val="lt1"/>
                </a:solidFill>
                <a:latin typeface="Didact Gothic"/>
                <a:ea typeface="Didact Gothic"/>
                <a:cs typeface="Didact Gothic"/>
                <a:sym typeface="Didact Gothic"/>
              </a:rPr>
              <a:t>, including icons by </a:t>
            </a:r>
            <a:r>
              <a:rPr lang="id" sz="1200"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id" sz="1200">
                <a:solidFill>
                  <a:schemeClr val="lt1"/>
                </a:solidFill>
                <a:latin typeface="Didact Gothic"/>
                <a:ea typeface="Didact Gothic"/>
                <a:cs typeface="Didact Gothic"/>
                <a:sym typeface="Didact Gothic"/>
              </a:rPr>
              <a:t>, and infographics &amp; images by </a:t>
            </a:r>
            <a:r>
              <a:rPr lang="id" sz="1200"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id" sz="1200">
                <a:solidFill>
                  <a:schemeClr val="lt1"/>
                </a:solidFill>
                <a:latin typeface="Didact Gothic"/>
                <a:ea typeface="Didact Gothic"/>
                <a:cs typeface="Didact Gothic"/>
                <a:sym typeface="Didact Gothic"/>
              </a:rPr>
              <a:t>. </a:t>
            </a:r>
            <a:endParaRPr sz="1200">
              <a:solidFill>
                <a:schemeClr val="lt1"/>
              </a:solidFill>
              <a:latin typeface="Didact Gothic"/>
              <a:ea typeface="Didact Gothic"/>
              <a:cs typeface="Didact Gothic"/>
              <a:sym typeface="Didact Gothic"/>
            </a:endParaRPr>
          </a:p>
          <a:p>
            <a:pPr marL="0" lvl="0" indent="0" algn="ctr" rtl="0">
              <a:spcBef>
                <a:spcPts val="300"/>
              </a:spcBef>
              <a:spcAft>
                <a:spcPts val="0"/>
              </a:spcAft>
              <a:buNone/>
            </a:pPr>
            <a:endParaRPr sz="1200">
              <a:solidFill>
                <a:schemeClr val="lt1"/>
              </a:solidFill>
              <a:latin typeface="Didact Gothic"/>
              <a:ea typeface="Didact Gothic"/>
              <a:cs typeface="Didact Gothic"/>
              <a:sym typeface="Didact Gothic"/>
            </a:endParaRPr>
          </a:p>
        </p:txBody>
      </p:sp>
      <p:sp>
        <p:nvSpPr>
          <p:cNvPr id="278" name="Google Shape;278;p31"/>
          <p:cNvSpPr txBox="1">
            <a:spLocks noGrp="1"/>
          </p:cNvSpPr>
          <p:nvPr>
            <p:ph type="subTitle" idx="1"/>
          </p:nvPr>
        </p:nvSpPr>
        <p:spPr>
          <a:xfrm flipH="1">
            <a:off x="2940300" y="1564426"/>
            <a:ext cx="3263400" cy="144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6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279"/>
        <p:cNvGrpSpPr/>
        <p:nvPr/>
      </p:nvGrpSpPr>
      <p:grpSpPr>
        <a:xfrm>
          <a:off x="0" y="0"/>
          <a:ext cx="0" cy="0"/>
          <a:chOff x="0" y="0"/>
          <a:chExt cx="0" cy="0"/>
        </a:xfrm>
      </p:grpSpPr>
      <p:sp>
        <p:nvSpPr>
          <p:cNvPr id="280" name="Google Shape;280;p32"/>
          <p:cNvSpPr txBox="1">
            <a:spLocks noGrp="1"/>
          </p:cNvSpPr>
          <p:nvPr>
            <p:ph type="title"/>
          </p:nvPr>
        </p:nvSpPr>
        <p:spPr>
          <a:xfrm>
            <a:off x="7134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1" name="Google Shape;281;p32"/>
          <p:cNvSpPr txBox="1">
            <a:spLocks noGrp="1"/>
          </p:cNvSpPr>
          <p:nvPr>
            <p:ph type="subTitle" idx="1"/>
          </p:nvPr>
        </p:nvSpPr>
        <p:spPr>
          <a:xfrm>
            <a:off x="5173825" y="1840650"/>
            <a:ext cx="2738100" cy="146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282" name="Google Shape;282;p32"/>
          <p:cNvSpPr/>
          <p:nvPr/>
        </p:nvSpPr>
        <p:spPr>
          <a:xfrm>
            <a:off x="8466739" y="4396015"/>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8712058" y="3871350"/>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rot="10800000">
            <a:off x="189698" y="4690594"/>
            <a:ext cx="1059412" cy="561685"/>
          </a:xfrm>
          <a:custGeom>
            <a:avLst/>
            <a:gdLst/>
            <a:ahLst/>
            <a:cxnLst/>
            <a:rect l="l" t="t" r="r" b="b"/>
            <a:pathLst>
              <a:path w="34695" h="17348" extrusionOk="0">
                <a:moveTo>
                  <a:pt x="0" y="1"/>
                </a:moveTo>
                <a:cubicBezTo>
                  <a:pt x="0" y="9573"/>
                  <a:pt x="7763" y="17348"/>
                  <a:pt x="17348" y="17348"/>
                </a:cubicBezTo>
                <a:cubicBezTo>
                  <a:pt x="26932" y="17348"/>
                  <a:pt x="34695" y="9573"/>
                  <a:pt x="34695"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rot="-5400000">
            <a:off x="8919120" y="166725"/>
            <a:ext cx="350700" cy="303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rot="-5400000">
            <a:off x="8492020" y="166725"/>
            <a:ext cx="350700" cy="303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rot="-5400000">
            <a:off x="8064920" y="166725"/>
            <a:ext cx="350700" cy="303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1422276" y="4739750"/>
            <a:ext cx="174791"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104550" y="348640"/>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290471" y="-1829275"/>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column text 1">
  <p:cSld name="ONE_COLUMN_TEXT_1">
    <p:spTree>
      <p:nvGrpSpPr>
        <p:cNvPr id="1" name="Shape 291"/>
        <p:cNvGrpSpPr/>
        <p:nvPr/>
      </p:nvGrpSpPr>
      <p:grpSpPr>
        <a:xfrm>
          <a:off x="0" y="0"/>
          <a:ext cx="0" cy="0"/>
          <a:chOff x="0" y="0"/>
          <a:chExt cx="0" cy="0"/>
        </a:xfrm>
      </p:grpSpPr>
      <p:sp>
        <p:nvSpPr>
          <p:cNvPr id="292" name="Google Shape;292;p33"/>
          <p:cNvSpPr txBox="1">
            <a:spLocks noGrp="1"/>
          </p:cNvSpPr>
          <p:nvPr>
            <p:ph type="title"/>
          </p:nvPr>
        </p:nvSpPr>
        <p:spPr>
          <a:xfrm>
            <a:off x="4572000" y="1724176"/>
            <a:ext cx="3434400" cy="119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3" name="Google Shape;293;p33"/>
          <p:cNvSpPr txBox="1">
            <a:spLocks noGrp="1"/>
          </p:cNvSpPr>
          <p:nvPr>
            <p:ph type="subTitle" idx="1"/>
          </p:nvPr>
        </p:nvSpPr>
        <p:spPr>
          <a:xfrm>
            <a:off x="4572000" y="2918490"/>
            <a:ext cx="3758700" cy="3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294" name="Google Shape;294;p33"/>
          <p:cNvSpPr/>
          <p:nvPr/>
        </p:nvSpPr>
        <p:spPr>
          <a:xfrm flipH="1">
            <a:off x="8601776" y="-682208"/>
            <a:ext cx="429383" cy="2259399"/>
          </a:xfrm>
          <a:custGeom>
            <a:avLst/>
            <a:gdLst/>
            <a:ahLst/>
            <a:cxnLst/>
            <a:rect l="l" t="t" r="r" b="b"/>
            <a:pathLst>
              <a:path w="14062" h="69783" extrusionOk="0">
                <a:moveTo>
                  <a:pt x="1" y="0"/>
                </a:moveTo>
                <a:lnTo>
                  <a:pt x="1" y="69783"/>
                </a:lnTo>
                <a:lnTo>
                  <a:pt x="14062" y="69783"/>
                </a:lnTo>
                <a:lnTo>
                  <a:pt x="140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flipH="1">
            <a:off x="7454716" y="663832"/>
            <a:ext cx="2566309" cy="169775"/>
          </a:xfrm>
          <a:custGeom>
            <a:avLst/>
            <a:gdLst/>
            <a:ahLst/>
            <a:cxnLst/>
            <a:rect l="l" t="t" r="r" b="b"/>
            <a:pathLst>
              <a:path w="61509" h="16301" extrusionOk="0">
                <a:moveTo>
                  <a:pt x="0" y="1"/>
                </a:moveTo>
                <a:lnTo>
                  <a:pt x="0" y="16300"/>
                </a:lnTo>
                <a:lnTo>
                  <a:pt x="61508" y="16300"/>
                </a:lnTo>
                <a:lnTo>
                  <a:pt x="61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flipH="1">
            <a:off x="478548" y="-75269"/>
            <a:ext cx="94200" cy="4608489"/>
          </a:xfrm>
          <a:custGeom>
            <a:avLst/>
            <a:gdLst/>
            <a:ahLst/>
            <a:cxnLst/>
            <a:rect l="l" t="t" r="r" b="b"/>
            <a:pathLst>
              <a:path w="3085" h="73200" extrusionOk="0">
                <a:moveTo>
                  <a:pt x="1" y="0"/>
                </a:moveTo>
                <a:lnTo>
                  <a:pt x="1" y="73200"/>
                </a:lnTo>
                <a:lnTo>
                  <a:pt x="3085" y="73200"/>
                </a:lnTo>
                <a:lnTo>
                  <a:pt x="30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rot="-5400000" flipH="1">
            <a:off x="2753895" y="4236552"/>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rot="-5400000" flipH="1">
            <a:off x="2447070" y="4236552"/>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rot="-5400000" flipH="1">
            <a:off x="2140244" y="4236552"/>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rot="5400000" flipH="1">
            <a:off x="6788318" y="-677357"/>
            <a:ext cx="94200" cy="4897263"/>
          </a:xfrm>
          <a:custGeom>
            <a:avLst/>
            <a:gdLst/>
            <a:ahLst/>
            <a:cxnLst/>
            <a:rect l="l" t="t" r="r" b="b"/>
            <a:pathLst>
              <a:path w="3085" h="73200" extrusionOk="0">
                <a:moveTo>
                  <a:pt x="1" y="0"/>
                </a:moveTo>
                <a:lnTo>
                  <a:pt x="1" y="73200"/>
                </a:lnTo>
                <a:lnTo>
                  <a:pt x="3085" y="73200"/>
                </a:lnTo>
                <a:lnTo>
                  <a:pt x="3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txBox="1">
            <a:spLocks noGrp="1"/>
          </p:cNvSpPr>
          <p:nvPr>
            <p:ph type="subTitle" idx="2"/>
          </p:nvPr>
        </p:nvSpPr>
        <p:spPr>
          <a:xfrm>
            <a:off x="4572000" y="3202425"/>
            <a:ext cx="3145500" cy="90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700"/>
            </a:lvl1pPr>
            <a:lvl2pPr lvl="1" rtl="0">
              <a:lnSpc>
                <a:spcPct val="100000"/>
              </a:lnSpc>
              <a:spcBef>
                <a:spcPts val="1600"/>
              </a:spcBef>
              <a:spcAft>
                <a:spcPts val="0"/>
              </a:spcAft>
              <a:buNone/>
              <a:defRPr sz="1700"/>
            </a:lvl2pPr>
            <a:lvl3pPr lvl="2" rtl="0">
              <a:lnSpc>
                <a:spcPct val="100000"/>
              </a:lnSpc>
              <a:spcBef>
                <a:spcPts val="1600"/>
              </a:spcBef>
              <a:spcAft>
                <a:spcPts val="0"/>
              </a:spcAft>
              <a:buNone/>
              <a:defRPr sz="1700"/>
            </a:lvl3pPr>
            <a:lvl4pPr lvl="3" rtl="0">
              <a:lnSpc>
                <a:spcPct val="100000"/>
              </a:lnSpc>
              <a:spcBef>
                <a:spcPts val="1600"/>
              </a:spcBef>
              <a:spcAft>
                <a:spcPts val="0"/>
              </a:spcAft>
              <a:buNone/>
              <a:defRPr sz="1700"/>
            </a:lvl4pPr>
            <a:lvl5pPr lvl="4" rtl="0">
              <a:lnSpc>
                <a:spcPct val="100000"/>
              </a:lnSpc>
              <a:spcBef>
                <a:spcPts val="1600"/>
              </a:spcBef>
              <a:spcAft>
                <a:spcPts val="0"/>
              </a:spcAft>
              <a:buNone/>
              <a:defRPr sz="1700"/>
            </a:lvl5pPr>
            <a:lvl6pPr lvl="5" rtl="0">
              <a:lnSpc>
                <a:spcPct val="100000"/>
              </a:lnSpc>
              <a:spcBef>
                <a:spcPts val="1600"/>
              </a:spcBef>
              <a:spcAft>
                <a:spcPts val="0"/>
              </a:spcAft>
              <a:buNone/>
              <a:defRPr sz="1700"/>
            </a:lvl6pPr>
            <a:lvl7pPr lvl="6" rtl="0">
              <a:lnSpc>
                <a:spcPct val="100000"/>
              </a:lnSpc>
              <a:spcBef>
                <a:spcPts val="1600"/>
              </a:spcBef>
              <a:spcAft>
                <a:spcPts val="0"/>
              </a:spcAft>
              <a:buNone/>
              <a:defRPr sz="1700"/>
            </a:lvl7pPr>
            <a:lvl8pPr lvl="7" rtl="0">
              <a:lnSpc>
                <a:spcPct val="100000"/>
              </a:lnSpc>
              <a:spcBef>
                <a:spcPts val="1600"/>
              </a:spcBef>
              <a:spcAft>
                <a:spcPts val="0"/>
              </a:spcAft>
              <a:buNone/>
              <a:defRPr sz="1700"/>
            </a:lvl8pPr>
            <a:lvl9pPr lvl="8" rtl="0">
              <a:lnSpc>
                <a:spcPct val="100000"/>
              </a:lnSpc>
              <a:spcBef>
                <a:spcPts val="1600"/>
              </a:spcBef>
              <a:spcAft>
                <a:spcPts val="1600"/>
              </a:spcAft>
              <a:buNone/>
              <a:defRPr sz="17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column text 2">
  <p:cSld name="ONE_COLUMN_TEXT_1_1">
    <p:spTree>
      <p:nvGrpSpPr>
        <p:cNvPr id="1" name="Shape 302"/>
        <p:cNvGrpSpPr/>
        <p:nvPr/>
      </p:nvGrpSpPr>
      <p:grpSpPr>
        <a:xfrm>
          <a:off x="0" y="0"/>
          <a:ext cx="0" cy="0"/>
          <a:chOff x="0" y="0"/>
          <a:chExt cx="0" cy="0"/>
        </a:xfrm>
      </p:grpSpPr>
      <p:sp>
        <p:nvSpPr>
          <p:cNvPr id="303" name="Google Shape;303;p34"/>
          <p:cNvSpPr txBox="1">
            <a:spLocks noGrp="1"/>
          </p:cNvSpPr>
          <p:nvPr>
            <p:ph type="title"/>
          </p:nvPr>
        </p:nvSpPr>
        <p:spPr>
          <a:xfrm>
            <a:off x="892600" y="1724176"/>
            <a:ext cx="3434400" cy="119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7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04" name="Google Shape;304;p34"/>
          <p:cNvSpPr txBox="1">
            <a:spLocks noGrp="1"/>
          </p:cNvSpPr>
          <p:nvPr>
            <p:ph type="subTitle" idx="1"/>
          </p:nvPr>
        </p:nvSpPr>
        <p:spPr>
          <a:xfrm>
            <a:off x="568300" y="2918490"/>
            <a:ext cx="3758700" cy="3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000" b="1"/>
            </a:lvl1pPr>
            <a:lvl2pPr lvl="1" algn="r" rtl="0">
              <a:lnSpc>
                <a:spcPct val="100000"/>
              </a:lnSpc>
              <a:spcBef>
                <a:spcPts val="0"/>
              </a:spcBef>
              <a:spcAft>
                <a:spcPts val="0"/>
              </a:spcAft>
              <a:buNone/>
              <a:defRPr sz="2000" b="1"/>
            </a:lvl2pPr>
            <a:lvl3pPr lvl="2" algn="r" rtl="0">
              <a:lnSpc>
                <a:spcPct val="100000"/>
              </a:lnSpc>
              <a:spcBef>
                <a:spcPts val="0"/>
              </a:spcBef>
              <a:spcAft>
                <a:spcPts val="0"/>
              </a:spcAft>
              <a:buNone/>
              <a:defRPr sz="2000" b="1"/>
            </a:lvl3pPr>
            <a:lvl4pPr lvl="3" algn="r" rtl="0">
              <a:lnSpc>
                <a:spcPct val="100000"/>
              </a:lnSpc>
              <a:spcBef>
                <a:spcPts val="0"/>
              </a:spcBef>
              <a:spcAft>
                <a:spcPts val="0"/>
              </a:spcAft>
              <a:buNone/>
              <a:defRPr sz="2000" b="1"/>
            </a:lvl4pPr>
            <a:lvl5pPr lvl="4" algn="r" rtl="0">
              <a:lnSpc>
                <a:spcPct val="100000"/>
              </a:lnSpc>
              <a:spcBef>
                <a:spcPts val="0"/>
              </a:spcBef>
              <a:spcAft>
                <a:spcPts val="0"/>
              </a:spcAft>
              <a:buNone/>
              <a:defRPr sz="2000" b="1"/>
            </a:lvl5pPr>
            <a:lvl6pPr lvl="5" algn="r" rtl="0">
              <a:lnSpc>
                <a:spcPct val="100000"/>
              </a:lnSpc>
              <a:spcBef>
                <a:spcPts val="0"/>
              </a:spcBef>
              <a:spcAft>
                <a:spcPts val="0"/>
              </a:spcAft>
              <a:buNone/>
              <a:defRPr sz="2000" b="1"/>
            </a:lvl6pPr>
            <a:lvl7pPr lvl="6" algn="r" rtl="0">
              <a:lnSpc>
                <a:spcPct val="100000"/>
              </a:lnSpc>
              <a:spcBef>
                <a:spcPts val="0"/>
              </a:spcBef>
              <a:spcAft>
                <a:spcPts val="0"/>
              </a:spcAft>
              <a:buNone/>
              <a:defRPr sz="2000" b="1"/>
            </a:lvl7pPr>
            <a:lvl8pPr lvl="7" algn="r" rtl="0">
              <a:lnSpc>
                <a:spcPct val="100000"/>
              </a:lnSpc>
              <a:spcBef>
                <a:spcPts val="0"/>
              </a:spcBef>
              <a:spcAft>
                <a:spcPts val="0"/>
              </a:spcAft>
              <a:buNone/>
              <a:defRPr sz="2000" b="1"/>
            </a:lvl8pPr>
            <a:lvl9pPr lvl="8" algn="r" rtl="0">
              <a:lnSpc>
                <a:spcPct val="100000"/>
              </a:lnSpc>
              <a:spcBef>
                <a:spcPts val="0"/>
              </a:spcBef>
              <a:spcAft>
                <a:spcPts val="0"/>
              </a:spcAft>
              <a:buNone/>
              <a:defRPr sz="2000" b="1"/>
            </a:lvl9pPr>
          </a:lstStyle>
          <a:p>
            <a:endParaRPr/>
          </a:p>
        </p:txBody>
      </p:sp>
      <p:sp>
        <p:nvSpPr>
          <p:cNvPr id="305" name="Google Shape;305;p34"/>
          <p:cNvSpPr/>
          <p:nvPr/>
        </p:nvSpPr>
        <p:spPr>
          <a:xfrm>
            <a:off x="92552" y="-682208"/>
            <a:ext cx="429383" cy="2259399"/>
          </a:xfrm>
          <a:custGeom>
            <a:avLst/>
            <a:gdLst/>
            <a:ahLst/>
            <a:cxnLst/>
            <a:rect l="l" t="t" r="r" b="b"/>
            <a:pathLst>
              <a:path w="14062" h="69783" extrusionOk="0">
                <a:moveTo>
                  <a:pt x="1" y="0"/>
                </a:moveTo>
                <a:lnTo>
                  <a:pt x="1" y="69783"/>
                </a:lnTo>
                <a:lnTo>
                  <a:pt x="14062" y="69783"/>
                </a:lnTo>
                <a:lnTo>
                  <a:pt x="140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4"/>
          <p:cNvSpPr/>
          <p:nvPr/>
        </p:nvSpPr>
        <p:spPr>
          <a:xfrm>
            <a:off x="-897314" y="663832"/>
            <a:ext cx="2566309" cy="169775"/>
          </a:xfrm>
          <a:custGeom>
            <a:avLst/>
            <a:gdLst/>
            <a:ahLst/>
            <a:cxnLst/>
            <a:rect l="l" t="t" r="r" b="b"/>
            <a:pathLst>
              <a:path w="61509" h="16301" extrusionOk="0">
                <a:moveTo>
                  <a:pt x="0" y="1"/>
                </a:moveTo>
                <a:lnTo>
                  <a:pt x="0" y="16300"/>
                </a:lnTo>
                <a:lnTo>
                  <a:pt x="61508" y="16300"/>
                </a:lnTo>
                <a:lnTo>
                  <a:pt x="61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4"/>
          <p:cNvSpPr/>
          <p:nvPr/>
        </p:nvSpPr>
        <p:spPr>
          <a:xfrm>
            <a:off x="8550962" y="-75269"/>
            <a:ext cx="94200" cy="4608489"/>
          </a:xfrm>
          <a:custGeom>
            <a:avLst/>
            <a:gdLst/>
            <a:ahLst/>
            <a:cxnLst/>
            <a:rect l="l" t="t" r="r" b="b"/>
            <a:pathLst>
              <a:path w="3085" h="73200" extrusionOk="0">
                <a:moveTo>
                  <a:pt x="1" y="0"/>
                </a:moveTo>
                <a:lnTo>
                  <a:pt x="1" y="73200"/>
                </a:lnTo>
                <a:lnTo>
                  <a:pt x="3085" y="73200"/>
                </a:lnTo>
                <a:lnTo>
                  <a:pt x="30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rot="-5400000">
            <a:off x="2241192" y="-677357"/>
            <a:ext cx="94200" cy="4897263"/>
          </a:xfrm>
          <a:custGeom>
            <a:avLst/>
            <a:gdLst/>
            <a:ahLst/>
            <a:cxnLst/>
            <a:rect l="l" t="t" r="r" b="b"/>
            <a:pathLst>
              <a:path w="3085" h="73200" extrusionOk="0">
                <a:moveTo>
                  <a:pt x="1" y="0"/>
                </a:moveTo>
                <a:lnTo>
                  <a:pt x="1" y="73200"/>
                </a:lnTo>
                <a:lnTo>
                  <a:pt x="3085" y="73200"/>
                </a:lnTo>
                <a:lnTo>
                  <a:pt x="3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txBox="1">
            <a:spLocks noGrp="1"/>
          </p:cNvSpPr>
          <p:nvPr>
            <p:ph type="subTitle" idx="2"/>
          </p:nvPr>
        </p:nvSpPr>
        <p:spPr>
          <a:xfrm>
            <a:off x="1178275" y="3202425"/>
            <a:ext cx="3148800" cy="90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700"/>
            </a:lvl1pPr>
            <a:lvl2pPr lvl="1" algn="r" rtl="0">
              <a:lnSpc>
                <a:spcPct val="100000"/>
              </a:lnSpc>
              <a:spcBef>
                <a:spcPts val="1600"/>
              </a:spcBef>
              <a:spcAft>
                <a:spcPts val="0"/>
              </a:spcAft>
              <a:buNone/>
              <a:defRPr sz="1700"/>
            </a:lvl2pPr>
            <a:lvl3pPr lvl="2" algn="r" rtl="0">
              <a:lnSpc>
                <a:spcPct val="100000"/>
              </a:lnSpc>
              <a:spcBef>
                <a:spcPts val="1600"/>
              </a:spcBef>
              <a:spcAft>
                <a:spcPts val="0"/>
              </a:spcAft>
              <a:buNone/>
              <a:defRPr sz="1700"/>
            </a:lvl3pPr>
            <a:lvl4pPr lvl="3" algn="r" rtl="0">
              <a:lnSpc>
                <a:spcPct val="100000"/>
              </a:lnSpc>
              <a:spcBef>
                <a:spcPts val="1600"/>
              </a:spcBef>
              <a:spcAft>
                <a:spcPts val="0"/>
              </a:spcAft>
              <a:buNone/>
              <a:defRPr sz="1700"/>
            </a:lvl4pPr>
            <a:lvl5pPr lvl="4" algn="r" rtl="0">
              <a:lnSpc>
                <a:spcPct val="100000"/>
              </a:lnSpc>
              <a:spcBef>
                <a:spcPts val="1600"/>
              </a:spcBef>
              <a:spcAft>
                <a:spcPts val="0"/>
              </a:spcAft>
              <a:buNone/>
              <a:defRPr sz="1700"/>
            </a:lvl5pPr>
            <a:lvl6pPr lvl="5" algn="r" rtl="0">
              <a:lnSpc>
                <a:spcPct val="100000"/>
              </a:lnSpc>
              <a:spcBef>
                <a:spcPts val="1600"/>
              </a:spcBef>
              <a:spcAft>
                <a:spcPts val="0"/>
              </a:spcAft>
              <a:buNone/>
              <a:defRPr sz="1700"/>
            </a:lvl6pPr>
            <a:lvl7pPr lvl="6" algn="r" rtl="0">
              <a:lnSpc>
                <a:spcPct val="100000"/>
              </a:lnSpc>
              <a:spcBef>
                <a:spcPts val="1600"/>
              </a:spcBef>
              <a:spcAft>
                <a:spcPts val="0"/>
              </a:spcAft>
              <a:buNone/>
              <a:defRPr sz="1700"/>
            </a:lvl7pPr>
            <a:lvl8pPr lvl="7" algn="r" rtl="0">
              <a:lnSpc>
                <a:spcPct val="100000"/>
              </a:lnSpc>
              <a:spcBef>
                <a:spcPts val="1600"/>
              </a:spcBef>
              <a:spcAft>
                <a:spcPts val="0"/>
              </a:spcAft>
              <a:buNone/>
              <a:defRPr sz="1700"/>
            </a:lvl8pPr>
            <a:lvl9pPr lvl="8" algn="r" rtl="0">
              <a:lnSpc>
                <a:spcPct val="100000"/>
              </a:lnSpc>
              <a:spcBef>
                <a:spcPts val="1600"/>
              </a:spcBef>
              <a:spcAft>
                <a:spcPts val="1600"/>
              </a:spcAft>
              <a:buNone/>
              <a:defRPr sz="17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
  <p:cSld name="CUSTOM_1">
    <p:bg>
      <p:bgPr>
        <a:solidFill>
          <a:schemeClr val="dk2"/>
        </a:solidFill>
        <a:effectLst/>
      </p:bgPr>
    </p:bg>
    <p:spTree>
      <p:nvGrpSpPr>
        <p:cNvPr id="1" name="Shape 310"/>
        <p:cNvGrpSpPr/>
        <p:nvPr/>
      </p:nvGrpSpPr>
      <p:grpSpPr>
        <a:xfrm>
          <a:off x="0" y="0"/>
          <a:ext cx="0" cy="0"/>
          <a:chOff x="0" y="0"/>
          <a:chExt cx="0" cy="0"/>
        </a:xfrm>
      </p:grpSpPr>
      <p:sp>
        <p:nvSpPr>
          <p:cNvPr id="311" name="Google Shape;311;p35"/>
          <p:cNvSpPr txBox="1">
            <a:spLocks noGrp="1"/>
          </p:cNvSpPr>
          <p:nvPr>
            <p:ph type="ctrTitle"/>
          </p:nvPr>
        </p:nvSpPr>
        <p:spPr>
          <a:xfrm>
            <a:off x="721950" y="1501802"/>
            <a:ext cx="1906500" cy="40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312" name="Google Shape;312;p35"/>
          <p:cNvSpPr txBox="1">
            <a:spLocks noGrp="1"/>
          </p:cNvSpPr>
          <p:nvPr>
            <p:ph type="subTitle" idx="1"/>
          </p:nvPr>
        </p:nvSpPr>
        <p:spPr>
          <a:xfrm>
            <a:off x="760813" y="1780207"/>
            <a:ext cx="1828800" cy="9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13" name="Google Shape;313;p35"/>
          <p:cNvSpPr txBox="1">
            <a:spLocks noGrp="1"/>
          </p:cNvSpPr>
          <p:nvPr>
            <p:ph type="ctrTitle" idx="2"/>
          </p:nvPr>
        </p:nvSpPr>
        <p:spPr>
          <a:xfrm>
            <a:off x="3709616" y="1501202"/>
            <a:ext cx="19065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314" name="Google Shape;314;p35"/>
          <p:cNvSpPr txBox="1">
            <a:spLocks noGrp="1"/>
          </p:cNvSpPr>
          <p:nvPr>
            <p:ph type="subTitle" idx="3"/>
          </p:nvPr>
        </p:nvSpPr>
        <p:spPr>
          <a:xfrm>
            <a:off x="3749516" y="1767077"/>
            <a:ext cx="18267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15" name="Google Shape;315;p35"/>
          <p:cNvSpPr txBox="1">
            <a:spLocks noGrp="1"/>
          </p:cNvSpPr>
          <p:nvPr>
            <p:ph type="ctrTitle" idx="4"/>
          </p:nvPr>
        </p:nvSpPr>
        <p:spPr>
          <a:xfrm>
            <a:off x="6520231" y="1501202"/>
            <a:ext cx="19065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316" name="Google Shape;316;p35"/>
          <p:cNvSpPr txBox="1">
            <a:spLocks noGrp="1"/>
          </p:cNvSpPr>
          <p:nvPr>
            <p:ph type="subTitle" idx="5"/>
          </p:nvPr>
        </p:nvSpPr>
        <p:spPr>
          <a:xfrm>
            <a:off x="6559081" y="1767108"/>
            <a:ext cx="1828800" cy="9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17" name="Google Shape;317;p35"/>
          <p:cNvSpPr txBox="1">
            <a:spLocks noGrp="1"/>
          </p:cNvSpPr>
          <p:nvPr>
            <p:ph type="ctrTitle" idx="6"/>
          </p:nvPr>
        </p:nvSpPr>
        <p:spPr>
          <a:xfrm>
            <a:off x="721963" y="3222152"/>
            <a:ext cx="19065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318" name="Google Shape;318;p35"/>
          <p:cNvSpPr txBox="1">
            <a:spLocks noGrp="1"/>
          </p:cNvSpPr>
          <p:nvPr>
            <p:ph type="subTitle" idx="7"/>
          </p:nvPr>
        </p:nvSpPr>
        <p:spPr>
          <a:xfrm>
            <a:off x="760813" y="3491404"/>
            <a:ext cx="1828800" cy="9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19" name="Google Shape;319;p35"/>
          <p:cNvSpPr txBox="1">
            <a:spLocks noGrp="1"/>
          </p:cNvSpPr>
          <p:nvPr>
            <p:ph type="ctrTitle" idx="8"/>
          </p:nvPr>
        </p:nvSpPr>
        <p:spPr>
          <a:xfrm>
            <a:off x="3709616" y="3222152"/>
            <a:ext cx="19065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320" name="Google Shape;320;p35"/>
          <p:cNvSpPr txBox="1">
            <a:spLocks noGrp="1"/>
          </p:cNvSpPr>
          <p:nvPr>
            <p:ph type="subTitle" idx="9"/>
          </p:nvPr>
        </p:nvSpPr>
        <p:spPr>
          <a:xfrm>
            <a:off x="3748466" y="3476768"/>
            <a:ext cx="1828800" cy="9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1" name="Google Shape;321;p35"/>
          <p:cNvSpPr txBox="1">
            <a:spLocks noGrp="1"/>
          </p:cNvSpPr>
          <p:nvPr>
            <p:ph type="ctrTitle" idx="13"/>
          </p:nvPr>
        </p:nvSpPr>
        <p:spPr>
          <a:xfrm>
            <a:off x="6520231" y="3222152"/>
            <a:ext cx="19065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322" name="Google Shape;322;p35"/>
          <p:cNvSpPr txBox="1">
            <a:spLocks noGrp="1"/>
          </p:cNvSpPr>
          <p:nvPr>
            <p:ph type="subTitle" idx="14"/>
          </p:nvPr>
        </p:nvSpPr>
        <p:spPr>
          <a:xfrm>
            <a:off x="6559081" y="3476792"/>
            <a:ext cx="1828800" cy="9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3" name="Google Shape;323;p35"/>
          <p:cNvSpPr txBox="1">
            <a:spLocks noGrp="1"/>
          </p:cNvSpPr>
          <p:nvPr>
            <p:ph type="ctrTitle" idx="15"/>
          </p:nvPr>
        </p:nvSpPr>
        <p:spPr>
          <a:xfrm flipH="1">
            <a:off x="594350" y="417127"/>
            <a:ext cx="7955400" cy="616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dk2"/>
        </a:solidFill>
        <a:effectLst/>
      </p:bgPr>
    </p:bg>
    <p:spTree>
      <p:nvGrpSpPr>
        <p:cNvPr id="1" name="Shape 324"/>
        <p:cNvGrpSpPr/>
        <p:nvPr/>
      </p:nvGrpSpPr>
      <p:grpSpPr>
        <a:xfrm>
          <a:off x="0" y="0"/>
          <a:ext cx="0" cy="0"/>
          <a:chOff x="0" y="0"/>
          <a:chExt cx="0" cy="0"/>
        </a:xfrm>
      </p:grpSpPr>
      <p:sp>
        <p:nvSpPr>
          <p:cNvPr id="325" name="Google Shape;325;p36"/>
          <p:cNvSpPr txBox="1">
            <a:spLocks noGrp="1"/>
          </p:cNvSpPr>
          <p:nvPr>
            <p:ph type="title"/>
          </p:nvPr>
        </p:nvSpPr>
        <p:spPr>
          <a:xfrm>
            <a:off x="713250" y="439375"/>
            <a:ext cx="7717500" cy="106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713425" y="416472"/>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6"/>
          <p:cNvSpPr txBox="1">
            <a:spLocks noGrp="1"/>
          </p:cNvSpPr>
          <p:nvPr>
            <p:ph type="subTitle" idx="1"/>
          </p:nvPr>
        </p:nvSpPr>
        <p:spPr>
          <a:xfrm>
            <a:off x="611725" y="1187975"/>
            <a:ext cx="7819200" cy="34206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None/>
              <a:defRPr sz="1250"/>
            </a:lvl1pPr>
            <a:lvl2pPr lvl="1" rtl="0">
              <a:lnSpc>
                <a:spcPct val="90000"/>
              </a:lnSpc>
              <a:spcBef>
                <a:spcPts val="1600"/>
              </a:spcBef>
              <a:spcAft>
                <a:spcPts val="0"/>
              </a:spcAft>
              <a:buNone/>
              <a:defRPr sz="1250"/>
            </a:lvl2pPr>
            <a:lvl3pPr lvl="2" rtl="0">
              <a:lnSpc>
                <a:spcPct val="90000"/>
              </a:lnSpc>
              <a:spcBef>
                <a:spcPts val="1600"/>
              </a:spcBef>
              <a:spcAft>
                <a:spcPts val="0"/>
              </a:spcAft>
              <a:buNone/>
              <a:defRPr sz="1250"/>
            </a:lvl3pPr>
            <a:lvl4pPr lvl="3" rtl="0">
              <a:lnSpc>
                <a:spcPct val="90000"/>
              </a:lnSpc>
              <a:spcBef>
                <a:spcPts val="1600"/>
              </a:spcBef>
              <a:spcAft>
                <a:spcPts val="0"/>
              </a:spcAft>
              <a:buNone/>
              <a:defRPr sz="1250"/>
            </a:lvl4pPr>
            <a:lvl5pPr lvl="4" rtl="0">
              <a:lnSpc>
                <a:spcPct val="90000"/>
              </a:lnSpc>
              <a:spcBef>
                <a:spcPts val="1600"/>
              </a:spcBef>
              <a:spcAft>
                <a:spcPts val="0"/>
              </a:spcAft>
              <a:buNone/>
              <a:defRPr sz="1250"/>
            </a:lvl5pPr>
            <a:lvl6pPr lvl="5" rtl="0">
              <a:lnSpc>
                <a:spcPct val="90000"/>
              </a:lnSpc>
              <a:spcBef>
                <a:spcPts val="1600"/>
              </a:spcBef>
              <a:spcAft>
                <a:spcPts val="0"/>
              </a:spcAft>
              <a:buNone/>
              <a:defRPr sz="1250"/>
            </a:lvl6pPr>
            <a:lvl7pPr lvl="6" rtl="0">
              <a:lnSpc>
                <a:spcPct val="90000"/>
              </a:lnSpc>
              <a:spcBef>
                <a:spcPts val="1600"/>
              </a:spcBef>
              <a:spcAft>
                <a:spcPts val="0"/>
              </a:spcAft>
              <a:buNone/>
              <a:defRPr sz="1250"/>
            </a:lvl7pPr>
            <a:lvl8pPr lvl="7" rtl="0">
              <a:lnSpc>
                <a:spcPct val="90000"/>
              </a:lnSpc>
              <a:spcBef>
                <a:spcPts val="1600"/>
              </a:spcBef>
              <a:spcAft>
                <a:spcPts val="0"/>
              </a:spcAft>
              <a:buNone/>
              <a:defRPr sz="1250"/>
            </a:lvl8pPr>
            <a:lvl9pPr lvl="8" rtl="0">
              <a:lnSpc>
                <a:spcPct val="90000"/>
              </a:lnSpc>
              <a:spcBef>
                <a:spcPts val="1600"/>
              </a:spcBef>
              <a:spcAft>
                <a:spcPts val="1600"/>
              </a:spcAft>
              <a:buNone/>
              <a:defRPr sz="125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326"/>
        <p:cNvGrpSpPr/>
        <p:nvPr/>
      </p:nvGrpSpPr>
      <p:grpSpPr>
        <a:xfrm>
          <a:off x="0" y="0"/>
          <a:ext cx="0" cy="0"/>
          <a:chOff x="0" y="0"/>
          <a:chExt cx="0" cy="0"/>
        </a:xfrm>
      </p:grpSpPr>
      <p:sp>
        <p:nvSpPr>
          <p:cNvPr id="327" name="Google Shape;327;p37"/>
          <p:cNvSpPr txBox="1">
            <a:spLocks noGrp="1"/>
          </p:cNvSpPr>
          <p:nvPr>
            <p:ph type="title"/>
          </p:nvPr>
        </p:nvSpPr>
        <p:spPr>
          <a:xfrm>
            <a:off x="713425" y="417244"/>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37"/>
          <p:cNvSpPr txBox="1">
            <a:spLocks noGrp="1"/>
          </p:cNvSpPr>
          <p:nvPr>
            <p:ph type="subTitle" idx="1"/>
          </p:nvPr>
        </p:nvSpPr>
        <p:spPr>
          <a:xfrm>
            <a:off x="611725" y="1884675"/>
            <a:ext cx="7923300" cy="1755600"/>
          </a:xfrm>
          <a:prstGeom prst="rect">
            <a:avLst/>
          </a:prstGeom>
        </p:spPr>
        <p:txBody>
          <a:bodyPr spcFirstLastPara="1" wrap="square" lIns="91425" tIns="91425" rIns="91425" bIns="91425" anchor="t" anchorCtr="0">
            <a:noAutofit/>
          </a:bodyPr>
          <a:lstStyle>
            <a:lvl1pPr marR="50800" lvl="0" rtl="0">
              <a:spcBef>
                <a:spcPts val="0"/>
              </a:spcBef>
              <a:spcAft>
                <a:spcPts val="0"/>
              </a:spcAft>
              <a:buNone/>
              <a:defRPr sz="1400">
                <a:latin typeface="Proxima Nova"/>
                <a:ea typeface="Proxima Nova"/>
                <a:cs typeface="Proxima Nova"/>
                <a:sym typeface="Proxima Nova"/>
              </a:defRPr>
            </a:lvl1pPr>
            <a:lvl2pPr marR="50800" lvl="1" rtl="0">
              <a:spcBef>
                <a:spcPts val="0"/>
              </a:spcBef>
              <a:spcAft>
                <a:spcPts val="0"/>
              </a:spcAft>
              <a:buNone/>
              <a:defRPr sz="1400">
                <a:latin typeface="Proxima Nova"/>
                <a:ea typeface="Proxima Nova"/>
                <a:cs typeface="Proxima Nova"/>
                <a:sym typeface="Proxima Nova"/>
              </a:defRPr>
            </a:lvl2pPr>
            <a:lvl3pPr marR="50800" lvl="2" rtl="0">
              <a:spcBef>
                <a:spcPts val="0"/>
              </a:spcBef>
              <a:spcAft>
                <a:spcPts val="0"/>
              </a:spcAft>
              <a:buNone/>
              <a:defRPr sz="1400">
                <a:latin typeface="Proxima Nova"/>
                <a:ea typeface="Proxima Nova"/>
                <a:cs typeface="Proxima Nova"/>
                <a:sym typeface="Proxima Nova"/>
              </a:defRPr>
            </a:lvl3pPr>
            <a:lvl4pPr marR="50800" lvl="3" rtl="0">
              <a:spcBef>
                <a:spcPts val="0"/>
              </a:spcBef>
              <a:spcAft>
                <a:spcPts val="0"/>
              </a:spcAft>
              <a:buNone/>
              <a:defRPr sz="1400">
                <a:latin typeface="Proxima Nova"/>
                <a:ea typeface="Proxima Nova"/>
                <a:cs typeface="Proxima Nova"/>
                <a:sym typeface="Proxima Nova"/>
              </a:defRPr>
            </a:lvl4pPr>
            <a:lvl5pPr marR="50800" lvl="4" rtl="0">
              <a:spcBef>
                <a:spcPts val="0"/>
              </a:spcBef>
              <a:spcAft>
                <a:spcPts val="0"/>
              </a:spcAft>
              <a:buNone/>
              <a:defRPr sz="1400">
                <a:latin typeface="Proxima Nova"/>
                <a:ea typeface="Proxima Nova"/>
                <a:cs typeface="Proxima Nova"/>
                <a:sym typeface="Proxima Nova"/>
              </a:defRPr>
            </a:lvl5pPr>
            <a:lvl6pPr marR="50800" lvl="5" rtl="0">
              <a:spcBef>
                <a:spcPts val="0"/>
              </a:spcBef>
              <a:spcAft>
                <a:spcPts val="0"/>
              </a:spcAft>
              <a:buNone/>
              <a:defRPr sz="1400">
                <a:latin typeface="Proxima Nova"/>
                <a:ea typeface="Proxima Nova"/>
                <a:cs typeface="Proxima Nova"/>
                <a:sym typeface="Proxima Nova"/>
              </a:defRPr>
            </a:lvl6pPr>
            <a:lvl7pPr marR="50800" lvl="6" rtl="0">
              <a:spcBef>
                <a:spcPts val="0"/>
              </a:spcBef>
              <a:spcAft>
                <a:spcPts val="0"/>
              </a:spcAft>
              <a:buNone/>
              <a:defRPr sz="1400">
                <a:latin typeface="Proxima Nova"/>
                <a:ea typeface="Proxima Nova"/>
                <a:cs typeface="Proxima Nova"/>
                <a:sym typeface="Proxima Nova"/>
              </a:defRPr>
            </a:lvl7pPr>
            <a:lvl8pPr marR="50800" lvl="7" rtl="0">
              <a:spcBef>
                <a:spcPts val="0"/>
              </a:spcBef>
              <a:spcAft>
                <a:spcPts val="0"/>
              </a:spcAft>
              <a:buNone/>
              <a:defRPr sz="1400">
                <a:latin typeface="Proxima Nova"/>
                <a:ea typeface="Proxima Nova"/>
                <a:cs typeface="Proxima Nova"/>
                <a:sym typeface="Proxima Nova"/>
              </a:defRPr>
            </a:lvl8pPr>
            <a:lvl9pPr marR="50800" lvl="8" rtl="0">
              <a:spcBef>
                <a:spcPts val="0"/>
              </a:spcBef>
              <a:spcAft>
                <a:spcPts val="0"/>
              </a:spcAft>
              <a:buNone/>
              <a:defRPr sz="1400">
                <a:latin typeface="Proxima Nova"/>
                <a:ea typeface="Proxima Nova"/>
                <a:cs typeface="Proxima Nova"/>
                <a:sym typeface="Proxima Nov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713250" y="41668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610829" y="445025"/>
            <a:ext cx="811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atin typeface="Rubik"/>
                <a:ea typeface="Rubik"/>
                <a:cs typeface="Rubik"/>
                <a:sym typeface="Rubik"/>
              </a:defRPr>
            </a:lvl1pPr>
            <a:lvl2pPr lvl="1" rtl="0">
              <a:spcBef>
                <a:spcPts val="0"/>
              </a:spcBef>
              <a:spcAft>
                <a:spcPts val="0"/>
              </a:spcAft>
              <a:buSzPts val="2800"/>
              <a:buNone/>
              <a:defRPr>
                <a:latin typeface="Rubik"/>
                <a:ea typeface="Rubik"/>
                <a:cs typeface="Rubik"/>
                <a:sym typeface="Rubik"/>
              </a:defRPr>
            </a:lvl2pPr>
            <a:lvl3pPr lvl="2" rtl="0">
              <a:spcBef>
                <a:spcPts val="0"/>
              </a:spcBef>
              <a:spcAft>
                <a:spcPts val="0"/>
              </a:spcAft>
              <a:buSzPts val="2800"/>
              <a:buNone/>
              <a:defRPr>
                <a:latin typeface="Rubik"/>
                <a:ea typeface="Rubik"/>
                <a:cs typeface="Rubik"/>
                <a:sym typeface="Rubik"/>
              </a:defRPr>
            </a:lvl3pPr>
            <a:lvl4pPr lvl="3" rtl="0">
              <a:spcBef>
                <a:spcPts val="0"/>
              </a:spcBef>
              <a:spcAft>
                <a:spcPts val="0"/>
              </a:spcAft>
              <a:buSzPts val="2800"/>
              <a:buNone/>
              <a:defRPr>
                <a:latin typeface="Rubik"/>
                <a:ea typeface="Rubik"/>
                <a:cs typeface="Rubik"/>
                <a:sym typeface="Rubik"/>
              </a:defRPr>
            </a:lvl4pPr>
            <a:lvl5pPr lvl="4" rtl="0">
              <a:spcBef>
                <a:spcPts val="0"/>
              </a:spcBef>
              <a:spcAft>
                <a:spcPts val="0"/>
              </a:spcAft>
              <a:buSzPts val="2800"/>
              <a:buNone/>
              <a:defRPr>
                <a:latin typeface="Rubik"/>
                <a:ea typeface="Rubik"/>
                <a:cs typeface="Rubik"/>
                <a:sym typeface="Rubik"/>
              </a:defRPr>
            </a:lvl5pPr>
            <a:lvl6pPr lvl="5" rtl="0">
              <a:spcBef>
                <a:spcPts val="0"/>
              </a:spcBef>
              <a:spcAft>
                <a:spcPts val="0"/>
              </a:spcAft>
              <a:buSzPts val="2800"/>
              <a:buNone/>
              <a:defRPr>
                <a:latin typeface="Rubik"/>
                <a:ea typeface="Rubik"/>
                <a:cs typeface="Rubik"/>
                <a:sym typeface="Rubik"/>
              </a:defRPr>
            </a:lvl6pPr>
            <a:lvl7pPr lvl="6" rtl="0">
              <a:spcBef>
                <a:spcPts val="0"/>
              </a:spcBef>
              <a:spcAft>
                <a:spcPts val="0"/>
              </a:spcAft>
              <a:buSzPts val="2800"/>
              <a:buNone/>
              <a:defRPr>
                <a:latin typeface="Rubik"/>
                <a:ea typeface="Rubik"/>
                <a:cs typeface="Rubik"/>
                <a:sym typeface="Rubik"/>
              </a:defRPr>
            </a:lvl7pPr>
            <a:lvl8pPr lvl="7" rtl="0">
              <a:spcBef>
                <a:spcPts val="0"/>
              </a:spcBef>
              <a:spcAft>
                <a:spcPts val="0"/>
              </a:spcAft>
              <a:buSzPts val="2800"/>
              <a:buNone/>
              <a:defRPr>
                <a:latin typeface="Rubik"/>
                <a:ea typeface="Rubik"/>
                <a:cs typeface="Rubik"/>
                <a:sym typeface="Rubik"/>
              </a:defRPr>
            </a:lvl8pPr>
            <a:lvl9pPr lvl="8" rtl="0">
              <a:spcBef>
                <a:spcPts val="0"/>
              </a:spcBef>
              <a:spcAft>
                <a:spcPts val="0"/>
              </a:spcAft>
              <a:buSzPts val="2800"/>
              <a:buNone/>
              <a:defRPr>
                <a:latin typeface="Rubik"/>
                <a:ea typeface="Rubik"/>
                <a:cs typeface="Rubik"/>
                <a:sym typeface="Rubi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713225" y="1124084"/>
            <a:ext cx="4346400" cy="3515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dk2"/>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3" name="Google Shape;113;p21"/>
          <p:cNvSpPr/>
          <p:nvPr/>
        </p:nvSpPr>
        <p:spPr>
          <a:xfrm>
            <a:off x="-7" y="243081"/>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p:nvPr/>
        </p:nvSpPr>
        <p:spPr>
          <a:xfrm>
            <a:off x="1005525" y="-193380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1"/>
          <p:cNvSpPr/>
          <p:nvPr/>
        </p:nvSpPr>
        <p:spPr>
          <a:xfrm>
            <a:off x="1332575" y="715839"/>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21"/>
          <p:cNvSpPr/>
          <p:nvPr/>
        </p:nvSpPr>
        <p:spPr>
          <a:xfrm>
            <a:off x="1332575" y="4160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 name="Google Shape;117;p21"/>
          <p:cNvSpPr/>
          <p:nvPr/>
        </p:nvSpPr>
        <p:spPr>
          <a:xfrm>
            <a:off x="1332575" y="1104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21"/>
          <p:cNvSpPr/>
          <p:nvPr/>
        </p:nvSpPr>
        <p:spPr>
          <a:xfrm rot="10800000">
            <a:off x="8482276" y="3997437"/>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1"/>
          <p:cNvSpPr/>
          <p:nvPr/>
        </p:nvSpPr>
        <p:spPr>
          <a:xfrm rot="10800000">
            <a:off x="8430761" y="-1232616"/>
            <a:ext cx="429383" cy="2789575"/>
          </a:xfrm>
          <a:custGeom>
            <a:avLst/>
            <a:gdLst/>
            <a:ahLst/>
            <a:cxnLst/>
            <a:rect l="l" t="t" r="r" b="b"/>
            <a:pathLst>
              <a:path w="14062" h="69783" extrusionOk="0">
                <a:moveTo>
                  <a:pt x="1" y="0"/>
                </a:moveTo>
                <a:lnTo>
                  <a:pt x="1" y="69783"/>
                </a:lnTo>
                <a:lnTo>
                  <a:pt x="14062" y="69783"/>
                </a:lnTo>
                <a:lnTo>
                  <a:pt x="14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1"/>
          <p:cNvSpPr/>
          <p:nvPr/>
        </p:nvSpPr>
        <p:spPr>
          <a:xfrm rot="10800000">
            <a:off x="7635156" y="300898"/>
            <a:ext cx="2355948" cy="527786"/>
          </a:xfrm>
          <a:custGeom>
            <a:avLst/>
            <a:gdLst/>
            <a:ahLst/>
            <a:cxnLst/>
            <a:rect l="l" t="t" r="r" b="b"/>
            <a:pathLst>
              <a:path w="61509" h="16301" extrusionOk="0">
                <a:moveTo>
                  <a:pt x="0" y="1"/>
                </a:moveTo>
                <a:lnTo>
                  <a:pt x="0" y="16300"/>
                </a:lnTo>
                <a:lnTo>
                  <a:pt x="61508" y="16300"/>
                </a:lnTo>
                <a:lnTo>
                  <a:pt x="61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p:nvPr/>
        </p:nvSpPr>
        <p:spPr>
          <a:xfrm rot="10800000">
            <a:off x="414168" y="297450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p:nvPr/>
        </p:nvSpPr>
        <p:spPr>
          <a:xfrm rot="10800000">
            <a:off x="8071868" y="-159870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617452" y="2405925"/>
            <a:ext cx="5047500" cy="906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5" name="Google Shape;125;p22"/>
          <p:cNvSpPr txBox="1">
            <a:spLocks noGrp="1"/>
          </p:cNvSpPr>
          <p:nvPr>
            <p:ph type="title" idx="2" hasCustomPrompt="1"/>
          </p:nvPr>
        </p:nvSpPr>
        <p:spPr>
          <a:xfrm>
            <a:off x="617457" y="1195269"/>
            <a:ext cx="3643500" cy="13599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26" name="Google Shape;126;p22"/>
          <p:cNvSpPr/>
          <p:nvPr/>
        </p:nvSpPr>
        <p:spPr>
          <a:xfrm>
            <a:off x="6705700" y="2538049"/>
            <a:ext cx="429383" cy="2789575"/>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a:off x="6788052" y="3862250"/>
            <a:ext cx="2355948" cy="527786"/>
          </a:xfrm>
          <a:custGeom>
            <a:avLst/>
            <a:gdLst/>
            <a:ahLst/>
            <a:cxnLst/>
            <a:rect l="l" t="t" r="r" b="b"/>
            <a:pathLst>
              <a:path w="61509" h="16301" extrusionOk="0">
                <a:moveTo>
                  <a:pt x="0" y="1"/>
                </a:moveTo>
                <a:lnTo>
                  <a:pt x="0" y="16300"/>
                </a:lnTo>
                <a:lnTo>
                  <a:pt x="61508" y="16300"/>
                </a:lnTo>
                <a:lnTo>
                  <a:pt x="61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7407425" y="-54905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a:off x="7754425" y="19516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a:off x="7754425" y="15245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a:off x="7754425" y="10974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a:off x="8900225" y="3567075"/>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a:off x="5965975" y="423275"/>
            <a:ext cx="1169100" cy="1169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713250" y="3011991"/>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3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6" name="Google Shape;136;p23"/>
          <p:cNvSpPr txBox="1">
            <a:spLocks noGrp="1"/>
          </p:cNvSpPr>
          <p:nvPr>
            <p:ph type="subTitle" idx="1"/>
          </p:nvPr>
        </p:nvSpPr>
        <p:spPr>
          <a:xfrm>
            <a:off x="1558650" y="1749052"/>
            <a:ext cx="6026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None/>
              <a:defRPr sz="2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37" name="Google Shape;137;p23"/>
          <p:cNvSpPr/>
          <p:nvPr/>
        </p:nvSpPr>
        <p:spPr>
          <a:xfrm>
            <a:off x="7891775" y="4396015"/>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8669196" y="2218100"/>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rot="10800000">
            <a:off x="400623" y="4690594"/>
            <a:ext cx="1059412" cy="561685"/>
          </a:xfrm>
          <a:custGeom>
            <a:avLst/>
            <a:gdLst/>
            <a:ahLst/>
            <a:cxnLst/>
            <a:rect l="l" t="t" r="r" b="b"/>
            <a:pathLst>
              <a:path w="34695" h="17348" extrusionOk="0">
                <a:moveTo>
                  <a:pt x="0" y="1"/>
                </a:moveTo>
                <a:cubicBezTo>
                  <a:pt x="0" y="9573"/>
                  <a:pt x="7763" y="17348"/>
                  <a:pt x="17348" y="17348"/>
                </a:cubicBezTo>
                <a:cubicBezTo>
                  <a:pt x="26932" y="17348"/>
                  <a:pt x="34695" y="9573"/>
                  <a:pt x="34695" y="1"/>
                </a:cubicBez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4711051" y="-1683100"/>
            <a:ext cx="174791"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rot="-5400000">
            <a:off x="8919120"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rot="-5400000">
            <a:off x="8492020"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rot="-5400000">
            <a:off x="8064920" y="1667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4244550" y="234718"/>
            <a:ext cx="1878177" cy="167330"/>
          </a:xfrm>
          <a:custGeom>
            <a:avLst/>
            <a:gdLst/>
            <a:ahLst/>
            <a:cxnLst/>
            <a:rect l="l" t="t" r="r" b="b"/>
            <a:pathLst>
              <a:path w="61509" h="16301" extrusionOk="0">
                <a:moveTo>
                  <a:pt x="0" y="1"/>
                </a:moveTo>
                <a:lnTo>
                  <a:pt x="0" y="16300"/>
                </a:lnTo>
                <a:lnTo>
                  <a:pt x="61508" y="16300"/>
                </a:lnTo>
                <a:lnTo>
                  <a:pt x="61508"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1633201" y="4078425"/>
            <a:ext cx="174791"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30150" y="348640"/>
            <a:ext cx="1394289" cy="89107"/>
          </a:xfrm>
          <a:custGeom>
            <a:avLst/>
            <a:gdLst/>
            <a:ahLst/>
            <a:cxnLst/>
            <a:rect l="l" t="t" r="r" b="b"/>
            <a:pathLst>
              <a:path w="45662" h="21254" extrusionOk="0">
                <a:moveTo>
                  <a:pt x="1" y="1"/>
                </a:moveTo>
                <a:lnTo>
                  <a:pt x="1" y="21253"/>
                </a:lnTo>
                <a:lnTo>
                  <a:pt x="45661" y="21253"/>
                </a:lnTo>
                <a:lnTo>
                  <a:pt x="456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807571" y="-1829275"/>
            <a:ext cx="215021" cy="3433140"/>
          </a:xfrm>
          <a:custGeom>
            <a:avLst/>
            <a:gdLst/>
            <a:ahLst/>
            <a:cxnLst/>
            <a:rect l="l" t="t" r="r" b="b"/>
            <a:pathLst>
              <a:path w="23825" h="37256" extrusionOk="0">
                <a:moveTo>
                  <a:pt x="0" y="1"/>
                </a:moveTo>
                <a:lnTo>
                  <a:pt x="0" y="37255"/>
                </a:lnTo>
                <a:lnTo>
                  <a:pt x="23825" y="37255"/>
                </a:lnTo>
                <a:lnTo>
                  <a:pt x="238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148"/>
        <p:cNvGrpSpPr/>
        <p:nvPr/>
      </p:nvGrpSpPr>
      <p:grpSpPr>
        <a:xfrm>
          <a:off x="0" y="0"/>
          <a:ext cx="0" cy="0"/>
          <a:chOff x="0" y="0"/>
          <a:chExt cx="0" cy="0"/>
        </a:xfrm>
      </p:grpSpPr>
      <p:sp>
        <p:nvSpPr>
          <p:cNvPr id="149" name="Google Shape;149;p24"/>
          <p:cNvSpPr txBox="1">
            <a:spLocks noGrp="1"/>
          </p:cNvSpPr>
          <p:nvPr>
            <p:ph type="title" hasCustomPrompt="1"/>
          </p:nvPr>
        </p:nvSpPr>
        <p:spPr>
          <a:xfrm>
            <a:off x="600975" y="1266750"/>
            <a:ext cx="79422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0" name="Google Shape;150;p24"/>
          <p:cNvSpPr txBox="1">
            <a:spLocks noGrp="1"/>
          </p:cNvSpPr>
          <p:nvPr>
            <p:ph type="body" idx="1"/>
          </p:nvPr>
        </p:nvSpPr>
        <p:spPr>
          <a:xfrm>
            <a:off x="311700" y="3312850"/>
            <a:ext cx="8520600" cy="417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151" name="Google Shape;151;p24"/>
          <p:cNvSpPr/>
          <p:nvPr/>
        </p:nvSpPr>
        <p:spPr>
          <a:xfrm>
            <a:off x="-7" y="243081"/>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p:nvPr/>
        </p:nvSpPr>
        <p:spPr>
          <a:xfrm>
            <a:off x="283850" y="3521624"/>
            <a:ext cx="429383" cy="2789575"/>
          </a:xfrm>
          <a:custGeom>
            <a:avLst/>
            <a:gdLst/>
            <a:ahLst/>
            <a:cxnLst/>
            <a:rect l="l" t="t" r="r" b="b"/>
            <a:pathLst>
              <a:path w="14062" h="69783" extrusionOk="0">
                <a:moveTo>
                  <a:pt x="1" y="0"/>
                </a:moveTo>
                <a:lnTo>
                  <a:pt x="1" y="69783"/>
                </a:lnTo>
                <a:lnTo>
                  <a:pt x="14062" y="69783"/>
                </a:lnTo>
                <a:lnTo>
                  <a:pt x="140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a:off x="-1177973" y="4249900"/>
            <a:ext cx="2355948" cy="527786"/>
          </a:xfrm>
          <a:custGeom>
            <a:avLst/>
            <a:gdLst/>
            <a:ahLst/>
            <a:cxnLst/>
            <a:rect l="l" t="t" r="r" b="b"/>
            <a:pathLst>
              <a:path w="61509" h="16301" extrusionOk="0">
                <a:moveTo>
                  <a:pt x="0" y="1"/>
                </a:moveTo>
                <a:lnTo>
                  <a:pt x="0" y="16300"/>
                </a:lnTo>
                <a:lnTo>
                  <a:pt x="61508" y="16300"/>
                </a:lnTo>
                <a:lnTo>
                  <a:pt x="61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p:nvPr/>
        </p:nvSpPr>
        <p:spPr>
          <a:xfrm>
            <a:off x="1005525" y="-1315875"/>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a:off x="1332575" y="715839"/>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6" name="Google Shape;156;p24"/>
          <p:cNvSpPr/>
          <p:nvPr/>
        </p:nvSpPr>
        <p:spPr>
          <a:xfrm>
            <a:off x="1332575" y="4160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 name="Google Shape;157;p24"/>
          <p:cNvSpPr/>
          <p:nvPr/>
        </p:nvSpPr>
        <p:spPr>
          <a:xfrm>
            <a:off x="1332575" y="110425"/>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8" name="Google Shape;158;p24"/>
          <p:cNvSpPr/>
          <p:nvPr/>
        </p:nvSpPr>
        <p:spPr>
          <a:xfrm>
            <a:off x="934200" y="402415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9" name="Google Shape;159;p24"/>
          <p:cNvSpPr/>
          <p:nvPr/>
        </p:nvSpPr>
        <p:spPr>
          <a:xfrm rot="10800000">
            <a:off x="8482276" y="3432262"/>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rot="10800000">
            <a:off x="8430761" y="-1232616"/>
            <a:ext cx="429383" cy="2789575"/>
          </a:xfrm>
          <a:custGeom>
            <a:avLst/>
            <a:gdLst/>
            <a:ahLst/>
            <a:cxnLst/>
            <a:rect l="l" t="t" r="r" b="b"/>
            <a:pathLst>
              <a:path w="14062" h="69783" extrusionOk="0">
                <a:moveTo>
                  <a:pt x="1" y="0"/>
                </a:moveTo>
                <a:lnTo>
                  <a:pt x="1" y="69783"/>
                </a:lnTo>
                <a:lnTo>
                  <a:pt x="14062" y="69783"/>
                </a:lnTo>
                <a:lnTo>
                  <a:pt x="140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rot="10800000">
            <a:off x="7855018" y="300898"/>
            <a:ext cx="2355948" cy="527786"/>
          </a:xfrm>
          <a:custGeom>
            <a:avLst/>
            <a:gdLst/>
            <a:ahLst/>
            <a:cxnLst/>
            <a:rect l="l" t="t" r="r" b="b"/>
            <a:pathLst>
              <a:path w="61509" h="16301" extrusionOk="0">
                <a:moveTo>
                  <a:pt x="0" y="1"/>
                </a:moveTo>
                <a:lnTo>
                  <a:pt x="0" y="16300"/>
                </a:lnTo>
                <a:lnTo>
                  <a:pt x="61508" y="16300"/>
                </a:lnTo>
                <a:lnTo>
                  <a:pt x="615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rot="10800000">
            <a:off x="8044268" y="372985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rot="10800000">
            <a:off x="7460719" y="3630370"/>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4" name="Google Shape;164;p24"/>
          <p:cNvSpPr/>
          <p:nvPr/>
        </p:nvSpPr>
        <p:spPr>
          <a:xfrm rot="10800000">
            <a:off x="7460719" y="3930184"/>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5" name="Google Shape;165;p24"/>
          <p:cNvSpPr/>
          <p:nvPr/>
        </p:nvSpPr>
        <p:spPr>
          <a:xfrm rot="10800000">
            <a:off x="7460719" y="4235784"/>
            <a:ext cx="350700" cy="303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6" name="Google Shape;166;p24"/>
          <p:cNvSpPr/>
          <p:nvPr/>
        </p:nvSpPr>
        <p:spPr>
          <a:xfrm rot="10800000">
            <a:off x="8004593" y="-1598700"/>
            <a:ext cx="94200" cy="2653134"/>
          </a:xfrm>
          <a:custGeom>
            <a:avLst/>
            <a:gdLst/>
            <a:ahLst/>
            <a:cxnLst/>
            <a:rect l="l" t="t" r="r" b="b"/>
            <a:pathLst>
              <a:path w="3085" h="73200" extrusionOk="0">
                <a:moveTo>
                  <a:pt x="1" y="0"/>
                </a:moveTo>
                <a:lnTo>
                  <a:pt x="1" y="73200"/>
                </a:lnTo>
                <a:lnTo>
                  <a:pt x="3085" y="73200"/>
                </a:lnTo>
                <a:lnTo>
                  <a:pt x="30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10829" y="445025"/>
            <a:ext cx="81192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Righteous"/>
              <a:buNone/>
              <a:defRPr sz="3300">
                <a:solidFill>
                  <a:schemeClr val="dk1"/>
                </a:solidFill>
                <a:latin typeface="Righteous"/>
                <a:ea typeface="Righteous"/>
                <a:cs typeface="Righteous"/>
                <a:sym typeface="Righteou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610829" y="1152475"/>
            <a:ext cx="81192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Rubik"/>
              <a:buChar char="●"/>
              <a:defRPr sz="1800">
                <a:solidFill>
                  <a:schemeClr val="dk2"/>
                </a:solidFill>
                <a:latin typeface="Rubik"/>
                <a:ea typeface="Rubik"/>
                <a:cs typeface="Rubik"/>
                <a:sym typeface="Rubik"/>
              </a:defRPr>
            </a:lvl1pPr>
            <a:lvl2pPr marL="914400" lvl="1" indent="-3175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2pPr>
            <a:lvl3pPr marL="1371600" lvl="2" indent="-3175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3pPr>
            <a:lvl4pPr marL="1828800" lvl="3" indent="-3175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4pPr>
            <a:lvl5pPr marL="2286000" lvl="4" indent="-3175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5pPr>
            <a:lvl6pPr marL="2743200" lvl="5" indent="-3175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6pPr>
            <a:lvl7pPr marL="3200400" lvl="6" indent="-3175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7pPr>
            <a:lvl8pPr marL="3657600" lvl="7" indent="-317500" rtl="0">
              <a:lnSpc>
                <a:spcPct val="115000"/>
              </a:lnSpc>
              <a:spcBef>
                <a:spcPts val="1600"/>
              </a:spcBef>
              <a:spcAft>
                <a:spcPts val="0"/>
              </a:spcAft>
              <a:buClr>
                <a:schemeClr val="dk2"/>
              </a:buClr>
              <a:buSzPts val="1400"/>
              <a:buFont typeface="Rubik"/>
              <a:buChar char="○"/>
              <a:defRPr>
                <a:solidFill>
                  <a:schemeClr val="dk2"/>
                </a:solidFill>
                <a:latin typeface="Rubik"/>
                <a:ea typeface="Rubik"/>
                <a:cs typeface="Rubik"/>
                <a:sym typeface="Rubik"/>
              </a:defRPr>
            </a:lvl8pPr>
            <a:lvl9pPr marL="4114800" lvl="8" indent="-317500" rtl="0">
              <a:lnSpc>
                <a:spcPct val="115000"/>
              </a:lnSpc>
              <a:spcBef>
                <a:spcPts val="1600"/>
              </a:spcBef>
              <a:spcAft>
                <a:spcPts val="1600"/>
              </a:spcAft>
              <a:buClr>
                <a:schemeClr val="dk2"/>
              </a:buClr>
              <a:buSzPts val="1400"/>
              <a:buFont typeface="Rubik"/>
              <a:buChar char="■"/>
              <a:defRPr>
                <a:solidFill>
                  <a:schemeClr val="dk2"/>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3" r:id="rId3"/>
    <p:sldLayoutId id="2147483664" r:id="rId4"/>
    <p:sldLayoutId id="2147483666" r:id="rId5"/>
    <p:sldLayoutId id="2147483667" r:id="rId6"/>
    <p:sldLayoutId id="2147483668" r:id="rId7"/>
    <p:sldLayoutId id="2147483669" r:id="rId8"/>
    <p:sldLayoutId id="2147483670"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5311">
          <p15:clr>
            <a:srgbClr val="EA4335"/>
          </p15:clr>
        </p15:guide>
        <p15:guide id="5" pos="449">
          <p15:clr>
            <a:srgbClr val="EA4335"/>
          </p15:clr>
        </p15:guide>
        <p15:guide id="6" orient="horz" pos="1620">
          <p15:clr>
            <a:srgbClr val="EA4335"/>
          </p15:clr>
        </p15:guide>
        <p15:guide id="7" orient="horz" pos="340">
          <p15:clr>
            <a:srgbClr val="EA4335"/>
          </p15:clr>
        </p15:guide>
        <p15:guide id="8"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400" dirty="0" smtClean="0"/>
              <a:t>MKU Transformasi Digital</a:t>
            </a:r>
            <a:endParaRPr sz="2400" dirty="0"/>
          </a:p>
        </p:txBody>
      </p:sp>
      <p:sp>
        <p:nvSpPr>
          <p:cNvPr id="3" name="Title 2"/>
          <p:cNvSpPr>
            <a:spLocks noGrp="1"/>
          </p:cNvSpPr>
          <p:nvPr>
            <p:ph type="title" idx="2"/>
          </p:nvPr>
        </p:nvSpPr>
        <p:spPr>
          <a:xfrm>
            <a:off x="617456" y="1195269"/>
            <a:ext cx="4713080" cy="1359900"/>
          </a:xfrm>
        </p:spPr>
        <p:txBody>
          <a:bodyPr/>
          <a:lstStyle/>
          <a:p>
            <a:r>
              <a:rPr lang="id-ID" sz="4400" dirty="0" smtClean="0"/>
              <a:t>Jejaring Sosial </a:t>
            </a:r>
            <a:br>
              <a:rPr lang="id-ID" sz="4400" dirty="0" smtClean="0"/>
            </a:br>
            <a:r>
              <a:rPr lang="id-ID" sz="4400" dirty="0" smtClean="0"/>
              <a:t>dan Media Sosial</a:t>
            </a:r>
            <a:endParaRPr lang="id-ID"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Era Keterbukaan Informasi</a:t>
            </a:r>
            <a:endParaRPr lang="id-ID" dirty="0"/>
          </a:p>
        </p:txBody>
      </p:sp>
      <p:sp>
        <p:nvSpPr>
          <p:cNvPr id="9" name="Content Placeholder 1"/>
          <p:cNvSpPr txBox="1">
            <a:spLocks/>
          </p:cNvSpPr>
          <p:nvPr/>
        </p:nvSpPr>
        <p:spPr>
          <a:xfrm>
            <a:off x="984738" y="1346479"/>
            <a:ext cx="7526215" cy="30346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Rubik"/>
              <a:buNone/>
              <a:defRPr sz="2000" b="0" i="0" u="none" strike="noStrike" cap="none">
                <a:solidFill>
                  <a:schemeClr val="dk2"/>
                </a:solidFill>
                <a:latin typeface="Righteous"/>
                <a:ea typeface="Righteous"/>
                <a:cs typeface="Righteous"/>
                <a:sym typeface="Righteous"/>
              </a:defRPr>
            </a:lvl1pPr>
            <a:lvl2pPr marL="914400" marR="0" lvl="1" indent="-317500" algn="l" rtl="0">
              <a:lnSpc>
                <a:spcPct val="115000"/>
              </a:lnSpc>
              <a:spcBef>
                <a:spcPts val="0"/>
              </a:spcBef>
              <a:spcAft>
                <a:spcPts val="0"/>
              </a:spcAft>
              <a:buClr>
                <a:schemeClr val="dk2"/>
              </a:buClr>
              <a:buSzPts val="1400"/>
              <a:buFont typeface="Rubik"/>
              <a:buNone/>
              <a:defRPr sz="1400" b="0" i="0" u="none" strike="noStrike" cap="none">
                <a:solidFill>
                  <a:schemeClr val="dk2"/>
                </a:solidFill>
                <a:latin typeface="Rubik"/>
                <a:ea typeface="Rubik"/>
                <a:cs typeface="Rubik"/>
                <a:sym typeface="Rubik"/>
              </a:defRPr>
            </a:lvl2pPr>
            <a:lvl3pPr marL="1371600" marR="0" lvl="2" indent="-317500" algn="l" rtl="0">
              <a:lnSpc>
                <a:spcPct val="115000"/>
              </a:lnSpc>
              <a:spcBef>
                <a:spcPts val="1600"/>
              </a:spcBef>
              <a:spcAft>
                <a:spcPts val="0"/>
              </a:spcAft>
              <a:buClr>
                <a:schemeClr val="dk2"/>
              </a:buClr>
              <a:buSzPts val="1400"/>
              <a:buFont typeface="Rubik"/>
              <a:buNone/>
              <a:defRPr sz="1400" b="0" i="0" u="none" strike="noStrike" cap="none">
                <a:solidFill>
                  <a:schemeClr val="dk2"/>
                </a:solidFill>
                <a:latin typeface="Rubik"/>
                <a:ea typeface="Rubik"/>
                <a:cs typeface="Rubik"/>
                <a:sym typeface="Rubik"/>
              </a:defRPr>
            </a:lvl3pPr>
            <a:lvl4pPr marL="1828800" marR="0" lvl="3" indent="-317500" algn="l" rtl="0">
              <a:lnSpc>
                <a:spcPct val="115000"/>
              </a:lnSpc>
              <a:spcBef>
                <a:spcPts val="1600"/>
              </a:spcBef>
              <a:spcAft>
                <a:spcPts val="0"/>
              </a:spcAft>
              <a:buClr>
                <a:schemeClr val="dk2"/>
              </a:buClr>
              <a:buSzPts val="1400"/>
              <a:buFont typeface="Rubik"/>
              <a:buNone/>
              <a:defRPr sz="1400" b="0" i="0" u="none" strike="noStrike" cap="none">
                <a:solidFill>
                  <a:schemeClr val="dk2"/>
                </a:solidFill>
                <a:latin typeface="Rubik"/>
                <a:ea typeface="Rubik"/>
                <a:cs typeface="Rubik"/>
                <a:sym typeface="Rubik"/>
              </a:defRPr>
            </a:lvl4pPr>
            <a:lvl5pPr marL="2286000" marR="0" lvl="4" indent="-317500" algn="l" rtl="0">
              <a:lnSpc>
                <a:spcPct val="115000"/>
              </a:lnSpc>
              <a:spcBef>
                <a:spcPts val="1600"/>
              </a:spcBef>
              <a:spcAft>
                <a:spcPts val="0"/>
              </a:spcAft>
              <a:buClr>
                <a:schemeClr val="dk2"/>
              </a:buClr>
              <a:buSzPts val="1400"/>
              <a:buFont typeface="Rubik"/>
              <a:buNone/>
              <a:defRPr sz="1400" b="0" i="0" u="none" strike="noStrike" cap="none">
                <a:solidFill>
                  <a:schemeClr val="dk2"/>
                </a:solidFill>
                <a:latin typeface="Rubik"/>
                <a:ea typeface="Rubik"/>
                <a:cs typeface="Rubik"/>
                <a:sym typeface="Rubik"/>
              </a:defRPr>
            </a:lvl5pPr>
            <a:lvl6pPr marL="2743200" marR="0" lvl="5" indent="-317500" algn="l" rtl="0">
              <a:lnSpc>
                <a:spcPct val="115000"/>
              </a:lnSpc>
              <a:spcBef>
                <a:spcPts val="1600"/>
              </a:spcBef>
              <a:spcAft>
                <a:spcPts val="0"/>
              </a:spcAft>
              <a:buClr>
                <a:schemeClr val="dk2"/>
              </a:buClr>
              <a:buSzPts val="1400"/>
              <a:buFont typeface="Rubik"/>
              <a:buNone/>
              <a:defRPr sz="1400" b="0" i="0" u="none" strike="noStrike" cap="none">
                <a:solidFill>
                  <a:schemeClr val="dk2"/>
                </a:solidFill>
                <a:latin typeface="Rubik"/>
                <a:ea typeface="Rubik"/>
                <a:cs typeface="Rubik"/>
                <a:sym typeface="Rubik"/>
              </a:defRPr>
            </a:lvl6pPr>
            <a:lvl7pPr marL="3200400" marR="0" lvl="6" indent="-317500" algn="l" rtl="0">
              <a:lnSpc>
                <a:spcPct val="115000"/>
              </a:lnSpc>
              <a:spcBef>
                <a:spcPts val="1600"/>
              </a:spcBef>
              <a:spcAft>
                <a:spcPts val="0"/>
              </a:spcAft>
              <a:buClr>
                <a:schemeClr val="dk2"/>
              </a:buClr>
              <a:buSzPts val="1400"/>
              <a:buFont typeface="Rubik"/>
              <a:buNone/>
              <a:defRPr sz="1400" b="0" i="0" u="none" strike="noStrike" cap="none">
                <a:solidFill>
                  <a:schemeClr val="dk2"/>
                </a:solidFill>
                <a:latin typeface="Rubik"/>
                <a:ea typeface="Rubik"/>
                <a:cs typeface="Rubik"/>
                <a:sym typeface="Rubik"/>
              </a:defRPr>
            </a:lvl7pPr>
            <a:lvl8pPr marL="3657600" marR="0" lvl="7" indent="-317500" algn="l" rtl="0">
              <a:lnSpc>
                <a:spcPct val="115000"/>
              </a:lnSpc>
              <a:spcBef>
                <a:spcPts val="1600"/>
              </a:spcBef>
              <a:spcAft>
                <a:spcPts val="0"/>
              </a:spcAft>
              <a:buClr>
                <a:schemeClr val="dk2"/>
              </a:buClr>
              <a:buSzPts val="1400"/>
              <a:buFont typeface="Rubik"/>
              <a:buNone/>
              <a:defRPr sz="1400" b="0" i="0" u="none" strike="noStrike" cap="none">
                <a:solidFill>
                  <a:schemeClr val="dk2"/>
                </a:solidFill>
                <a:latin typeface="Rubik"/>
                <a:ea typeface="Rubik"/>
                <a:cs typeface="Rubik"/>
                <a:sym typeface="Rubik"/>
              </a:defRPr>
            </a:lvl8pPr>
            <a:lvl9pPr marL="4114800" marR="0" lvl="8" indent="-317500" algn="l" rtl="0">
              <a:lnSpc>
                <a:spcPct val="115000"/>
              </a:lnSpc>
              <a:spcBef>
                <a:spcPts val="1600"/>
              </a:spcBef>
              <a:spcAft>
                <a:spcPts val="1600"/>
              </a:spcAft>
              <a:buClr>
                <a:schemeClr val="dk2"/>
              </a:buClr>
              <a:buSzPts val="1400"/>
              <a:buFont typeface="Rubik"/>
              <a:buNone/>
              <a:defRPr sz="1400" b="0" i="0" u="none" strike="noStrike" cap="none">
                <a:solidFill>
                  <a:schemeClr val="dk2"/>
                </a:solidFill>
                <a:latin typeface="Rubik"/>
                <a:ea typeface="Rubik"/>
                <a:cs typeface="Rubik"/>
                <a:sym typeface="Rubik"/>
              </a:defRPr>
            </a:lvl9pPr>
          </a:lstStyle>
          <a:p>
            <a:pPr marL="322393" algn="just">
              <a:lnSpc>
                <a:spcPct val="150000"/>
              </a:lnSpc>
              <a:spcBef>
                <a:spcPts val="277"/>
              </a:spcBef>
              <a:buFont typeface="Wingdings" charset="2"/>
              <a:buChar char="ü"/>
              <a:defRPr/>
            </a:pPr>
            <a:r>
              <a:rPr lang="en-US" sz="1600" dirty="0" err="1" smtClean="0">
                <a:latin typeface="Rubik" panose="020B0604020202020204" charset="-79"/>
                <a:cs typeface="Rubik" panose="020B0604020202020204" charset="-79"/>
                <a:sym typeface="Calibri" pitchFamily="34" charset="0"/>
              </a:rPr>
              <a:t>Berita</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tidak</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lagi</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hanya</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berasal</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dari</a:t>
            </a:r>
            <a:r>
              <a:rPr lang="en-US" sz="1600" dirty="0" smtClean="0">
                <a:latin typeface="Rubik" panose="020B0604020202020204" charset="-79"/>
                <a:cs typeface="Rubik" panose="020B0604020202020204" charset="-79"/>
                <a:sym typeface="Calibri" pitchFamily="34" charset="0"/>
              </a:rPr>
              <a:t> media mainstream</a:t>
            </a:r>
            <a:endParaRPr lang="id-ID" sz="1600" dirty="0" smtClean="0">
              <a:latin typeface="Rubik" panose="020B0604020202020204" charset="-79"/>
              <a:cs typeface="Rubik" panose="020B0604020202020204" charset="-79"/>
              <a:sym typeface="Calibri" pitchFamily="34" charset="0"/>
            </a:endParaRPr>
          </a:p>
          <a:p>
            <a:pPr marL="322393" algn="just">
              <a:lnSpc>
                <a:spcPct val="150000"/>
              </a:lnSpc>
              <a:spcBef>
                <a:spcPts val="277"/>
              </a:spcBef>
              <a:buFont typeface="Wingdings" charset="2"/>
              <a:buChar char="ü"/>
              <a:defRPr/>
            </a:pPr>
            <a:r>
              <a:rPr lang="en-US" sz="1600" dirty="0" err="1" smtClean="0">
                <a:latin typeface="Rubik" panose="020B0604020202020204" charset="-79"/>
                <a:cs typeface="Rubik" panose="020B0604020202020204" charset="-79"/>
                <a:sym typeface="Calibri" pitchFamily="34" charset="0"/>
              </a:rPr>
              <a:t>Berita</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tidak</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hanya</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bersifat</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searah</a:t>
            </a:r>
            <a:endParaRPr lang="id-ID" sz="1600" dirty="0" smtClean="0">
              <a:latin typeface="Rubik" panose="020B0604020202020204" charset="-79"/>
              <a:cs typeface="Rubik" panose="020B0604020202020204" charset="-79"/>
              <a:sym typeface="Calibri" pitchFamily="34" charset="0"/>
            </a:endParaRPr>
          </a:p>
          <a:p>
            <a:pPr marL="322393" algn="just">
              <a:lnSpc>
                <a:spcPct val="150000"/>
              </a:lnSpc>
              <a:spcBef>
                <a:spcPts val="277"/>
              </a:spcBef>
              <a:buFont typeface="Wingdings" charset="2"/>
              <a:buChar char="ü"/>
              <a:defRPr/>
            </a:pPr>
            <a:r>
              <a:rPr lang="en-US" sz="1600" dirty="0" err="1" smtClean="0">
                <a:latin typeface="Rubik" panose="020B0604020202020204" charset="-79"/>
                <a:cs typeface="Rubik" panose="020B0604020202020204" charset="-79"/>
                <a:sym typeface="Calibri" pitchFamily="34" charset="0"/>
              </a:rPr>
              <a:t>Anggota</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masyarakat</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dapat</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menjadi</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narasumber</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maupun</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pencari</a:t>
            </a:r>
            <a:r>
              <a:rPr lang="en-US" sz="1600" dirty="0" smtClean="0">
                <a:latin typeface="Rubik" panose="020B0604020202020204" charset="-79"/>
                <a:cs typeface="Rubik" panose="020B0604020202020204" charset="-79"/>
                <a:sym typeface="Calibri" pitchFamily="34" charset="0"/>
              </a:rPr>
              <a:t>/</a:t>
            </a:r>
            <a:r>
              <a:rPr lang="en-US" sz="1600" dirty="0" err="1" smtClean="0">
                <a:latin typeface="Rubik" panose="020B0604020202020204" charset="-79"/>
                <a:cs typeface="Rubik" panose="020B0604020202020204" charset="-79"/>
                <a:sym typeface="Calibri" pitchFamily="34" charset="0"/>
              </a:rPr>
              <a:t>penyebar</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berita</a:t>
            </a:r>
            <a:endParaRPr lang="id-ID" sz="1600" dirty="0" smtClean="0">
              <a:latin typeface="Rubik" panose="020B0604020202020204" charset="-79"/>
              <a:cs typeface="Rubik" panose="020B0604020202020204" charset="-79"/>
              <a:sym typeface="Calibri" pitchFamily="34" charset="0"/>
            </a:endParaRPr>
          </a:p>
          <a:p>
            <a:pPr marL="322393" algn="just">
              <a:lnSpc>
                <a:spcPct val="150000"/>
              </a:lnSpc>
              <a:spcBef>
                <a:spcPts val="277"/>
              </a:spcBef>
              <a:buFont typeface="Wingdings" charset="2"/>
              <a:buChar char="ü"/>
              <a:defRPr/>
            </a:pPr>
            <a:r>
              <a:rPr lang="en-US" sz="1600" dirty="0" err="1" smtClean="0">
                <a:latin typeface="Rubik" panose="020B0604020202020204" charset="-79"/>
                <a:cs typeface="Rubik" panose="020B0604020202020204" charset="-79"/>
                <a:sym typeface="Calibri" pitchFamily="34" charset="0"/>
              </a:rPr>
              <a:t>Institusi</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harus</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siap</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diapresiasi</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maupun</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dikritik</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secara</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langsung</a:t>
            </a:r>
            <a:endParaRPr lang="id-ID" sz="1600" dirty="0">
              <a:latin typeface="Rubik" panose="020B0604020202020204" charset="-79"/>
              <a:cs typeface="Rubik" panose="020B0604020202020204" charset="-79"/>
              <a:sym typeface="Calibri" pitchFamily="34" charset="0"/>
            </a:endParaRPr>
          </a:p>
          <a:p>
            <a:pPr marL="322393" algn="just">
              <a:lnSpc>
                <a:spcPct val="150000"/>
              </a:lnSpc>
              <a:spcBef>
                <a:spcPts val="277"/>
              </a:spcBef>
              <a:buFont typeface="Wingdings" charset="2"/>
              <a:buChar char="ü"/>
              <a:defRPr/>
            </a:pPr>
            <a:r>
              <a:rPr lang="id-ID" sz="1600" dirty="0" smtClean="0">
                <a:latin typeface="Rubik" panose="020B0604020202020204" charset="-79"/>
                <a:cs typeface="Rubik" panose="020B0604020202020204" charset="-79"/>
                <a:sym typeface="Calibri" pitchFamily="34" charset="0"/>
              </a:rPr>
              <a:t>Ki</a:t>
            </a:r>
            <a:r>
              <a:rPr lang="en-US" sz="1600" dirty="0" err="1" smtClean="0">
                <a:latin typeface="Rubik" panose="020B0604020202020204" charset="-79"/>
                <a:cs typeface="Rubik" panose="020B0604020202020204" charset="-79"/>
                <a:sym typeface="Calibri" pitchFamily="34" charset="0"/>
              </a:rPr>
              <a:t>nerja</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pegawai</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publik</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institusi</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lebih</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transparan</a:t>
            </a:r>
            <a:endParaRPr lang="en-US" sz="1600" dirty="0" smtClean="0">
              <a:latin typeface="Rubik" panose="020B0604020202020204" charset="-79"/>
              <a:cs typeface="Rubik" panose="020B0604020202020204" charset="-79"/>
              <a:sym typeface="Calibri" pitchFamily="34" charset="0"/>
            </a:endParaRPr>
          </a:p>
          <a:p>
            <a:pPr marL="322393" algn="just">
              <a:lnSpc>
                <a:spcPct val="150000"/>
              </a:lnSpc>
              <a:spcBef>
                <a:spcPts val="277"/>
              </a:spcBef>
              <a:buFont typeface="Wingdings" charset="2"/>
              <a:buChar char="ü"/>
              <a:defRPr/>
            </a:pPr>
            <a:r>
              <a:rPr lang="en-US" sz="1600" dirty="0" err="1" smtClean="0">
                <a:latin typeface="Rubik" panose="020B0604020202020204" charset="-79"/>
                <a:cs typeface="Rubik" panose="020B0604020202020204" charset="-79"/>
                <a:sym typeface="Calibri" pitchFamily="34" charset="0"/>
              </a:rPr>
              <a:t>Butuh</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strategi</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komunikasi</a:t>
            </a:r>
            <a:r>
              <a:rPr lang="en-US" sz="1600" dirty="0" smtClean="0">
                <a:latin typeface="Rubik" panose="020B0604020202020204" charset="-79"/>
                <a:cs typeface="Rubik" panose="020B0604020202020204" charset="-79"/>
                <a:sym typeface="Calibri" pitchFamily="34" charset="0"/>
              </a:rPr>
              <a:t> yang </a:t>
            </a:r>
            <a:r>
              <a:rPr lang="en-US" sz="1600" dirty="0" err="1" smtClean="0">
                <a:latin typeface="Rubik" panose="020B0604020202020204" charset="-79"/>
                <a:cs typeface="Rubik" panose="020B0604020202020204" charset="-79"/>
                <a:sym typeface="Calibri" pitchFamily="34" charset="0"/>
              </a:rPr>
              <a:t>lebih</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piawai</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lebih</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responsif</a:t>
            </a:r>
            <a:r>
              <a:rPr lang="en-US" sz="1600" dirty="0" smtClean="0">
                <a:latin typeface="Rubik" panose="020B0604020202020204" charset="-79"/>
                <a:cs typeface="Rubik" panose="020B0604020202020204" charset="-79"/>
                <a:sym typeface="Calibri" pitchFamily="34" charset="0"/>
              </a:rPr>
              <a:t>, </a:t>
            </a:r>
            <a:r>
              <a:rPr lang="id-ID" sz="1600" dirty="0" smtClean="0">
                <a:latin typeface="Rubik" panose="020B0604020202020204" charset="-79"/>
                <a:cs typeface="Rubik" panose="020B0604020202020204" charset="-79"/>
                <a:sym typeface="Calibri" pitchFamily="34" charset="0"/>
              </a:rPr>
              <a:t>&amp;</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lebih</a:t>
            </a:r>
            <a:r>
              <a:rPr lang="en-US" sz="1600" dirty="0" smtClean="0">
                <a:latin typeface="Rubik" panose="020B0604020202020204" charset="-79"/>
                <a:cs typeface="Rubik" panose="020B0604020202020204" charset="-79"/>
                <a:sym typeface="Calibri" pitchFamily="34" charset="0"/>
              </a:rPr>
              <a:t> </a:t>
            </a:r>
            <a:r>
              <a:rPr lang="en-US" sz="1600" dirty="0" err="1" smtClean="0">
                <a:latin typeface="Rubik" panose="020B0604020202020204" charset="-79"/>
                <a:cs typeface="Rubik" panose="020B0604020202020204" charset="-79"/>
                <a:sym typeface="Calibri" pitchFamily="34" charset="0"/>
              </a:rPr>
              <a:t>cepat</a:t>
            </a:r>
            <a:endParaRPr lang="id-ID" sz="1600" dirty="0" smtClean="0">
              <a:latin typeface="Rubik" panose="020B0604020202020204" charset="-79"/>
              <a:cs typeface="Rubik" panose="020B0604020202020204" charset="-79"/>
              <a:sym typeface="Calibri" pitchFamily="34" charset="0"/>
            </a:endParaRPr>
          </a:p>
          <a:p>
            <a:pPr marL="93793" indent="0" algn="just">
              <a:lnSpc>
                <a:spcPct val="150000"/>
              </a:lnSpc>
              <a:spcBef>
                <a:spcPts val="277"/>
              </a:spcBef>
              <a:defRPr/>
            </a:pPr>
            <a:endParaRPr lang="en-US" sz="1600" dirty="0">
              <a:latin typeface="Rubik" panose="020B0604020202020204" charset="-79"/>
              <a:cs typeface="Rubik" panose="020B0604020202020204" charset="-79"/>
              <a:sym typeface="Calibri" pitchFamily="34" charset="0"/>
            </a:endParaRPr>
          </a:p>
        </p:txBody>
      </p:sp>
    </p:spTree>
    <p:extLst>
      <p:ext uri="{BB962C8B-B14F-4D97-AF65-F5344CB8AC3E}">
        <p14:creationId xmlns:p14="http://schemas.microsoft.com/office/powerpoint/2010/main" val="853817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dirty="0" smtClean="0"/>
              <a:t>Yang perlu dilakukan di era saat ini</a:t>
            </a:r>
            <a:endParaRPr lang="id-ID" dirty="0"/>
          </a:p>
        </p:txBody>
      </p:sp>
      <p:sp>
        <p:nvSpPr>
          <p:cNvPr id="11" name="Subtitle 10"/>
          <p:cNvSpPr>
            <a:spLocks noGrp="1"/>
          </p:cNvSpPr>
          <p:nvPr>
            <p:ph type="subTitle" idx="1"/>
          </p:nvPr>
        </p:nvSpPr>
        <p:spPr>
          <a:xfrm>
            <a:off x="5164853" y="1117168"/>
            <a:ext cx="3486777" cy="2992608"/>
          </a:xfrm>
        </p:spPr>
        <p:txBody>
          <a:bodyPr/>
          <a:lstStyle/>
          <a:p>
            <a:pPr algn="just">
              <a:spcAft>
                <a:spcPts val="1200"/>
              </a:spcAft>
              <a:buFont typeface="Wingdings" panose="05000000000000000000" pitchFamily="2" charset="2"/>
              <a:buChar char="Ø"/>
            </a:pPr>
            <a:r>
              <a:rPr lang="id-ID" sz="1400" dirty="0">
                <a:latin typeface="Rubik" panose="020B0604020202020204" charset="-79"/>
                <a:cs typeface="Rubik" panose="020B0604020202020204" charset="-79"/>
              </a:rPr>
              <a:t>Pahami situasi publik dengan membaca berbagai informasi media, baik media konvensional maupun media digital.</a:t>
            </a:r>
          </a:p>
          <a:p>
            <a:pPr algn="just">
              <a:spcAft>
                <a:spcPts val="1200"/>
              </a:spcAft>
              <a:buFont typeface="Wingdings" panose="05000000000000000000" pitchFamily="2" charset="2"/>
              <a:buChar char="Ø"/>
            </a:pPr>
            <a:r>
              <a:rPr lang="id-ID" sz="1400" dirty="0">
                <a:latin typeface="Rubik" panose="020B0604020202020204" charset="-79"/>
                <a:cs typeface="Rubik" panose="020B0604020202020204" charset="-79"/>
              </a:rPr>
              <a:t>Informasi akan menjadi kaya apabila menggabungkan atau membaca dari banyak sumber. Diperlukan strategi yang cerdas dalam menyaring informasi. </a:t>
            </a:r>
          </a:p>
          <a:p>
            <a:pPr algn="just">
              <a:spcAft>
                <a:spcPts val="1200"/>
              </a:spcAft>
              <a:buFont typeface="Wingdings" panose="05000000000000000000" pitchFamily="2" charset="2"/>
              <a:buChar char="Ø"/>
            </a:pPr>
            <a:r>
              <a:rPr lang="id-ID" sz="1400" dirty="0">
                <a:latin typeface="Rubik" panose="020B0604020202020204" charset="-79"/>
                <a:cs typeface="Rubik" panose="020B0604020202020204" charset="-79"/>
              </a:rPr>
              <a:t>Intelijen media (analisis media dari seluruh sumber informasi) akan membantu humas dalam memetakan situasi dan menjadikannya sebuah strategi.</a:t>
            </a:r>
          </a:p>
          <a:p>
            <a:pPr algn="just">
              <a:spcAft>
                <a:spcPts val="1200"/>
              </a:spcAft>
              <a:buFont typeface="Wingdings" panose="05000000000000000000" pitchFamily="2" charset="2"/>
              <a:buChar char="Ø"/>
            </a:pPr>
            <a:endParaRPr lang="id-ID" sz="1400" dirty="0">
              <a:latin typeface="Rubik" panose="020B0604020202020204" charset="-79"/>
              <a:cs typeface="Rubik" panose="020B0604020202020204" charset="-79"/>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63" y="1117168"/>
            <a:ext cx="4798519" cy="336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7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0"/>
          <p:cNvSpPr txBox="1">
            <a:spLocks noGrp="1"/>
          </p:cNvSpPr>
          <p:nvPr>
            <p:ph type="title" idx="2"/>
          </p:nvPr>
        </p:nvSpPr>
        <p:spPr>
          <a:xfrm>
            <a:off x="617457" y="1195269"/>
            <a:ext cx="3643500" cy="13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dirty="0" smtClean="0"/>
              <a:t>0</a:t>
            </a:r>
            <a:r>
              <a:rPr lang="id-ID" dirty="0" smtClean="0"/>
              <a:t>2</a:t>
            </a:r>
            <a:endParaRPr dirty="0"/>
          </a:p>
        </p:txBody>
      </p:sp>
      <p:sp>
        <p:nvSpPr>
          <p:cNvPr id="353" name="Google Shape;353;p40"/>
          <p:cNvSpPr txBox="1">
            <a:spLocks noGrp="1"/>
          </p:cNvSpPr>
          <p:nvPr>
            <p:ph type="title"/>
          </p:nvPr>
        </p:nvSpPr>
        <p:spPr>
          <a:xfrm>
            <a:off x="617452" y="2701200"/>
            <a:ext cx="5391462" cy="90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dirty="0" smtClean="0"/>
              <a:t>Apa itu </a:t>
            </a:r>
            <a:r>
              <a:rPr lang="id-ID" dirty="0" smtClean="0"/>
              <a:t>Jejaring Sosial</a:t>
            </a:r>
            <a:r>
              <a:rPr lang="id" dirty="0" smtClean="0"/>
              <a:t>?</a:t>
            </a:r>
            <a:endParaRPr dirty="0"/>
          </a:p>
        </p:txBody>
      </p:sp>
    </p:spTree>
    <p:extLst>
      <p:ext uri="{BB962C8B-B14F-4D97-AF65-F5344CB8AC3E}">
        <p14:creationId xmlns:p14="http://schemas.microsoft.com/office/powerpoint/2010/main" val="2310738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1"/>
          <p:cNvSpPr txBox="1">
            <a:spLocks noGrp="1"/>
          </p:cNvSpPr>
          <p:nvPr>
            <p:ph type="title"/>
          </p:nvPr>
        </p:nvSpPr>
        <p:spPr>
          <a:xfrm>
            <a:off x="713250" y="32143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2800" dirty="0">
                <a:solidFill>
                  <a:schemeClr val="dk2"/>
                </a:solidFill>
              </a:rPr>
              <a:t>Apa</a:t>
            </a:r>
            <a:r>
              <a:rPr lang="id" sz="2800" dirty="0">
                <a:solidFill>
                  <a:schemeClr val="dk1"/>
                </a:solidFill>
              </a:rPr>
              <a:t> itu </a:t>
            </a:r>
            <a:r>
              <a:rPr lang="id-ID" sz="2800" dirty="0" smtClean="0">
                <a:solidFill>
                  <a:schemeClr val="dk1"/>
                </a:solidFill>
              </a:rPr>
              <a:t>Jejaring Sosial</a:t>
            </a:r>
            <a:r>
              <a:rPr lang="id" sz="2800" dirty="0" smtClean="0">
                <a:solidFill>
                  <a:schemeClr val="dk1"/>
                </a:solidFill>
              </a:rPr>
              <a:t>?</a:t>
            </a:r>
            <a:endParaRPr sz="2800" dirty="0"/>
          </a:p>
        </p:txBody>
      </p:sp>
      <p:sp>
        <p:nvSpPr>
          <p:cNvPr id="359" name="Google Shape;359;p41"/>
          <p:cNvSpPr/>
          <p:nvPr/>
        </p:nvSpPr>
        <p:spPr>
          <a:xfrm rot="10800000">
            <a:off x="8482285" y="156271"/>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1"/>
          <p:cNvSpPr/>
          <p:nvPr/>
        </p:nvSpPr>
        <p:spPr>
          <a:xfrm>
            <a:off x="-67920" y="-1208808"/>
            <a:ext cx="429383"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a:off x="-1904586" y="663832"/>
            <a:ext cx="2566309" cy="169775"/>
          </a:xfrm>
          <a:custGeom>
            <a:avLst/>
            <a:gdLst/>
            <a:ahLst/>
            <a:cxnLst/>
            <a:rect l="l" t="t" r="r" b="b"/>
            <a:pathLst>
              <a:path w="61509" h="16301" extrusionOk="0">
                <a:moveTo>
                  <a:pt x="0" y="1"/>
                </a:moveTo>
                <a:lnTo>
                  <a:pt x="0" y="16300"/>
                </a:lnTo>
                <a:lnTo>
                  <a:pt x="61508" y="16300"/>
                </a:lnTo>
                <a:lnTo>
                  <a:pt x="61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rot="5400000" flipH="1">
            <a:off x="1895493" y="-1067882"/>
            <a:ext cx="94200" cy="4897263"/>
          </a:xfrm>
          <a:custGeom>
            <a:avLst/>
            <a:gdLst/>
            <a:ahLst/>
            <a:cxnLst/>
            <a:rect l="l" t="t" r="r" b="b"/>
            <a:pathLst>
              <a:path w="3085" h="73200" extrusionOk="0">
                <a:moveTo>
                  <a:pt x="1" y="0"/>
                </a:moveTo>
                <a:lnTo>
                  <a:pt x="1" y="73200"/>
                </a:lnTo>
                <a:lnTo>
                  <a:pt x="3085" y="73200"/>
                </a:lnTo>
                <a:lnTo>
                  <a:pt x="3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txBox="1"/>
          <p:nvPr/>
        </p:nvSpPr>
        <p:spPr>
          <a:xfrm>
            <a:off x="236555" y="1490106"/>
            <a:ext cx="3667200" cy="3653393"/>
          </a:xfrm>
          <a:prstGeom prst="rect">
            <a:avLst/>
          </a:prstGeom>
          <a:noFill/>
          <a:ln>
            <a:noFill/>
          </a:ln>
        </p:spPr>
        <p:txBody>
          <a:bodyPr spcFirstLastPara="1" wrap="square" lIns="91425" tIns="91425" rIns="91425" bIns="91425" anchor="t" anchorCtr="0">
            <a:noAutofit/>
          </a:bodyPr>
          <a:lstStyle/>
          <a:p>
            <a:pPr lvl="0" algn="just">
              <a:lnSpc>
                <a:spcPct val="150000"/>
              </a:lnSpc>
            </a:pPr>
            <a:r>
              <a:rPr lang="id-ID" dirty="0" smtClean="0">
                <a:solidFill>
                  <a:schemeClr val="bg2"/>
                </a:solidFill>
                <a:latin typeface="Rubik"/>
                <a:ea typeface="Rubik"/>
                <a:cs typeface="Rubik"/>
                <a:sym typeface="Rubik"/>
              </a:rPr>
              <a:t>Jejaring </a:t>
            </a:r>
            <a:r>
              <a:rPr lang="id-ID" dirty="0">
                <a:solidFill>
                  <a:schemeClr val="bg2"/>
                </a:solidFill>
                <a:latin typeface="Rubik"/>
                <a:ea typeface="Rubik"/>
                <a:cs typeface="Rubik"/>
                <a:sym typeface="Rubik"/>
              </a:rPr>
              <a:t>sosial </a:t>
            </a:r>
            <a:r>
              <a:rPr lang="id-ID" dirty="0" smtClean="0">
                <a:solidFill>
                  <a:schemeClr val="bg2"/>
                </a:solidFill>
                <a:latin typeface="Rubik"/>
                <a:ea typeface="Rubik"/>
                <a:cs typeface="Rubik"/>
                <a:sym typeface="Rubik"/>
              </a:rPr>
              <a:t>dapat didefinisikan </a:t>
            </a:r>
            <a:r>
              <a:rPr lang="id-ID" dirty="0">
                <a:solidFill>
                  <a:schemeClr val="bg2"/>
                </a:solidFill>
                <a:latin typeface="Rubik"/>
                <a:ea typeface="Rubik"/>
                <a:cs typeface="Rubik"/>
                <a:sym typeface="Rubik"/>
              </a:rPr>
              <a:t>sebagai situs berbasis web 2.0 yang memungkinkan penggunanya untuk (1) membuat profil publik dan semi-publik dalam suatu sistem, (2) menampilkan daftar teman atau pengguna lain yang melaluinya sehingga para pengguna dapat saling berbagi relasi, dan (3) memperlihatkan dan mengubah daftar relasi mereka dalam sistem tersebut (Boyd and Ellison, 2007).</a:t>
            </a:r>
            <a:endParaRPr dirty="0">
              <a:solidFill>
                <a:schemeClr val="bg2"/>
              </a:solidFill>
              <a:latin typeface="Rubik"/>
              <a:ea typeface="Rubik"/>
              <a:cs typeface="Rubik"/>
              <a:sym typeface="Rubik"/>
            </a:endParaRPr>
          </a:p>
        </p:txBody>
      </p:sp>
      <p:pic>
        <p:nvPicPr>
          <p:cNvPr id="9" name="Picture 8" descr="Media Sosial: Pengertian, Karakteristik, dan Jenis - Romeltea Media"/>
          <p:cNvPicPr/>
          <p:nvPr/>
        </p:nvPicPr>
        <p:blipFill>
          <a:blip r:embed="rId3">
            <a:extLst>
              <a:ext uri="{28A0092B-C50C-407E-A947-70E740481C1C}">
                <a14:useLocalDpi xmlns:a14="http://schemas.microsoft.com/office/drawing/2010/main" val="0"/>
              </a:ext>
            </a:extLst>
          </a:blip>
          <a:srcRect/>
          <a:stretch>
            <a:fillRect/>
          </a:stretch>
        </p:blipFill>
        <p:spPr bwMode="auto">
          <a:xfrm>
            <a:off x="4391225" y="1427850"/>
            <a:ext cx="4091060" cy="3294875"/>
          </a:xfrm>
          <a:prstGeom prst="rect">
            <a:avLst/>
          </a:prstGeom>
          <a:noFill/>
          <a:ln>
            <a:noFill/>
          </a:ln>
        </p:spPr>
      </p:pic>
    </p:spTree>
    <p:extLst>
      <p:ext uri="{BB962C8B-B14F-4D97-AF65-F5344CB8AC3E}">
        <p14:creationId xmlns:p14="http://schemas.microsoft.com/office/powerpoint/2010/main" val="1713781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Layanan Jejaring Sosial</a:t>
            </a:r>
            <a:endParaRPr lang="id-ID" dirty="0"/>
          </a:p>
        </p:txBody>
      </p:sp>
      <p:sp>
        <p:nvSpPr>
          <p:cNvPr id="10" name="Rectangle 9"/>
          <p:cNvSpPr/>
          <p:nvPr/>
        </p:nvSpPr>
        <p:spPr>
          <a:xfrm>
            <a:off x="1276141" y="1360827"/>
            <a:ext cx="7154584" cy="2985433"/>
          </a:xfrm>
          <a:prstGeom prst="rect">
            <a:avLst/>
          </a:prstGeom>
        </p:spPr>
        <p:txBody>
          <a:bodyPr wrap="square">
            <a:spAutoFit/>
          </a:bodyPr>
          <a:lstStyle/>
          <a:p>
            <a:pPr marL="285750" indent="-285750" algn="just">
              <a:lnSpc>
                <a:spcPct val="150000"/>
              </a:lnSpc>
              <a:spcAft>
                <a:spcPts val="1200"/>
              </a:spcAft>
              <a:buFont typeface="Wingdings" panose="05000000000000000000" pitchFamily="2" charset="2"/>
              <a:buChar char="Ø"/>
            </a:pPr>
            <a:r>
              <a:rPr lang="en-US" altLang="id-ID" dirty="0" err="1">
                <a:solidFill>
                  <a:schemeClr val="bg2"/>
                </a:solidFill>
                <a:latin typeface="Rubik" panose="020B0604020202020204" charset="-79"/>
                <a:cs typeface="Rubik" panose="020B0604020202020204" charset="-79"/>
              </a:rPr>
              <a:t>Banyak</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layanan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jejaring</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sosial</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berbasiskan</a:t>
            </a:r>
            <a:r>
              <a:rPr lang="en-US" altLang="id-ID" dirty="0">
                <a:solidFill>
                  <a:schemeClr val="bg2"/>
                </a:solidFill>
                <a:latin typeface="Rubik" panose="020B0604020202020204" charset="-79"/>
                <a:cs typeface="Rubik" panose="020B0604020202020204" charset="-79"/>
              </a:rPr>
              <a:t> web yang </a:t>
            </a:r>
            <a:r>
              <a:rPr lang="en-US" altLang="id-ID" dirty="0" err="1">
                <a:solidFill>
                  <a:schemeClr val="bg2"/>
                </a:solidFill>
                <a:latin typeface="Rubik" panose="020B0604020202020204" charset="-79"/>
                <a:cs typeface="Rubik" panose="020B0604020202020204" charset="-79"/>
              </a:rPr>
              <a:t>menyediakan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kumpulan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cara</a:t>
            </a:r>
            <a:r>
              <a:rPr lang="en-US" altLang="id-ID" dirty="0">
                <a:solidFill>
                  <a:schemeClr val="bg2"/>
                </a:solidFill>
                <a:latin typeface="Rubik" panose="020B0604020202020204" charset="-79"/>
                <a:cs typeface="Rubik" panose="020B0604020202020204" charset="-79"/>
              </a:rPr>
              <a:t> yang </a:t>
            </a:r>
            <a:r>
              <a:rPr lang="en-US" altLang="id-ID" dirty="0" err="1">
                <a:solidFill>
                  <a:schemeClr val="bg2"/>
                </a:solidFill>
                <a:latin typeface="Rubik" panose="020B0604020202020204" charset="-79"/>
                <a:cs typeface="Rubik" panose="020B0604020202020204" charset="-79"/>
              </a:rPr>
              <a:t>beragam</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bagi</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pengguna</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untuk</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dapat</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berinteraksi</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seperti</a:t>
            </a:r>
            <a:r>
              <a:rPr lang="en-US" altLang="id-ID" dirty="0">
                <a:solidFill>
                  <a:schemeClr val="bg2"/>
                </a:solidFill>
                <a:latin typeface="Rubik" panose="020B0604020202020204" charset="-79"/>
                <a:cs typeface="Rubik" panose="020B0604020202020204" charset="-79"/>
              </a:rPr>
              <a:t> chat, messaging, email, video, chat </a:t>
            </a:r>
            <a:r>
              <a:rPr lang="en-US" altLang="id-ID" dirty="0" err="1">
                <a:solidFill>
                  <a:schemeClr val="bg2"/>
                </a:solidFill>
                <a:latin typeface="Rubik" panose="020B0604020202020204" charset="-79"/>
                <a:cs typeface="Rubik" panose="020B0604020202020204" charset="-79"/>
              </a:rPr>
              <a:t>suara</a:t>
            </a:r>
            <a:r>
              <a:rPr lang="en-US" altLang="id-ID" dirty="0">
                <a:solidFill>
                  <a:schemeClr val="bg2"/>
                </a:solidFill>
                <a:latin typeface="Rubik" panose="020B0604020202020204" charset="-79"/>
                <a:cs typeface="Rubik" panose="020B0604020202020204" charset="-79"/>
              </a:rPr>
              <a:t>, share file, blog, </a:t>
            </a:r>
            <a:r>
              <a:rPr lang="en-US" altLang="id-ID" dirty="0" err="1">
                <a:solidFill>
                  <a:schemeClr val="bg2"/>
                </a:solidFill>
                <a:latin typeface="Rubik" panose="020B0604020202020204" charset="-79"/>
                <a:cs typeface="Rubik" panose="020B0604020202020204" charset="-79"/>
              </a:rPr>
              <a:t>diskusi</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grup</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dan</a:t>
            </a:r>
            <a:r>
              <a:rPr lang="en-US" altLang="id-ID" dirty="0">
                <a:solidFill>
                  <a:schemeClr val="bg2"/>
                </a:solidFill>
                <a:latin typeface="Rubik" panose="020B0604020202020204" charset="-79"/>
                <a:cs typeface="Rubik" panose="020B0604020202020204" charset="-79"/>
              </a:rPr>
              <a:t> lain-lain. </a:t>
            </a:r>
            <a:endParaRPr lang="id-ID" altLang="id-ID" dirty="0" smtClean="0">
              <a:solidFill>
                <a:schemeClr val="bg2"/>
              </a:solidFill>
              <a:latin typeface="Rubik" panose="020B0604020202020204" charset="-79"/>
              <a:cs typeface="Rubik" panose="020B0604020202020204" charset="-79"/>
            </a:endParaRPr>
          </a:p>
          <a:p>
            <a:pPr marL="285750" indent="-285750" algn="just">
              <a:lnSpc>
                <a:spcPct val="150000"/>
              </a:lnSpc>
              <a:spcAft>
                <a:spcPts val="1200"/>
              </a:spcAft>
              <a:buFont typeface="Wingdings" panose="05000000000000000000" pitchFamily="2" charset="2"/>
              <a:buChar char="Ø"/>
            </a:pPr>
            <a:r>
              <a:rPr lang="en-US" altLang="id-ID" dirty="0" err="1" smtClean="0">
                <a:solidFill>
                  <a:schemeClr val="bg2"/>
                </a:solidFill>
                <a:latin typeface="Rubik" panose="020B0604020202020204" charset="-79"/>
                <a:cs typeface="Rubik" panose="020B0604020202020204" charset="-79"/>
              </a:rPr>
              <a:t>Umumnya</a:t>
            </a:r>
            <a:r>
              <a:rPr lang="en-US" altLang="id-ID" dirty="0" smtClean="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jejaring</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sosial</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memberikan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layanan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untuk</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membuat</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biodata</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dirinya</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Pengguna</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dapat</a:t>
            </a:r>
            <a:r>
              <a:rPr lang="en-US" altLang="id-ID" dirty="0">
                <a:solidFill>
                  <a:schemeClr val="bg2"/>
                </a:solidFill>
                <a:latin typeface="Rubik" panose="020B0604020202020204" charset="-79"/>
                <a:cs typeface="Rubik" panose="020B0604020202020204" charset="-79"/>
              </a:rPr>
              <a:t> </a:t>
            </a:r>
            <a:r>
              <a:rPr lang="en-US" altLang="id-ID" dirty="0" err="1" smtClean="0">
                <a:solidFill>
                  <a:schemeClr val="bg2"/>
                </a:solidFill>
                <a:latin typeface="Rubik" panose="020B0604020202020204" charset="-79"/>
                <a:cs typeface="Rubik" panose="020B0604020202020204" charset="-79"/>
              </a:rPr>
              <a:t>mengupload</a:t>
            </a:r>
            <a:r>
              <a:rPr lang="en-US" altLang="id-ID" dirty="0" smtClean="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foto</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dirinya</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dapat</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menjadi</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teman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dengan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pengguna</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lainnya</a:t>
            </a:r>
            <a:r>
              <a:rPr lang="en-US" altLang="id-ID" dirty="0">
                <a:solidFill>
                  <a:schemeClr val="bg2"/>
                </a:solidFill>
                <a:latin typeface="Rubik" panose="020B0604020202020204" charset="-79"/>
                <a:cs typeface="Rubik" panose="020B0604020202020204" charset="-79"/>
              </a:rPr>
              <a:t>. </a:t>
            </a:r>
          </a:p>
          <a:p>
            <a:pPr marL="285750" indent="-285750" algn="just">
              <a:lnSpc>
                <a:spcPct val="150000"/>
              </a:lnSpc>
              <a:spcAft>
                <a:spcPts val="1200"/>
              </a:spcAft>
              <a:buFont typeface="Wingdings" panose="05000000000000000000" pitchFamily="2" charset="2"/>
              <a:buChar char="Ø"/>
            </a:pPr>
            <a:r>
              <a:rPr lang="en-US" altLang="id-ID" dirty="0" err="1">
                <a:solidFill>
                  <a:schemeClr val="bg2"/>
                </a:solidFill>
                <a:latin typeface="Rubik" panose="020B0604020202020204" charset="-79"/>
                <a:cs typeface="Rubik" panose="020B0604020202020204" charset="-79"/>
              </a:rPr>
              <a:t>Beberapa</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jejaring</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sosial</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memiliki</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fitur</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tambahan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seperti</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pembuatan</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grup</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untuk</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dapat</a:t>
            </a:r>
            <a:r>
              <a:rPr lang="en-US" altLang="id-ID" dirty="0">
                <a:solidFill>
                  <a:schemeClr val="bg2"/>
                </a:solidFill>
                <a:latin typeface="Rubik" panose="020B0604020202020204" charset="-79"/>
                <a:cs typeface="Rubik" panose="020B0604020202020204" charset="-79"/>
              </a:rPr>
              <a:t> </a:t>
            </a:r>
            <a:r>
              <a:rPr lang="en-US" altLang="id-ID" dirty="0" err="1">
                <a:solidFill>
                  <a:schemeClr val="bg2"/>
                </a:solidFill>
                <a:latin typeface="Rubik" panose="020B0604020202020204" charset="-79"/>
                <a:cs typeface="Rubik" panose="020B0604020202020204" charset="-79"/>
              </a:rPr>
              <a:t>saling</a:t>
            </a:r>
            <a:r>
              <a:rPr lang="en-US" altLang="id-ID" dirty="0">
                <a:solidFill>
                  <a:schemeClr val="bg2"/>
                </a:solidFill>
                <a:latin typeface="Rubik" panose="020B0604020202020204" charset="-79"/>
                <a:cs typeface="Rubik" panose="020B0604020202020204" charset="-79"/>
              </a:rPr>
              <a:t> sharing </a:t>
            </a:r>
            <a:r>
              <a:rPr lang="en-US" altLang="id-ID" dirty="0" err="1">
                <a:solidFill>
                  <a:schemeClr val="bg2"/>
                </a:solidFill>
                <a:latin typeface="Rubik" panose="020B0604020202020204" charset="-79"/>
                <a:cs typeface="Rubik" panose="020B0604020202020204" charset="-79"/>
              </a:rPr>
              <a:t>didalamnya</a:t>
            </a:r>
            <a:r>
              <a:rPr lang="en-US" altLang="id-ID" dirty="0">
                <a:solidFill>
                  <a:schemeClr val="bg2"/>
                </a:solidFill>
                <a:latin typeface="Rubik" panose="020B0604020202020204" charset="-79"/>
                <a:cs typeface="Rubik" panose="020B0604020202020204" charset="-79"/>
              </a:rPr>
              <a:t>. </a:t>
            </a:r>
          </a:p>
        </p:txBody>
      </p:sp>
    </p:spTree>
    <p:extLst>
      <p:ext uri="{BB962C8B-B14F-4D97-AF65-F5344CB8AC3E}">
        <p14:creationId xmlns:p14="http://schemas.microsoft.com/office/powerpoint/2010/main" val="3118187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dirty="0" smtClean="0"/>
              <a:t>Contoh Jejaring Sosial (1)</a:t>
            </a:r>
            <a:endParaRPr lang="id-ID" dirty="0"/>
          </a:p>
        </p:txBody>
      </p:sp>
      <p:sp>
        <p:nvSpPr>
          <p:cNvPr id="11" name="Subtitle 10"/>
          <p:cNvSpPr>
            <a:spLocks noGrp="1"/>
          </p:cNvSpPr>
          <p:nvPr>
            <p:ph type="subTitle" idx="1"/>
          </p:nvPr>
        </p:nvSpPr>
        <p:spPr>
          <a:xfrm>
            <a:off x="5225143" y="1316333"/>
            <a:ext cx="3336054" cy="3175280"/>
          </a:xfrm>
        </p:spPr>
        <p:txBody>
          <a:bodyPr/>
          <a:lstStyle/>
          <a:p>
            <a:pPr marL="114300" indent="0" algn="just"/>
            <a:r>
              <a:rPr lang="id-ID" dirty="0"/>
              <a:t>Mark Zuckerberg, mahasiswa universitas Harvard yang menemukan Facebook sebagai satu platform jaringan sosial bagi remaja di perguruan tinggi ketika dia baru berusia 19 tahun. </a:t>
            </a:r>
            <a:endParaRPr lang="id-ID" dirty="0" smtClean="0"/>
          </a:p>
          <a:p>
            <a:pPr marL="114300" indent="0" algn="just"/>
            <a:r>
              <a:rPr lang="id-ID" dirty="0" smtClean="0"/>
              <a:t>Facebook </a:t>
            </a:r>
            <a:r>
              <a:rPr lang="id-ID" dirty="0"/>
              <a:t>terus tumbuh hari demi hari, dengan jutaan pengguna baru yang terus mendaftar setiap bulan!</a:t>
            </a:r>
          </a:p>
          <a:p>
            <a:pPr marL="114300" indent="0" algn="just"/>
            <a:endParaRPr lang="id-ID" dirty="0"/>
          </a:p>
        </p:txBody>
      </p: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20" y="1063870"/>
            <a:ext cx="4121394" cy="329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716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dirty="0" smtClean="0"/>
              <a:t>Contoh Jejaring Sosial (2)</a:t>
            </a:r>
            <a:endParaRPr lang="id-ID" dirty="0"/>
          </a:p>
        </p:txBody>
      </p:sp>
      <p:sp>
        <p:nvSpPr>
          <p:cNvPr id="11" name="Subtitle 10"/>
          <p:cNvSpPr>
            <a:spLocks noGrp="1"/>
          </p:cNvSpPr>
          <p:nvPr>
            <p:ph type="subTitle" idx="1"/>
          </p:nvPr>
        </p:nvSpPr>
        <p:spPr>
          <a:xfrm>
            <a:off x="4582048" y="1145512"/>
            <a:ext cx="3979149" cy="3346101"/>
          </a:xfrm>
        </p:spPr>
        <p:txBody>
          <a:bodyPr/>
          <a:lstStyle/>
          <a:p>
            <a:pPr marL="114300" indent="0" algn="just"/>
            <a:r>
              <a:rPr lang="id-ID" sz="1400" dirty="0"/>
              <a:t>Sejarah Instagram bermula pada tahun 2010 oleh perusahaan Burbn Inc. Perusahaan tersebut merupakan startup untuk aplikasi telepon genggam yang didirikan oleh CEO Kevin Systrom dan Mike Krieger. Instagram adalah aplikasi berbagi foto secara instan. Serupa dari namanya yang diambil dari kata “Instan” dan “telegram”. Pada aplikasi instagram ini kita dapat mengupload, komen, dan like foto. </a:t>
            </a:r>
            <a:endParaRPr lang="id-ID" sz="1400" dirty="0" smtClean="0"/>
          </a:p>
          <a:p>
            <a:pPr marL="114300" indent="0" algn="just"/>
            <a:r>
              <a:rPr lang="id-ID" sz="1400" dirty="0" smtClean="0"/>
              <a:t>Seiring </a:t>
            </a:r>
            <a:r>
              <a:rPr lang="id-ID" sz="1400" dirty="0"/>
              <a:t>berkembangnya aplikasi ini, pada 9 April 2012 diumumkan bahwa facebook telah mengambil alih instagram dengan harga $1 miliar.</a:t>
            </a:r>
          </a:p>
          <a:p>
            <a:pPr marL="114300" indent="0" algn="just"/>
            <a:endParaRPr lang="id-ID" sz="1400" dirty="0"/>
          </a:p>
        </p:txBody>
      </p:sp>
      <p:pic>
        <p:nvPicPr>
          <p:cNvPr id="3" name="Picture 2"/>
          <p:cNvPicPr>
            <a:picLocks noChangeAspect="1"/>
          </p:cNvPicPr>
          <p:nvPr/>
        </p:nvPicPr>
        <p:blipFill>
          <a:blip r:embed="rId2"/>
          <a:stretch>
            <a:fillRect/>
          </a:stretch>
        </p:blipFill>
        <p:spPr>
          <a:xfrm>
            <a:off x="1038329" y="1428750"/>
            <a:ext cx="3346939" cy="2510204"/>
          </a:xfrm>
          <a:prstGeom prst="rect">
            <a:avLst/>
          </a:prstGeom>
        </p:spPr>
      </p:pic>
    </p:spTree>
    <p:extLst>
      <p:ext uri="{BB962C8B-B14F-4D97-AF65-F5344CB8AC3E}">
        <p14:creationId xmlns:p14="http://schemas.microsoft.com/office/powerpoint/2010/main" val="42912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dirty="0" smtClean="0"/>
              <a:t>Contoh Jejaring Sosial </a:t>
            </a:r>
            <a:r>
              <a:rPr lang="id-ID" dirty="0" smtClean="0"/>
              <a:t>(3)</a:t>
            </a:r>
            <a:endParaRPr lang="id-ID" dirty="0"/>
          </a:p>
        </p:txBody>
      </p:sp>
      <p:sp>
        <p:nvSpPr>
          <p:cNvPr id="11" name="Subtitle 10"/>
          <p:cNvSpPr>
            <a:spLocks noGrp="1"/>
          </p:cNvSpPr>
          <p:nvPr>
            <p:ph type="subTitle" idx="1"/>
          </p:nvPr>
        </p:nvSpPr>
        <p:spPr>
          <a:xfrm>
            <a:off x="4682532" y="1145512"/>
            <a:ext cx="3878665" cy="3637503"/>
          </a:xfrm>
        </p:spPr>
        <p:txBody>
          <a:bodyPr/>
          <a:lstStyle/>
          <a:p>
            <a:pPr marL="114300" indent="0" algn="just"/>
            <a:r>
              <a:rPr lang="id-ID" sz="1500" dirty="0"/>
              <a:t>Twitter ditemukan oleh Jack Dorsey dkk pada 15 Juli 2006. Berbeda dengan facebook, terdapat jumlah kata yang terbatas saat melakukan sekali posting yaitu hanya 140 kata. Meskipun terbatasnya kata dalam sekali twit, tetapi hingga saat ini twitter dapat dikatakan sebagai media sosial yang tercepat dalam penyebaran informasinya. Bahkan lebih cepat dari gempa. Menurut Jack Dorsey, pemilihan nama twitter merupakan hal yang sangat sempurna. Twitter memiliki arti “celotehan burung” dan “ledakan informasi tidak penting”. </a:t>
            </a:r>
          </a:p>
        </p:txBody>
      </p:sp>
      <p:pic>
        <p:nvPicPr>
          <p:cNvPr id="2" name="Picture 1"/>
          <p:cNvPicPr>
            <a:picLocks noChangeAspect="1"/>
          </p:cNvPicPr>
          <p:nvPr/>
        </p:nvPicPr>
        <p:blipFill>
          <a:blip r:embed="rId2"/>
          <a:stretch>
            <a:fillRect/>
          </a:stretch>
        </p:blipFill>
        <p:spPr>
          <a:xfrm>
            <a:off x="1504740" y="1709056"/>
            <a:ext cx="3328516" cy="2219011"/>
          </a:xfrm>
          <a:prstGeom prst="rect">
            <a:avLst/>
          </a:prstGeom>
        </p:spPr>
      </p:pic>
    </p:spTree>
    <p:extLst>
      <p:ext uri="{BB962C8B-B14F-4D97-AF65-F5344CB8AC3E}">
        <p14:creationId xmlns:p14="http://schemas.microsoft.com/office/powerpoint/2010/main" val="1295429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3426" y="73236"/>
            <a:ext cx="7717500" cy="572700"/>
          </a:xfrm>
        </p:spPr>
        <p:txBody>
          <a:bodyPr/>
          <a:lstStyle/>
          <a:p>
            <a:r>
              <a:rPr lang="id-ID" sz="2800" dirty="0" smtClean="0"/>
              <a:t>Positif x Negatif Jejaring Sosial</a:t>
            </a:r>
            <a:endParaRPr lang="id-ID" sz="2800" dirty="0"/>
          </a:p>
        </p:txBody>
      </p:sp>
      <p:sp>
        <p:nvSpPr>
          <p:cNvPr id="5" name="Subtitle 4"/>
          <p:cNvSpPr>
            <a:spLocks noGrp="1"/>
          </p:cNvSpPr>
          <p:nvPr>
            <p:ph type="subTitle" idx="1"/>
          </p:nvPr>
        </p:nvSpPr>
        <p:spPr>
          <a:xfrm>
            <a:off x="713426" y="645936"/>
            <a:ext cx="8028640" cy="3956209"/>
          </a:xfrm>
        </p:spPr>
        <p:txBody>
          <a:bodyPr/>
          <a:lstStyle/>
          <a:p>
            <a:pPr marL="400050" indent="-285750" algn="just">
              <a:spcAft>
                <a:spcPts val="1200"/>
              </a:spcAft>
              <a:buFont typeface="Wingdings" panose="05000000000000000000" pitchFamily="2" charset="2"/>
              <a:buChar char="ü"/>
            </a:pPr>
            <a:r>
              <a:rPr lang="id-ID" sz="1500" dirty="0"/>
              <a:t>Munculnya jejaring sosial versi maya </a:t>
            </a:r>
            <a:r>
              <a:rPr lang="id-ID" sz="1500" dirty="0" smtClean="0"/>
              <a:t>yang dapat </a:t>
            </a:r>
            <a:r>
              <a:rPr lang="id-ID" sz="1500" dirty="0"/>
              <a:t>memenuhi keinginan individu untuk berkomunikasi tanpa ada batasan waktu dan </a:t>
            </a:r>
            <a:r>
              <a:rPr lang="id-ID" sz="1500" dirty="0" smtClean="0"/>
              <a:t>ruang tentunya.</a:t>
            </a:r>
          </a:p>
          <a:p>
            <a:pPr marL="400050" indent="-285750" algn="just">
              <a:spcAft>
                <a:spcPts val="1200"/>
              </a:spcAft>
              <a:buFont typeface="Wingdings" panose="05000000000000000000" pitchFamily="2" charset="2"/>
              <a:buChar char="ü"/>
            </a:pPr>
            <a:r>
              <a:rPr lang="id-ID" sz="1500" dirty="0" smtClean="0"/>
              <a:t>Kekuatan </a:t>
            </a:r>
            <a:r>
              <a:rPr lang="id-ID" sz="1500" dirty="0"/>
              <a:t>era digital ini </a:t>
            </a:r>
            <a:r>
              <a:rPr lang="id-ID" sz="1500" dirty="0" smtClean="0"/>
              <a:t>memberikan dampak kepada setiap </a:t>
            </a:r>
            <a:r>
              <a:rPr lang="id-ID" sz="1500" dirty="0"/>
              <a:t>individu memiliki kekuatan penuh untuk menyuarakan ide atau gagasannya sendiri. </a:t>
            </a:r>
            <a:endParaRPr lang="id-ID" sz="1500" dirty="0" smtClean="0"/>
          </a:p>
          <a:p>
            <a:pPr marL="400050" indent="-285750" algn="just">
              <a:spcAft>
                <a:spcPts val="1200"/>
              </a:spcAft>
              <a:buFont typeface="Wingdings" panose="05000000000000000000" pitchFamily="2" charset="2"/>
              <a:buChar char="ü"/>
            </a:pPr>
            <a:r>
              <a:rPr lang="id-ID" sz="1500" dirty="0" smtClean="0"/>
              <a:t>Akan </a:t>
            </a:r>
            <a:r>
              <a:rPr lang="id-ID" sz="1500" dirty="0"/>
              <a:t>tetapi media ini juga kerap mengundang </a:t>
            </a:r>
            <a:r>
              <a:rPr lang="id-ID" sz="1500" dirty="0" smtClean="0"/>
              <a:t>kontroversi</a:t>
            </a:r>
            <a:r>
              <a:rPr lang="id-ID" sz="1500" dirty="0"/>
              <a:t>, </a:t>
            </a:r>
            <a:r>
              <a:rPr lang="id-ID" sz="1500" dirty="0" smtClean="0"/>
              <a:t>karena berpotensi </a:t>
            </a:r>
            <a:r>
              <a:rPr lang="id-ID" sz="1500" dirty="0"/>
              <a:t>mempengaruhi pola berpikir seseorang dan membentuk kepribadian </a:t>
            </a:r>
            <a:r>
              <a:rPr lang="id-ID" sz="1500" dirty="0" smtClean="0"/>
              <a:t>individu, khususnya </a:t>
            </a:r>
            <a:r>
              <a:rPr lang="id-ID" sz="1500" dirty="0"/>
              <a:t>bagi anak-anak, dikhawatirkan dapat terpengaruh negatif dengan arus informasi yang sangat bebas dalam situs jejaring </a:t>
            </a:r>
            <a:r>
              <a:rPr lang="id-ID" sz="1500" dirty="0" smtClean="0"/>
              <a:t>sosial.</a:t>
            </a:r>
          </a:p>
          <a:p>
            <a:pPr marL="400050" indent="-285750" algn="just">
              <a:spcAft>
                <a:spcPts val="1200"/>
              </a:spcAft>
              <a:buFont typeface="Wingdings" panose="05000000000000000000" pitchFamily="2" charset="2"/>
              <a:buChar char="ü"/>
            </a:pPr>
            <a:r>
              <a:rPr lang="id-ID" sz="1500" dirty="0" smtClean="0"/>
              <a:t>Masih banyak </a:t>
            </a:r>
            <a:r>
              <a:rPr lang="id-ID" sz="1500" dirty="0"/>
              <a:t>kasus yang berkaitan dengan pernyataan pribadi yang kerap dianggap mengundang </a:t>
            </a:r>
            <a:r>
              <a:rPr lang="id-ID" sz="1500" dirty="0" smtClean="0"/>
              <a:t>SARA</a:t>
            </a:r>
            <a:r>
              <a:rPr lang="id-ID" sz="1500" dirty="0"/>
              <a:t> </a:t>
            </a:r>
            <a:r>
              <a:rPr lang="id-ID" sz="1500" dirty="0" smtClean="0"/>
              <a:t>yang dapat mengakibatkan konflik.</a:t>
            </a:r>
          </a:p>
          <a:p>
            <a:pPr marL="400050" indent="-285750" algn="just">
              <a:spcAft>
                <a:spcPts val="1200"/>
              </a:spcAft>
              <a:buFont typeface="Wingdings" panose="05000000000000000000" pitchFamily="2" charset="2"/>
              <a:buChar char="ü"/>
            </a:pPr>
            <a:r>
              <a:rPr lang="id-ID" sz="1500" dirty="0"/>
              <a:t>Kita tidak bisa menyalahkan teknologi, karena seiring berkembangnya zaman pasti memiliki risiko yang harus dikenali. </a:t>
            </a:r>
            <a:r>
              <a:rPr lang="id-ID" sz="1500" dirty="0" smtClean="0"/>
              <a:t>Baik </a:t>
            </a:r>
            <a:r>
              <a:rPr lang="id-ID" sz="1500" dirty="0"/>
              <a:t>buruknya situs jejaring tergantung dari kearifan dari pengguna untuk menggunakannya secara positif. </a:t>
            </a:r>
          </a:p>
          <a:p>
            <a:pPr marL="114300" indent="0" algn="just"/>
            <a:endParaRPr lang="id-ID" dirty="0"/>
          </a:p>
          <a:p>
            <a:pPr marL="114300" indent="0" algn="just"/>
            <a:endParaRPr lang="id-ID" dirty="0"/>
          </a:p>
          <a:p>
            <a:pPr marL="114300" indent="0" algn="just"/>
            <a:endParaRPr lang="id-ID" dirty="0"/>
          </a:p>
        </p:txBody>
      </p:sp>
    </p:spTree>
    <p:extLst>
      <p:ext uri="{BB962C8B-B14F-4D97-AF65-F5344CB8AC3E}">
        <p14:creationId xmlns:p14="http://schemas.microsoft.com/office/powerpoint/2010/main" val="1523169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9125" y="206034"/>
            <a:ext cx="7717500" cy="572700"/>
          </a:xfrm>
        </p:spPr>
        <p:txBody>
          <a:bodyPr/>
          <a:lstStyle/>
          <a:p>
            <a:r>
              <a:rPr lang="id-ID" dirty="0" smtClean="0"/>
              <a:t>Cermati Video berikut</a:t>
            </a:r>
            <a:endParaRPr lang="id-ID" dirty="0"/>
          </a:p>
        </p:txBody>
      </p:sp>
      <p:pic>
        <p:nvPicPr>
          <p:cNvPr id="8" name="Gunakan Sosial Media Dengan Bija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49480" y="934597"/>
            <a:ext cx="7152843" cy="4023474"/>
          </a:xfrm>
          <a:prstGeom prst="rect">
            <a:avLst/>
          </a:prstGeom>
        </p:spPr>
      </p:pic>
    </p:spTree>
    <p:extLst>
      <p:ext uri="{BB962C8B-B14F-4D97-AF65-F5344CB8AC3E}">
        <p14:creationId xmlns:p14="http://schemas.microsoft.com/office/powerpoint/2010/main" val="2977275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smtClean="0"/>
              <a:t>Latar Belakang</a:t>
            </a:r>
            <a:endParaRPr lang="id-ID" dirty="0"/>
          </a:p>
        </p:txBody>
      </p:sp>
      <p:pic>
        <p:nvPicPr>
          <p:cNvPr id="16" name="Picture 2" descr="http://cpns-id.com/bonus/uud1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02" y="530484"/>
            <a:ext cx="28892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080467" y="1346479"/>
            <a:ext cx="6350558" cy="1600438"/>
          </a:xfrm>
          <a:prstGeom prst="rect">
            <a:avLst/>
          </a:prstGeom>
          <a:noFill/>
        </p:spPr>
        <p:txBody>
          <a:bodyPr wrap="square" rtlCol="0">
            <a:spAutoFit/>
          </a:bodyPr>
          <a:lstStyle/>
          <a:p>
            <a:pPr algn="ctr" eaLnBrk="1" hangingPunct="1"/>
            <a:r>
              <a:rPr lang="id-ID" altLang="id-ID" b="1" dirty="0" smtClean="0">
                <a:latin typeface="+mn-lt"/>
              </a:rPr>
              <a:t>UUD 1945 Pasal </a:t>
            </a:r>
            <a:r>
              <a:rPr lang="id-ID" altLang="id-ID" b="1" dirty="0">
                <a:latin typeface="+mn-lt"/>
              </a:rPr>
              <a:t>28F</a:t>
            </a:r>
          </a:p>
          <a:p>
            <a:pPr algn="ctr" eaLnBrk="1" hangingPunct="1"/>
            <a:endParaRPr lang="id-ID" altLang="id-ID" b="1" dirty="0">
              <a:latin typeface="+mn-lt"/>
            </a:endParaRPr>
          </a:p>
          <a:p>
            <a:pPr algn="ctr" eaLnBrk="1" hangingPunct="1"/>
            <a:r>
              <a:rPr lang="id-ID" altLang="id-ID" dirty="0">
                <a:latin typeface="+mn-lt"/>
              </a:rPr>
              <a:t>Setiap orang berhak untuk berkomunikasi dan memperoleh informasi untuk mengembangkan pribadi dan lingkungan sosialnya, serta berhak untuk mencari, </a:t>
            </a:r>
            <a:r>
              <a:rPr lang="sv-SE" altLang="id-ID" dirty="0">
                <a:latin typeface="+mn-lt"/>
              </a:rPr>
              <a:t>memperoleh, memiliki, menyimpan, mengolah, dan menyampaikan informasi dengan</a:t>
            </a:r>
            <a:r>
              <a:rPr lang="id-ID" altLang="id-ID" dirty="0">
                <a:latin typeface="+mn-lt"/>
              </a:rPr>
              <a:t> </a:t>
            </a:r>
            <a:r>
              <a:rPr lang="nb-NO" altLang="id-ID" dirty="0">
                <a:latin typeface="+mn-lt"/>
              </a:rPr>
              <a:t>menggunakan segala jenis saluran yang tersedia.</a:t>
            </a:r>
            <a:endParaRPr lang="id-ID" altLang="id-ID" dirty="0">
              <a:latin typeface="+mn-lt"/>
            </a:endParaRPr>
          </a:p>
          <a:p>
            <a:endParaRPr lang="id-ID" dirty="0"/>
          </a:p>
        </p:txBody>
      </p:sp>
    </p:spTree>
    <p:extLst>
      <p:ext uri="{BB962C8B-B14F-4D97-AF65-F5344CB8AC3E}">
        <p14:creationId xmlns:p14="http://schemas.microsoft.com/office/powerpoint/2010/main" val="1225294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7" name="Google Shape;667;p5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dirty="0"/>
              <a:t> ~ Terimakasih ~</a:t>
            </a:r>
            <a:endParaRPr dirty="0"/>
          </a:p>
        </p:txBody>
      </p:sp>
      <p:sp>
        <p:nvSpPr>
          <p:cNvPr id="663" name="Google Shape;663;p59"/>
          <p:cNvSpPr txBox="1">
            <a:spLocks noGrp="1"/>
          </p:cNvSpPr>
          <p:nvPr>
            <p:ph type="subTitle" idx="4294967295"/>
          </p:nvPr>
        </p:nvSpPr>
        <p:spPr>
          <a:xfrm>
            <a:off x="0" y="2176463"/>
            <a:ext cx="6026150" cy="8350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1900" dirty="0"/>
              <a:t>Muhammad Dzulfiqar Amien / 18520241021</a:t>
            </a:r>
            <a:endParaRPr sz="1900" dirty="0"/>
          </a:p>
          <a:p>
            <a:pPr marL="0" lvl="0" indent="0" algn="ctr" rtl="0">
              <a:spcBef>
                <a:spcPts val="0"/>
              </a:spcBef>
              <a:spcAft>
                <a:spcPts val="0"/>
              </a:spcAft>
              <a:buNone/>
            </a:pPr>
            <a:r>
              <a:rPr lang="id" sz="1900" dirty="0"/>
              <a:t>Rifky Ari Yunanto / 185202044008</a:t>
            </a:r>
            <a:endParaRPr sz="1900" dirty="0"/>
          </a:p>
        </p:txBody>
      </p:sp>
      <p:sp>
        <p:nvSpPr>
          <p:cNvPr id="664" name="Google Shape;664;p59"/>
          <p:cNvSpPr/>
          <p:nvPr/>
        </p:nvSpPr>
        <p:spPr>
          <a:xfrm rot="-5400000">
            <a:off x="4656194" y="3611850"/>
            <a:ext cx="230700" cy="199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9"/>
          <p:cNvSpPr/>
          <p:nvPr/>
        </p:nvSpPr>
        <p:spPr>
          <a:xfrm rot="-5400000">
            <a:off x="4456652" y="3611850"/>
            <a:ext cx="230700" cy="199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9"/>
          <p:cNvSpPr/>
          <p:nvPr/>
        </p:nvSpPr>
        <p:spPr>
          <a:xfrm rot="-5400000">
            <a:off x="4257111" y="3611850"/>
            <a:ext cx="230700" cy="199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 Placeholder 1"/>
          <p:cNvSpPr>
            <a:spLocks noGrp="1"/>
          </p:cNvSpPr>
          <p:nvPr>
            <p:ph type="body" idx="1"/>
          </p:nvPr>
        </p:nvSpPr>
        <p:spPr/>
        <p:txBody>
          <a:bodyPr/>
          <a:lstStyle/>
          <a:p>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0"/>
          <p:cNvSpPr txBox="1">
            <a:spLocks noGrp="1"/>
          </p:cNvSpPr>
          <p:nvPr>
            <p:ph type="title" idx="2"/>
          </p:nvPr>
        </p:nvSpPr>
        <p:spPr>
          <a:xfrm>
            <a:off x="617457" y="1195269"/>
            <a:ext cx="3643500" cy="13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a:t>01</a:t>
            </a:r>
            <a:endParaRPr/>
          </a:p>
        </p:txBody>
      </p:sp>
      <p:sp>
        <p:nvSpPr>
          <p:cNvPr id="353" name="Google Shape;353;p40"/>
          <p:cNvSpPr txBox="1">
            <a:spLocks noGrp="1"/>
          </p:cNvSpPr>
          <p:nvPr>
            <p:ph type="title"/>
          </p:nvPr>
        </p:nvSpPr>
        <p:spPr>
          <a:xfrm>
            <a:off x="617452" y="2701200"/>
            <a:ext cx="5047500" cy="90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dirty="0" smtClean="0"/>
              <a:t>Apa itu </a:t>
            </a:r>
            <a:r>
              <a:rPr lang="id-ID" dirty="0" smtClean="0"/>
              <a:t>Media Sosial</a:t>
            </a:r>
            <a:r>
              <a:rPr lang="id" dirty="0" smtClean="0"/>
              <a:t>?</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361" y="125955"/>
            <a:ext cx="7717500" cy="572700"/>
          </a:xfrm>
        </p:spPr>
        <p:txBody>
          <a:bodyPr/>
          <a:lstStyle/>
          <a:p>
            <a:r>
              <a:rPr lang="id-ID" dirty="0" smtClean="0"/>
              <a:t>Media Sosial</a:t>
            </a:r>
            <a:endParaRPr lang="id-ID" dirty="0"/>
          </a:p>
        </p:txBody>
      </p:sp>
      <p:pic>
        <p:nvPicPr>
          <p:cNvPr id="11" name="media sosia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3975" y="989601"/>
            <a:ext cx="6096000" cy="3429000"/>
          </a:xfrm>
          <a:prstGeom prst="rect">
            <a:avLst/>
          </a:prstGeom>
        </p:spPr>
      </p:pic>
    </p:spTree>
    <p:extLst>
      <p:ext uri="{BB962C8B-B14F-4D97-AF65-F5344CB8AC3E}">
        <p14:creationId xmlns:p14="http://schemas.microsoft.com/office/powerpoint/2010/main" val="2010012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1"/>
          <p:cNvSpPr txBox="1">
            <a:spLocks noGrp="1"/>
          </p:cNvSpPr>
          <p:nvPr>
            <p:ph type="title"/>
          </p:nvPr>
        </p:nvSpPr>
        <p:spPr>
          <a:xfrm>
            <a:off x="713250" y="32143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2800" dirty="0">
                <a:solidFill>
                  <a:schemeClr val="dk2"/>
                </a:solidFill>
              </a:rPr>
              <a:t>Apa</a:t>
            </a:r>
            <a:r>
              <a:rPr lang="id" sz="2800" dirty="0">
                <a:solidFill>
                  <a:schemeClr val="dk1"/>
                </a:solidFill>
              </a:rPr>
              <a:t> itu </a:t>
            </a:r>
            <a:r>
              <a:rPr lang="id-ID" sz="2800" dirty="0" smtClean="0">
                <a:solidFill>
                  <a:schemeClr val="dk1"/>
                </a:solidFill>
              </a:rPr>
              <a:t>Media Sosial</a:t>
            </a:r>
            <a:r>
              <a:rPr lang="id" sz="2800" dirty="0" smtClean="0">
                <a:solidFill>
                  <a:schemeClr val="dk1"/>
                </a:solidFill>
              </a:rPr>
              <a:t>?</a:t>
            </a:r>
            <a:endParaRPr sz="2800" dirty="0"/>
          </a:p>
        </p:txBody>
      </p:sp>
      <p:sp>
        <p:nvSpPr>
          <p:cNvPr id="359" name="Google Shape;359;p41"/>
          <p:cNvSpPr/>
          <p:nvPr/>
        </p:nvSpPr>
        <p:spPr>
          <a:xfrm rot="10800000">
            <a:off x="8482285" y="156271"/>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1"/>
          <p:cNvSpPr/>
          <p:nvPr/>
        </p:nvSpPr>
        <p:spPr>
          <a:xfrm>
            <a:off x="-67920" y="-1208808"/>
            <a:ext cx="429383" cy="2259399"/>
          </a:xfrm>
          <a:custGeom>
            <a:avLst/>
            <a:gdLst/>
            <a:ahLst/>
            <a:cxnLst/>
            <a:rect l="l" t="t" r="r" b="b"/>
            <a:pathLst>
              <a:path w="14062" h="69783" extrusionOk="0">
                <a:moveTo>
                  <a:pt x="1" y="0"/>
                </a:moveTo>
                <a:lnTo>
                  <a:pt x="1" y="69783"/>
                </a:lnTo>
                <a:lnTo>
                  <a:pt x="14062" y="69783"/>
                </a:lnTo>
                <a:lnTo>
                  <a:pt x="14062" y="0"/>
                </a:lnTo>
                <a:close/>
              </a:path>
            </a:pathLst>
          </a:custGeom>
          <a:solidFill>
            <a:srgbClr val="FF0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a:off x="-1904586" y="663832"/>
            <a:ext cx="2566309" cy="169775"/>
          </a:xfrm>
          <a:custGeom>
            <a:avLst/>
            <a:gdLst/>
            <a:ahLst/>
            <a:cxnLst/>
            <a:rect l="l" t="t" r="r" b="b"/>
            <a:pathLst>
              <a:path w="61509" h="16301" extrusionOk="0">
                <a:moveTo>
                  <a:pt x="0" y="1"/>
                </a:moveTo>
                <a:lnTo>
                  <a:pt x="0" y="16300"/>
                </a:lnTo>
                <a:lnTo>
                  <a:pt x="61508" y="16300"/>
                </a:lnTo>
                <a:lnTo>
                  <a:pt x="61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rot="5400000" flipH="1">
            <a:off x="1895493" y="-1067882"/>
            <a:ext cx="94200" cy="4897263"/>
          </a:xfrm>
          <a:custGeom>
            <a:avLst/>
            <a:gdLst/>
            <a:ahLst/>
            <a:cxnLst/>
            <a:rect l="l" t="t" r="r" b="b"/>
            <a:pathLst>
              <a:path w="3085" h="73200" extrusionOk="0">
                <a:moveTo>
                  <a:pt x="1" y="0"/>
                </a:moveTo>
                <a:lnTo>
                  <a:pt x="1" y="73200"/>
                </a:lnTo>
                <a:lnTo>
                  <a:pt x="3085" y="73200"/>
                </a:lnTo>
                <a:lnTo>
                  <a:pt x="3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3"/>
          <a:srcRect t="10193"/>
          <a:stretch/>
        </p:blipFill>
        <p:spPr>
          <a:xfrm>
            <a:off x="4045240" y="1427850"/>
            <a:ext cx="4636535" cy="3383201"/>
          </a:xfrm>
          <a:prstGeom prst="rect">
            <a:avLst/>
          </a:prstGeom>
        </p:spPr>
      </p:pic>
      <p:sp>
        <p:nvSpPr>
          <p:cNvPr id="471" name="Google Shape;471;p41"/>
          <p:cNvSpPr txBox="1"/>
          <p:nvPr/>
        </p:nvSpPr>
        <p:spPr>
          <a:xfrm>
            <a:off x="236555" y="1490106"/>
            <a:ext cx="3667200" cy="3653393"/>
          </a:xfrm>
          <a:prstGeom prst="rect">
            <a:avLst/>
          </a:prstGeom>
          <a:noFill/>
          <a:ln>
            <a:noFill/>
          </a:ln>
        </p:spPr>
        <p:txBody>
          <a:bodyPr spcFirstLastPara="1" wrap="square" lIns="91425" tIns="91425" rIns="91425" bIns="91425" anchor="t" anchorCtr="0">
            <a:noAutofit/>
          </a:bodyPr>
          <a:lstStyle/>
          <a:p>
            <a:pPr lvl="0" algn="just"/>
            <a:r>
              <a:rPr lang="id-ID" dirty="0">
                <a:solidFill>
                  <a:schemeClr val="bg2"/>
                </a:solidFill>
                <a:latin typeface="Rubik"/>
                <a:ea typeface="Rubik"/>
                <a:cs typeface="Rubik"/>
                <a:sym typeface="Rubik"/>
              </a:rPr>
              <a:t>Media sosial </a:t>
            </a:r>
            <a:r>
              <a:rPr lang="id-ID" dirty="0" smtClean="0">
                <a:solidFill>
                  <a:schemeClr val="bg2"/>
                </a:solidFill>
                <a:latin typeface="Rubik"/>
                <a:ea typeface="Rubik"/>
                <a:cs typeface="Rubik"/>
                <a:sym typeface="Rubik"/>
              </a:rPr>
              <a:t>adalah </a:t>
            </a:r>
            <a:r>
              <a:rPr lang="id-ID" dirty="0">
                <a:solidFill>
                  <a:schemeClr val="bg2"/>
                </a:solidFill>
                <a:latin typeface="Rubik"/>
                <a:ea typeface="Rubik"/>
                <a:cs typeface="Rubik"/>
                <a:sym typeface="Rubik"/>
              </a:rPr>
              <a:t>sebuah media daring, dengan para penggunanya bisa dengan mudah berpartisipasi, berbagi, dan menciptakan isi blog, jejaring sosial, wiki, forum dan dunia virtual. Blog, jejaring sosial, dan wiki merupakan bentuk media sosial yang paling umum digunakan oleh masyarakat di seluruh dunia.</a:t>
            </a:r>
          </a:p>
          <a:p>
            <a:pPr lvl="0" algn="just"/>
            <a:endParaRPr lang="id-ID" dirty="0">
              <a:solidFill>
                <a:schemeClr val="bg2"/>
              </a:solidFill>
              <a:latin typeface="Rubik"/>
              <a:ea typeface="Rubik"/>
              <a:cs typeface="Rubik"/>
              <a:sym typeface="Rubik"/>
            </a:endParaRPr>
          </a:p>
          <a:p>
            <a:pPr lvl="0" algn="just"/>
            <a:r>
              <a:rPr lang="id-ID" dirty="0">
                <a:solidFill>
                  <a:schemeClr val="bg2"/>
                </a:solidFill>
                <a:latin typeface="Rubik"/>
                <a:ea typeface="Rubik"/>
                <a:cs typeface="Rubik"/>
                <a:sym typeface="Rubik"/>
              </a:rPr>
              <a:t>Andreas Kaplan dan Michael Haenlein mendefinisikan media sosial sebagai "sebuah kelompok aplikasi berbasis internet yang dibangun di atas dasar ideologi dan teknologi Web 2.0 dan memungkinkan penciptaan dan pertukaran </a:t>
            </a:r>
            <a:r>
              <a:rPr lang="id-ID" i="1" dirty="0">
                <a:solidFill>
                  <a:schemeClr val="bg2"/>
                </a:solidFill>
                <a:latin typeface="Rubik"/>
                <a:ea typeface="Rubik"/>
                <a:cs typeface="Rubik"/>
                <a:sym typeface="Rubik"/>
              </a:rPr>
              <a:t>user-generated content</a:t>
            </a:r>
            <a:r>
              <a:rPr lang="id-ID" dirty="0">
                <a:solidFill>
                  <a:schemeClr val="bg2"/>
                </a:solidFill>
                <a:latin typeface="Rubik"/>
                <a:ea typeface="Rubik"/>
                <a:cs typeface="Rubik"/>
                <a:sym typeface="Rubik"/>
              </a:rPr>
              <a:t>"</a:t>
            </a:r>
            <a:endParaRPr dirty="0">
              <a:solidFill>
                <a:schemeClr val="bg2"/>
              </a:solidFill>
              <a:latin typeface="Rubik"/>
              <a:ea typeface="Rubik"/>
              <a:cs typeface="Rubik"/>
              <a:sym typeface="Rubi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283950" y="1337690"/>
            <a:ext cx="4069582" cy="290232"/>
          </a:xfrm>
        </p:spPr>
        <p:txBody>
          <a:bodyPr/>
          <a:lstStyle/>
          <a:p>
            <a:pPr algn="just"/>
            <a:r>
              <a:rPr lang="id-ID" sz="1600" dirty="0" smtClean="0"/>
              <a:t>Timeline Perkembangan Media Sosial</a:t>
            </a:r>
            <a:endParaRPr lang="id-ID" sz="16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83"/>
          <a:stretch/>
        </p:blipFill>
        <p:spPr bwMode="auto">
          <a:xfrm>
            <a:off x="592852" y="0"/>
            <a:ext cx="3861920" cy="411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28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idx="18"/>
          </p:nvPr>
        </p:nvSpPr>
        <p:spPr/>
        <p:txBody>
          <a:bodyPr/>
          <a:lstStyle/>
          <a:p>
            <a:r>
              <a:rPr lang="id-ID" dirty="0" smtClean="0"/>
              <a:t>Ciri-Ciri Media Sosial</a:t>
            </a:r>
            <a:endParaRPr lang="id-ID" dirty="0"/>
          </a:p>
        </p:txBody>
      </p:sp>
      <p:sp>
        <p:nvSpPr>
          <p:cNvPr id="21" name="TextBox 20"/>
          <p:cNvSpPr txBox="1"/>
          <p:nvPr/>
        </p:nvSpPr>
        <p:spPr>
          <a:xfrm>
            <a:off x="984738" y="1266093"/>
            <a:ext cx="7576457" cy="3893374"/>
          </a:xfrm>
          <a:prstGeom prst="rect">
            <a:avLst/>
          </a:prstGeom>
          <a:noFill/>
        </p:spPr>
        <p:txBody>
          <a:bodyPr wrap="square" rtlCol="0">
            <a:spAutoFit/>
          </a:bodyPr>
          <a:lstStyle/>
          <a:p>
            <a:pPr marL="665293" indent="-342900">
              <a:lnSpc>
                <a:spcPct val="150000"/>
              </a:lnSpc>
              <a:spcBef>
                <a:spcPts val="277"/>
              </a:spcBef>
              <a:buClr>
                <a:schemeClr val="bg2"/>
              </a:buClr>
              <a:buFont typeface="Wingdings" panose="05000000000000000000" pitchFamily="2" charset="2"/>
              <a:buChar char="Ø"/>
              <a:defRPr/>
            </a:pPr>
            <a:r>
              <a:rPr lang="id-ID" sz="1600" dirty="0" smtClean="0">
                <a:solidFill>
                  <a:schemeClr val="bg2"/>
                </a:solidFill>
                <a:latin typeface="Rubik" panose="020B0604020202020204" charset="-79"/>
                <a:cs typeface="Rubik" panose="020B0604020202020204" charset="-79"/>
                <a:sym typeface="Calibri" pitchFamily="34" charset="0"/>
              </a:rPr>
              <a:t>Konten </a:t>
            </a:r>
            <a:r>
              <a:rPr lang="id-ID" sz="1600" dirty="0">
                <a:solidFill>
                  <a:schemeClr val="bg2"/>
                </a:solidFill>
                <a:latin typeface="Rubik" panose="020B0604020202020204" charset="-79"/>
                <a:cs typeface="Rubik" panose="020B0604020202020204" charset="-79"/>
                <a:sym typeface="Calibri" pitchFamily="34" charset="0"/>
              </a:rPr>
              <a:t>yang disampaikan dibagikan kepada banyak</a:t>
            </a:r>
            <a:r>
              <a:rPr lang="en-US" sz="1600" dirty="0">
                <a:solidFill>
                  <a:schemeClr val="bg2"/>
                </a:solidFill>
                <a:latin typeface="Rubik" panose="020B0604020202020204" charset="-79"/>
                <a:cs typeface="Rubik" panose="020B0604020202020204" charset="-79"/>
                <a:sym typeface="Calibri" pitchFamily="34" charset="0"/>
              </a:rPr>
              <a:t> </a:t>
            </a:r>
            <a:r>
              <a:rPr lang="id-ID" sz="1600" dirty="0">
                <a:solidFill>
                  <a:schemeClr val="bg2"/>
                </a:solidFill>
                <a:latin typeface="Rubik" panose="020B0604020202020204" charset="-79"/>
                <a:cs typeface="Rubik" panose="020B0604020202020204" charset="-79"/>
                <a:sym typeface="Calibri" pitchFamily="34" charset="0"/>
              </a:rPr>
              <a:t>orang </a:t>
            </a:r>
          </a:p>
          <a:p>
            <a:pPr marL="665293" indent="-342900">
              <a:lnSpc>
                <a:spcPct val="150000"/>
              </a:lnSpc>
              <a:spcBef>
                <a:spcPts val="277"/>
              </a:spcBef>
              <a:buClr>
                <a:schemeClr val="bg2"/>
              </a:buClr>
              <a:buFont typeface="Wingdings" panose="05000000000000000000" pitchFamily="2" charset="2"/>
              <a:buChar char="Ø"/>
              <a:defRPr/>
            </a:pPr>
            <a:r>
              <a:rPr lang="id-ID" sz="1600" dirty="0">
                <a:solidFill>
                  <a:schemeClr val="bg2"/>
                </a:solidFill>
                <a:latin typeface="Rubik" panose="020B0604020202020204" charset="-79"/>
                <a:cs typeface="Rubik" panose="020B0604020202020204" charset="-79"/>
                <a:sym typeface="Calibri" pitchFamily="34" charset="0"/>
              </a:rPr>
              <a:t>I</a:t>
            </a:r>
            <a:r>
              <a:rPr lang="id-ID" sz="1600" dirty="0" smtClean="0">
                <a:solidFill>
                  <a:schemeClr val="bg2"/>
                </a:solidFill>
                <a:latin typeface="Rubik" panose="020B0604020202020204" charset="-79"/>
                <a:cs typeface="Rubik" panose="020B0604020202020204" charset="-79"/>
                <a:sym typeface="Calibri" pitchFamily="34" charset="0"/>
              </a:rPr>
              <a:t>si </a:t>
            </a:r>
            <a:r>
              <a:rPr lang="id-ID" sz="1600" dirty="0">
                <a:solidFill>
                  <a:schemeClr val="bg2"/>
                </a:solidFill>
                <a:latin typeface="Rubik" panose="020B0604020202020204" charset="-79"/>
                <a:cs typeface="Rubik" panose="020B0604020202020204" charset="-79"/>
                <a:sym typeface="Calibri" pitchFamily="34" charset="0"/>
              </a:rPr>
              <a:t>pesan muncul tanp</a:t>
            </a:r>
            <a:r>
              <a:rPr lang="en-US" sz="1600" dirty="0">
                <a:solidFill>
                  <a:schemeClr val="bg2"/>
                </a:solidFill>
                <a:latin typeface="Rubik" panose="020B0604020202020204" charset="-79"/>
                <a:cs typeface="Rubik" panose="020B0604020202020204" charset="-79"/>
                <a:sym typeface="Calibri" pitchFamily="34" charset="0"/>
              </a:rPr>
              <a:t>a</a:t>
            </a:r>
            <a:r>
              <a:rPr lang="id-ID" sz="1600" dirty="0">
                <a:solidFill>
                  <a:schemeClr val="bg2"/>
                </a:solidFill>
                <a:latin typeface="Rubik" panose="020B0604020202020204" charset="-79"/>
                <a:cs typeface="Rubik" panose="020B0604020202020204" charset="-79"/>
                <a:sym typeface="Calibri" pitchFamily="34" charset="0"/>
              </a:rPr>
              <a:t> penghambat;</a:t>
            </a:r>
          </a:p>
          <a:p>
            <a:pPr marL="665293" indent="-342900">
              <a:lnSpc>
                <a:spcPct val="150000"/>
              </a:lnSpc>
              <a:spcBef>
                <a:spcPts val="277"/>
              </a:spcBef>
              <a:buClr>
                <a:schemeClr val="bg2"/>
              </a:buClr>
              <a:buFont typeface="Wingdings" panose="05000000000000000000" pitchFamily="2" charset="2"/>
              <a:buChar char="Ø"/>
              <a:defRPr/>
            </a:pPr>
            <a:r>
              <a:rPr lang="id-ID" sz="1600" dirty="0" smtClean="0">
                <a:solidFill>
                  <a:schemeClr val="bg2"/>
                </a:solidFill>
                <a:latin typeface="Rubik" panose="020B0604020202020204" charset="-79"/>
                <a:cs typeface="Rubik" panose="020B0604020202020204" charset="-79"/>
                <a:sym typeface="Calibri" pitchFamily="34" charset="0"/>
              </a:rPr>
              <a:t>Konten </a:t>
            </a:r>
            <a:r>
              <a:rPr lang="id-ID" sz="1600" dirty="0">
                <a:solidFill>
                  <a:schemeClr val="bg2"/>
                </a:solidFill>
                <a:latin typeface="Rubik" panose="020B0604020202020204" charset="-79"/>
                <a:cs typeface="Rubik" panose="020B0604020202020204" charset="-79"/>
                <a:sym typeface="Calibri" pitchFamily="34" charset="0"/>
              </a:rPr>
              <a:t>dapat diterima secara online dalam waktu</a:t>
            </a:r>
            <a:r>
              <a:rPr lang="en-US" sz="1600" dirty="0">
                <a:solidFill>
                  <a:schemeClr val="bg2"/>
                </a:solidFill>
                <a:latin typeface="Rubik" panose="020B0604020202020204" charset="-79"/>
                <a:cs typeface="Rubik" panose="020B0604020202020204" charset="-79"/>
                <a:sym typeface="Calibri" pitchFamily="34" charset="0"/>
              </a:rPr>
              <a:t> </a:t>
            </a:r>
            <a:r>
              <a:rPr lang="id-ID" sz="1600" dirty="0">
                <a:solidFill>
                  <a:schemeClr val="bg2"/>
                </a:solidFill>
                <a:latin typeface="Rubik" panose="020B0604020202020204" charset="-79"/>
                <a:cs typeface="Rubik" panose="020B0604020202020204" charset="-79"/>
                <a:sym typeface="Calibri" pitchFamily="34" charset="0"/>
              </a:rPr>
              <a:t>lebih cepat </a:t>
            </a:r>
            <a:r>
              <a:rPr lang="en-US" sz="1600" dirty="0" err="1">
                <a:solidFill>
                  <a:schemeClr val="bg2"/>
                </a:solidFill>
                <a:latin typeface="Rubik" panose="020B0604020202020204" charset="-79"/>
                <a:cs typeface="Rubik" panose="020B0604020202020204" charset="-79"/>
                <a:sym typeface="Calibri" pitchFamily="34" charset="0"/>
              </a:rPr>
              <a:t>maupun</a:t>
            </a:r>
            <a:r>
              <a:rPr lang="en-US" sz="1600" dirty="0">
                <a:solidFill>
                  <a:schemeClr val="bg2"/>
                </a:solidFill>
                <a:latin typeface="Rubik" panose="020B0604020202020204" charset="-79"/>
                <a:cs typeface="Rubik" panose="020B0604020202020204" charset="-79"/>
                <a:sym typeface="Calibri" pitchFamily="34" charset="0"/>
              </a:rPr>
              <a:t> </a:t>
            </a:r>
            <a:r>
              <a:rPr lang="en-US" sz="1600" dirty="0" err="1">
                <a:solidFill>
                  <a:schemeClr val="bg2"/>
                </a:solidFill>
                <a:latin typeface="Rubik" panose="020B0604020202020204" charset="-79"/>
                <a:cs typeface="Rubik" panose="020B0604020202020204" charset="-79"/>
                <a:sym typeface="Calibri" pitchFamily="34" charset="0"/>
              </a:rPr>
              <a:t>dijadwalkan</a:t>
            </a:r>
            <a:r>
              <a:rPr lang="en-US" sz="1600" dirty="0">
                <a:solidFill>
                  <a:schemeClr val="bg2"/>
                </a:solidFill>
                <a:latin typeface="Rubik" panose="020B0604020202020204" charset="-79"/>
                <a:cs typeface="Rubik" panose="020B0604020202020204" charset="-79"/>
                <a:sym typeface="Calibri" pitchFamily="34" charset="0"/>
              </a:rPr>
              <a:t>;</a:t>
            </a:r>
          </a:p>
          <a:p>
            <a:pPr marL="665293" indent="-342900">
              <a:lnSpc>
                <a:spcPct val="150000"/>
              </a:lnSpc>
              <a:spcBef>
                <a:spcPts val="277"/>
              </a:spcBef>
              <a:buClr>
                <a:schemeClr val="bg2"/>
              </a:buClr>
              <a:buFont typeface="Wingdings" panose="05000000000000000000" pitchFamily="2" charset="2"/>
              <a:buChar char="Ø"/>
              <a:defRPr/>
            </a:pPr>
            <a:r>
              <a:rPr lang="en-US" sz="1600" dirty="0" err="1" smtClean="0">
                <a:solidFill>
                  <a:schemeClr val="bg2"/>
                </a:solidFill>
                <a:latin typeface="Rubik" panose="020B0604020202020204" charset="-79"/>
                <a:cs typeface="Rubik" panose="020B0604020202020204" charset="-79"/>
                <a:sym typeface="Calibri" pitchFamily="34" charset="0"/>
              </a:rPr>
              <a:t>Pengguna</a:t>
            </a:r>
            <a:r>
              <a:rPr lang="en-US" sz="1600" dirty="0" smtClean="0">
                <a:solidFill>
                  <a:schemeClr val="bg2"/>
                </a:solidFill>
                <a:latin typeface="Rubik" panose="020B0604020202020204" charset="-79"/>
                <a:cs typeface="Rubik" panose="020B0604020202020204" charset="-79"/>
                <a:sym typeface="Calibri" pitchFamily="34" charset="0"/>
              </a:rPr>
              <a:t> </a:t>
            </a:r>
            <a:r>
              <a:rPr lang="en-US" sz="1600" dirty="0">
                <a:solidFill>
                  <a:schemeClr val="bg2"/>
                </a:solidFill>
                <a:latin typeface="Rubik" panose="020B0604020202020204" charset="-79"/>
                <a:cs typeface="Rubik" panose="020B0604020202020204" charset="-79"/>
                <a:sym typeface="Calibri" pitchFamily="34" charset="0"/>
              </a:rPr>
              <a:t>m</a:t>
            </a:r>
            <a:r>
              <a:rPr lang="id-ID" sz="1600" dirty="0">
                <a:solidFill>
                  <a:schemeClr val="bg2"/>
                </a:solidFill>
                <a:latin typeface="Rubik" panose="020B0604020202020204" charset="-79"/>
                <a:cs typeface="Rubik" panose="020B0604020202020204" charset="-79"/>
                <a:sym typeface="Calibri" pitchFamily="34" charset="0"/>
              </a:rPr>
              <a:t>edsos </a:t>
            </a:r>
            <a:r>
              <a:rPr lang="en-US" sz="1600" dirty="0" err="1">
                <a:solidFill>
                  <a:schemeClr val="bg2"/>
                </a:solidFill>
                <a:latin typeface="Rubik" panose="020B0604020202020204" charset="-79"/>
                <a:cs typeface="Rubik" panose="020B0604020202020204" charset="-79"/>
                <a:sym typeface="Calibri" pitchFamily="34" charset="0"/>
              </a:rPr>
              <a:t>adalah</a:t>
            </a:r>
            <a:r>
              <a:rPr lang="en-US" sz="1600" dirty="0">
                <a:solidFill>
                  <a:schemeClr val="bg2"/>
                </a:solidFill>
                <a:latin typeface="Rubik" panose="020B0604020202020204" charset="-79"/>
                <a:cs typeface="Rubik" panose="020B0604020202020204" charset="-79"/>
                <a:sym typeface="Calibri" pitchFamily="34" charset="0"/>
              </a:rPr>
              <a:t> </a:t>
            </a:r>
            <a:r>
              <a:rPr lang="id-ID" sz="1600" dirty="0" smtClean="0">
                <a:solidFill>
                  <a:schemeClr val="bg2"/>
                </a:solidFill>
                <a:latin typeface="Rubik" panose="020B0604020202020204" charset="-79"/>
                <a:cs typeface="Rubik" panose="020B0604020202020204" charset="-79"/>
                <a:sym typeface="Calibri" pitchFamily="34" charset="0"/>
              </a:rPr>
              <a:t>kreator dan </a:t>
            </a:r>
            <a:r>
              <a:rPr lang="id-ID" sz="1600" dirty="0">
                <a:solidFill>
                  <a:schemeClr val="bg2"/>
                </a:solidFill>
                <a:latin typeface="Rubik" panose="020B0604020202020204" charset="-79"/>
                <a:cs typeface="Rubik" panose="020B0604020202020204" charset="-79"/>
                <a:sym typeface="Calibri" pitchFamily="34" charset="0"/>
              </a:rPr>
              <a:t>aktor yang memungkinkan dirinya untuk</a:t>
            </a:r>
            <a:r>
              <a:rPr lang="en-US" sz="1600" dirty="0">
                <a:solidFill>
                  <a:schemeClr val="bg2"/>
                </a:solidFill>
                <a:latin typeface="Rubik" panose="020B0604020202020204" charset="-79"/>
                <a:cs typeface="Rubik" panose="020B0604020202020204" charset="-79"/>
                <a:sym typeface="Calibri" pitchFamily="34" charset="0"/>
              </a:rPr>
              <a:t> </a:t>
            </a:r>
            <a:r>
              <a:rPr lang="id-ID" sz="1600" dirty="0">
                <a:solidFill>
                  <a:schemeClr val="bg2"/>
                </a:solidFill>
                <a:latin typeface="Rubik" panose="020B0604020202020204" charset="-79"/>
                <a:cs typeface="Rubik" panose="020B0604020202020204" charset="-79"/>
                <a:sym typeface="Calibri" pitchFamily="34" charset="0"/>
              </a:rPr>
              <a:t>beraktualisasi diri;</a:t>
            </a:r>
          </a:p>
          <a:p>
            <a:pPr marL="665293" indent="-342900">
              <a:lnSpc>
                <a:spcPct val="150000"/>
              </a:lnSpc>
              <a:spcBef>
                <a:spcPts val="277"/>
              </a:spcBef>
              <a:buClr>
                <a:schemeClr val="bg2"/>
              </a:buClr>
              <a:buFont typeface="Wingdings" panose="05000000000000000000" pitchFamily="2" charset="2"/>
              <a:buChar char="Ø"/>
              <a:defRPr/>
            </a:pPr>
            <a:r>
              <a:rPr lang="id-ID" sz="1600" dirty="0" smtClean="0">
                <a:solidFill>
                  <a:schemeClr val="bg2"/>
                </a:solidFill>
                <a:latin typeface="Rubik" panose="020B0604020202020204" charset="-79"/>
                <a:cs typeface="Rubik" panose="020B0604020202020204" charset="-79"/>
                <a:sym typeface="Calibri" pitchFamily="34" charset="0"/>
              </a:rPr>
              <a:t>Dalam </a:t>
            </a:r>
            <a:r>
              <a:rPr lang="id-ID" sz="1600" dirty="0">
                <a:solidFill>
                  <a:schemeClr val="bg2"/>
                </a:solidFill>
                <a:latin typeface="Rubik" panose="020B0604020202020204" charset="-79"/>
                <a:cs typeface="Rubik" panose="020B0604020202020204" charset="-79"/>
                <a:sym typeface="Calibri" pitchFamily="34" charset="0"/>
              </a:rPr>
              <a:t>konten medsos terdapat sejumlah aspek</a:t>
            </a:r>
            <a:r>
              <a:rPr lang="en-US" sz="1600" dirty="0">
                <a:solidFill>
                  <a:schemeClr val="bg2"/>
                </a:solidFill>
                <a:latin typeface="Rubik" panose="020B0604020202020204" charset="-79"/>
                <a:cs typeface="Rubik" panose="020B0604020202020204" charset="-79"/>
                <a:sym typeface="Calibri" pitchFamily="34" charset="0"/>
              </a:rPr>
              <a:t> </a:t>
            </a:r>
            <a:r>
              <a:rPr lang="id-ID" sz="1600" dirty="0">
                <a:solidFill>
                  <a:schemeClr val="bg2"/>
                </a:solidFill>
                <a:latin typeface="Rubik" panose="020B0604020202020204" charset="-79"/>
                <a:cs typeface="Rubik" panose="020B0604020202020204" charset="-79"/>
                <a:sym typeface="Calibri" pitchFamily="34" charset="0"/>
              </a:rPr>
              <a:t>fungsional seperti </a:t>
            </a:r>
            <a:r>
              <a:rPr lang="id-ID" sz="1600" dirty="0" smtClean="0">
                <a:solidFill>
                  <a:schemeClr val="bg2"/>
                </a:solidFill>
                <a:latin typeface="Rubik" panose="020B0604020202020204" charset="-79"/>
                <a:cs typeface="Rubik" panose="020B0604020202020204" charset="-79"/>
                <a:sym typeface="Calibri" pitchFamily="34" charset="0"/>
              </a:rPr>
              <a:t>identitas, </a:t>
            </a:r>
            <a:r>
              <a:rPr lang="id-ID" sz="1600" dirty="0">
                <a:solidFill>
                  <a:schemeClr val="bg2"/>
                </a:solidFill>
                <a:latin typeface="Rubik" panose="020B0604020202020204" charset="-79"/>
                <a:cs typeface="Rubik" panose="020B0604020202020204" charset="-79"/>
                <a:sym typeface="Calibri" pitchFamily="34" charset="0"/>
              </a:rPr>
              <a:t>percakapan (interaksi</a:t>
            </a:r>
            <a:r>
              <a:rPr lang="id-ID" sz="1600" dirty="0" smtClean="0">
                <a:solidFill>
                  <a:schemeClr val="bg2"/>
                </a:solidFill>
                <a:latin typeface="Rubik" panose="020B0604020202020204" charset="-79"/>
                <a:cs typeface="Rubik" panose="020B0604020202020204" charset="-79"/>
                <a:sym typeface="Calibri" pitchFamily="34" charset="0"/>
              </a:rPr>
              <a:t>), berbagi </a:t>
            </a:r>
            <a:r>
              <a:rPr lang="id-ID" sz="1600" dirty="0">
                <a:solidFill>
                  <a:schemeClr val="bg2"/>
                </a:solidFill>
                <a:latin typeface="Rubik" panose="020B0604020202020204" charset="-79"/>
                <a:cs typeface="Rubik" panose="020B0604020202020204" charset="-79"/>
                <a:sym typeface="Calibri" pitchFamily="34" charset="0"/>
              </a:rPr>
              <a:t>(sharing), kehadiran (eksis), hubungan</a:t>
            </a:r>
            <a:r>
              <a:rPr lang="en-US" sz="1600" dirty="0">
                <a:solidFill>
                  <a:schemeClr val="bg2"/>
                </a:solidFill>
                <a:latin typeface="Rubik" panose="020B0604020202020204" charset="-79"/>
                <a:cs typeface="Rubik" panose="020B0604020202020204" charset="-79"/>
                <a:sym typeface="Calibri" pitchFamily="34" charset="0"/>
              </a:rPr>
              <a:t> </a:t>
            </a:r>
            <a:r>
              <a:rPr lang="id-ID" sz="1600" dirty="0">
                <a:solidFill>
                  <a:schemeClr val="bg2"/>
                </a:solidFill>
                <a:latin typeface="Rubik" panose="020B0604020202020204" charset="-79"/>
                <a:cs typeface="Rubik" panose="020B0604020202020204" charset="-79"/>
                <a:sym typeface="Calibri" pitchFamily="34" charset="0"/>
              </a:rPr>
              <a:t>(relasi), reputasi (status) dan kelompok (group).</a:t>
            </a:r>
          </a:p>
          <a:p>
            <a:pPr>
              <a:lnSpc>
                <a:spcPct val="150000"/>
              </a:lnSpc>
            </a:pPr>
            <a:endParaRPr lang="id-ID" dirty="0">
              <a:solidFill>
                <a:schemeClr val="bg2"/>
              </a:solidFill>
              <a:latin typeface="Rubik" panose="020B0604020202020204" charset="-79"/>
              <a:cs typeface="Rubik" panose="020B0604020202020204" charset="-79"/>
            </a:endParaRPr>
          </a:p>
        </p:txBody>
      </p:sp>
    </p:spTree>
    <p:extLst>
      <p:ext uri="{BB962C8B-B14F-4D97-AF65-F5344CB8AC3E}">
        <p14:creationId xmlns:p14="http://schemas.microsoft.com/office/powerpoint/2010/main" val="344028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18"/>
          </p:nvPr>
        </p:nvSpPr>
        <p:spPr>
          <a:xfrm>
            <a:off x="713225" y="434841"/>
            <a:ext cx="7827874" cy="743660"/>
          </a:xfrm>
        </p:spPr>
        <p:txBody>
          <a:bodyPr/>
          <a:lstStyle/>
          <a:p>
            <a:r>
              <a:rPr lang="id-ID" sz="2800" dirty="0" smtClean="0"/>
              <a:t>Keungggulan Media Sosial </a:t>
            </a:r>
            <a:br>
              <a:rPr lang="id-ID" sz="2800" dirty="0" smtClean="0"/>
            </a:br>
            <a:r>
              <a:rPr lang="id-ID" sz="2800" dirty="0" smtClean="0"/>
              <a:t>Dibanding Media Konvensional</a:t>
            </a:r>
            <a:endParaRPr lang="id-ID" sz="2800" dirty="0"/>
          </a:p>
        </p:txBody>
      </p:sp>
      <p:sp>
        <p:nvSpPr>
          <p:cNvPr id="18" name="Content Placeholder 1"/>
          <p:cNvSpPr txBox="1">
            <a:spLocks/>
          </p:cNvSpPr>
          <p:nvPr/>
        </p:nvSpPr>
        <p:spPr>
          <a:xfrm>
            <a:off x="1041802" y="1527348"/>
            <a:ext cx="7589732" cy="3094893"/>
          </a:xfrm>
          <a:prstGeom prst="rect">
            <a:avLst/>
          </a:prstGeom>
          <a:noFill/>
          <a:ln>
            <a:noFill/>
          </a:ln>
        </p:spPr>
        <p:txBody>
          <a:bodyPr spcFirstLastPara="1" wrap="square" lIns="91425" tIns="91425" rIns="91425" bIns="91425" anchor="ctr" anchorCtr="0">
            <a:normAutofit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Rubik"/>
              <a:buNone/>
              <a:defRPr sz="13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2"/>
              </a:buClr>
              <a:buSzPts val="2800"/>
              <a:buFont typeface="Rubik"/>
              <a:buNone/>
              <a:defRPr sz="2800" b="0" i="0" u="none" strike="noStrike" cap="none">
                <a:solidFill>
                  <a:schemeClr val="dk2"/>
                </a:solidFill>
                <a:latin typeface="Rubik"/>
                <a:ea typeface="Rubik"/>
                <a:cs typeface="Rubik"/>
                <a:sym typeface="Rubik"/>
              </a:defRPr>
            </a:lvl2pPr>
            <a:lvl3pPr marL="1371600" marR="0" lvl="2" indent="-317500" algn="ctr" rtl="0">
              <a:lnSpc>
                <a:spcPct val="100000"/>
              </a:lnSpc>
              <a:spcBef>
                <a:spcPts val="0"/>
              </a:spcBef>
              <a:spcAft>
                <a:spcPts val="0"/>
              </a:spcAft>
              <a:buClr>
                <a:schemeClr val="dk2"/>
              </a:buClr>
              <a:buSzPts val="2800"/>
              <a:buFont typeface="Rubik"/>
              <a:buNone/>
              <a:defRPr sz="2800" b="0" i="0" u="none" strike="noStrike" cap="none">
                <a:solidFill>
                  <a:schemeClr val="dk2"/>
                </a:solidFill>
                <a:latin typeface="Rubik"/>
                <a:ea typeface="Rubik"/>
                <a:cs typeface="Rubik"/>
                <a:sym typeface="Rubik"/>
              </a:defRPr>
            </a:lvl3pPr>
            <a:lvl4pPr marL="1828800" marR="0" lvl="3" indent="-317500" algn="ctr" rtl="0">
              <a:lnSpc>
                <a:spcPct val="100000"/>
              </a:lnSpc>
              <a:spcBef>
                <a:spcPts val="0"/>
              </a:spcBef>
              <a:spcAft>
                <a:spcPts val="0"/>
              </a:spcAft>
              <a:buClr>
                <a:schemeClr val="dk2"/>
              </a:buClr>
              <a:buSzPts val="2800"/>
              <a:buFont typeface="Rubik"/>
              <a:buNone/>
              <a:defRPr sz="2800" b="0" i="0" u="none" strike="noStrike" cap="none">
                <a:solidFill>
                  <a:schemeClr val="dk2"/>
                </a:solidFill>
                <a:latin typeface="Rubik"/>
                <a:ea typeface="Rubik"/>
                <a:cs typeface="Rubik"/>
                <a:sym typeface="Rubik"/>
              </a:defRPr>
            </a:lvl4pPr>
            <a:lvl5pPr marL="2286000" marR="0" lvl="4" indent="-317500" algn="ctr" rtl="0">
              <a:lnSpc>
                <a:spcPct val="100000"/>
              </a:lnSpc>
              <a:spcBef>
                <a:spcPts val="0"/>
              </a:spcBef>
              <a:spcAft>
                <a:spcPts val="0"/>
              </a:spcAft>
              <a:buClr>
                <a:schemeClr val="dk2"/>
              </a:buClr>
              <a:buSzPts val="2800"/>
              <a:buFont typeface="Rubik"/>
              <a:buNone/>
              <a:defRPr sz="2800" b="0" i="0" u="none" strike="noStrike" cap="none">
                <a:solidFill>
                  <a:schemeClr val="dk2"/>
                </a:solidFill>
                <a:latin typeface="Rubik"/>
                <a:ea typeface="Rubik"/>
                <a:cs typeface="Rubik"/>
                <a:sym typeface="Rubik"/>
              </a:defRPr>
            </a:lvl5pPr>
            <a:lvl6pPr marL="2743200" marR="0" lvl="5" indent="-317500" algn="ctr" rtl="0">
              <a:lnSpc>
                <a:spcPct val="100000"/>
              </a:lnSpc>
              <a:spcBef>
                <a:spcPts val="0"/>
              </a:spcBef>
              <a:spcAft>
                <a:spcPts val="0"/>
              </a:spcAft>
              <a:buClr>
                <a:schemeClr val="dk2"/>
              </a:buClr>
              <a:buSzPts val="2800"/>
              <a:buFont typeface="Rubik"/>
              <a:buNone/>
              <a:defRPr sz="2800" b="0" i="0" u="none" strike="noStrike" cap="none">
                <a:solidFill>
                  <a:schemeClr val="dk2"/>
                </a:solidFill>
                <a:latin typeface="Rubik"/>
                <a:ea typeface="Rubik"/>
                <a:cs typeface="Rubik"/>
                <a:sym typeface="Rubik"/>
              </a:defRPr>
            </a:lvl6pPr>
            <a:lvl7pPr marL="3200400" marR="0" lvl="6" indent="-317500" algn="ctr" rtl="0">
              <a:lnSpc>
                <a:spcPct val="100000"/>
              </a:lnSpc>
              <a:spcBef>
                <a:spcPts val="0"/>
              </a:spcBef>
              <a:spcAft>
                <a:spcPts val="0"/>
              </a:spcAft>
              <a:buClr>
                <a:schemeClr val="dk2"/>
              </a:buClr>
              <a:buSzPts val="2800"/>
              <a:buFont typeface="Rubik"/>
              <a:buNone/>
              <a:defRPr sz="2800" b="0" i="0" u="none" strike="noStrike" cap="none">
                <a:solidFill>
                  <a:schemeClr val="dk2"/>
                </a:solidFill>
                <a:latin typeface="Rubik"/>
                <a:ea typeface="Rubik"/>
                <a:cs typeface="Rubik"/>
                <a:sym typeface="Rubik"/>
              </a:defRPr>
            </a:lvl7pPr>
            <a:lvl8pPr marL="3657600" marR="0" lvl="7" indent="-317500" algn="ctr" rtl="0">
              <a:lnSpc>
                <a:spcPct val="100000"/>
              </a:lnSpc>
              <a:spcBef>
                <a:spcPts val="0"/>
              </a:spcBef>
              <a:spcAft>
                <a:spcPts val="0"/>
              </a:spcAft>
              <a:buClr>
                <a:schemeClr val="dk2"/>
              </a:buClr>
              <a:buSzPts val="2800"/>
              <a:buFont typeface="Rubik"/>
              <a:buNone/>
              <a:defRPr sz="2800" b="0" i="0" u="none" strike="noStrike" cap="none">
                <a:solidFill>
                  <a:schemeClr val="dk2"/>
                </a:solidFill>
                <a:latin typeface="Rubik"/>
                <a:ea typeface="Rubik"/>
                <a:cs typeface="Rubik"/>
                <a:sym typeface="Rubik"/>
              </a:defRPr>
            </a:lvl8pPr>
            <a:lvl9pPr marL="4114800" marR="0" lvl="8" indent="-317500" algn="ctr" rtl="0">
              <a:lnSpc>
                <a:spcPct val="100000"/>
              </a:lnSpc>
              <a:spcBef>
                <a:spcPts val="0"/>
              </a:spcBef>
              <a:spcAft>
                <a:spcPts val="0"/>
              </a:spcAft>
              <a:buClr>
                <a:schemeClr val="dk2"/>
              </a:buClr>
              <a:buSzPts val="2800"/>
              <a:buFont typeface="Rubik"/>
              <a:buNone/>
              <a:defRPr sz="2800" b="0" i="0" u="none" strike="noStrike" cap="none">
                <a:solidFill>
                  <a:schemeClr val="dk2"/>
                </a:solidFill>
                <a:latin typeface="Rubik"/>
                <a:ea typeface="Rubik"/>
                <a:cs typeface="Rubik"/>
                <a:sym typeface="Rubik"/>
              </a:defRPr>
            </a:lvl9pPr>
          </a:lstStyle>
          <a:p>
            <a:pPr marL="322393" algn="just">
              <a:lnSpc>
                <a:spcPct val="150000"/>
              </a:lnSpc>
              <a:spcBef>
                <a:spcPts val="277"/>
              </a:spcBef>
              <a:buFont typeface="Wingdings" charset="2"/>
              <a:buChar char="ü"/>
              <a:defRPr/>
            </a:pPr>
            <a:r>
              <a:rPr lang="id-ID" sz="1600" dirty="0" smtClean="0">
                <a:solidFill>
                  <a:schemeClr val="bg2"/>
                </a:solidFill>
                <a:sym typeface="Calibri" pitchFamily="34" charset="0"/>
              </a:rPr>
              <a:t>Cepat, ringkas, </a:t>
            </a:r>
            <a:r>
              <a:rPr lang="en-US" sz="1600" dirty="0" err="1" smtClean="0">
                <a:solidFill>
                  <a:schemeClr val="bg2"/>
                </a:solidFill>
                <a:sym typeface="Calibri" pitchFamily="34" charset="0"/>
              </a:rPr>
              <a:t>simpel</a:t>
            </a:r>
            <a:r>
              <a:rPr lang="en-US" sz="1600" dirty="0" smtClean="0">
                <a:solidFill>
                  <a:schemeClr val="bg2"/>
                </a:solidFill>
                <a:sym typeface="Calibri" pitchFamily="34" charset="0"/>
              </a:rPr>
              <a:t>, user friendly, </a:t>
            </a:r>
            <a:r>
              <a:rPr lang="en-US" sz="1600" dirty="0" err="1" smtClean="0">
                <a:solidFill>
                  <a:schemeClr val="bg2"/>
                </a:solidFill>
                <a:sym typeface="Calibri" pitchFamily="34" charset="0"/>
              </a:rPr>
              <a:t>padat</a:t>
            </a:r>
            <a:r>
              <a:rPr lang="en-US" sz="1600" dirty="0" smtClean="0">
                <a:solidFill>
                  <a:schemeClr val="bg2"/>
                </a:solidFill>
                <a:sym typeface="Calibri" pitchFamily="34" charset="0"/>
              </a:rPr>
              <a:t>.</a:t>
            </a:r>
            <a:endParaRPr lang="id-ID" sz="1600" dirty="0" smtClean="0">
              <a:solidFill>
                <a:schemeClr val="bg2"/>
              </a:solidFill>
              <a:sym typeface="Calibri" pitchFamily="34" charset="0"/>
            </a:endParaRPr>
          </a:p>
          <a:p>
            <a:pPr marL="322393" algn="just">
              <a:lnSpc>
                <a:spcPct val="150000"/>
              </a:lnSpc>
              <a:spcBef>
                <a:spcPts val="277"/>
              </a:spcBef>
              <a:buFont typeface="Wingdings" charset="2"/>
              <a:buChar char="ü"/>
              <a:defRPr/>
            </a:pPr>
            <a:r>
              <a:rPr lang="id-ID" sz="1600" dirty="0" smtClean="0">
                <a:solidFill>
                  <a:schemeClr val="bg2"/>
                </a:solidFill>
                <a:sym typeface="Calibri" pitchFamily="34" charset="0"/>
              </a:rPr>
              <a:t>Menciptakan hubungan lebih intens</a:t>
            </a:r>
            <a:r>
              <a:rPr lang="en-US" sz="1600" dirty="0" smtClean="0">
                <a:solidFill>
                  <a:schemeClr val="bg2"/>
                </a:solidFill>
                <a:sym typeface="Calibri" pitchFamily="34" charset="0"/>
              </a:rPr>
              <a:t>  </a:t>
            </a:r>
            <a:r>
              <a:rPr lang="en-US" sz="1600" dirty="0" err="1" smtClean="0">
                <a:solidFill>
                  <a:schemeClr val="bg2"/>
                </a:solidFill>
                <a:sym typeface="Calibri" pitchFamily="34" charset="0"/>
              </a:rPr>
              <a:t>dan</a:t>
            </a:r>
            <a:r>
              <a:rPr lang="en-US" sz="1600" dirty="0" smtClean="0">
                <a:solidFill>
                  <a:schemeClr val="bg2"/>
                </a:solidFill>
                <a:sym typeface="Calibri" pitchFamily="34" charset="0"/>
              </a:rPr>
              <a:t> </a:t>
            </a:r>
            <a:r>
              <a:rPr lang="id-ID" sz="1600" dirty="0" smtClean="0">
                <a:solidFill>
                  <a:schemeClr val="bg2"/>
                </a:solidFill>
                <a:sym typeface="Calibri" pitchFamily="34" charset="0"/>
              </a:rPr>
              <a:t>memberikan kesempatan yang lebih luas</a:t>
            </a:r>
            <a:r>
              <a:rPr lang="en-US" sz="1600" dirty="0" smtClean="0">
                <a:solidFill>
                  <a:schemeClr val="bg2"/>
                </a:solidFill>
                <a:sym typeface="Calibri" pitchFamily="34" charset="0"/>
              </a:rPr>
              <a:t>  </a:t>
            </a:r>
            <a:r>
              <a:rPr lang="id-ID" sz="1600" dirty="0" smtClean="0">
                <a:solidFill>
                  <a:schemeClr val="bg2"/>
                </a:solidFill>
                <a:sym typeface="Calibri" pitchFamily="34" charset="0"/>
              </a:rPr>
              <a:t>kepada user untuk berinteraksi dengan </a:t>
            </a:r>
            <a:r>
              <a:rPr lang="en-US" sz="1600" dirty="0" smtClean="0">
                <a:solidFill>
                  <a:schemeClr val="bg2"/>
                </a:solidFill>
                <a:sym typeface="Calibri" pitchFamily="34" charset="0"/>
              </a:rPr>
              <a:t>stakeholders. </a:t>
            </a:r>
          </a:p>
          <a:p>
            <a:pPr marL="322393" algn="just">
              <a:lnSpc>
                <a:spcPct val="150000"/>
              </a:lnSpc>
              <a:spcBef>
                <a:spcPts val="277"/>
              </a:spcBef>
              <a:buFont typeface="Wingdings" charset="2"/>
              <a:buChar char="ü"/>
              <a:defRPr/>
            </a:pPr>
            <a:r>
              <a:rPr lang="id-ID" sz="1600" dirty="0" smtClean="0">
                <a:solidFill>
                  <a:schemeClr val="bg2"/>
                </a:solidFill>
                <a:sym typeface="Calibri" pitchFamily="34" charset="0"/>
              </a:rPr>
              <a:t>Jangkauan luas dan global. </a:t>
            </a:r>
            <a:r>
              <a:rPr lang="en-US" sz="1600" dirty="0" err="1" smtClean="0">
                <a:solidFill>
                  <a:schemeClr val="bg2"/>
                </a:solidFill>
                <a:sym typeface="Calibri" pitchFamily="34" charset="0"/>
              </a:rPr>
              <a:t>Pemprov</a:t>
            </a:r>
            <a:r>
              <a:rPr lang="en-US" sz="1600" dirty="0" smtClean="0">
                <a:solidFill>
                  <a:schemeClr val="bg2"/>
                </a:solidFill>
                <a:sym typeface="Calibri" pitchFamily="34" charset="0"/>
              </a:rPr>
              <a:t> </a:t>
            </a:r>
            <a:r>
              <a:rPr lang="en-US" sz="1600" dirty="0" err="1" smtClean="0">
                <a:solidFill>
                  <a:schemeClr val="bg2"/>
                </a:solidFill>
                <a:sym typeface="Calibri" pitchFamily="34" charset="0"/>
              </a:rPr>
              <a:t>Jatim</a:t>
            </a:r>
            <a:r>
              <a:rPr lang="en-US" sz="1600" dirty="0" smtClean="0">
                <a:solidFill>
                  <a:schemeClr val="bg2"/>
                </a:solidFill>
                <a:sym typeface="Calibri" pitchFamily="34" charset="0"/>
              </a:rPr>
              <a:t> </a:t>
            </a:r>
            <a:r>
              <a:rPr lang="en-US" sz="1600" dirty="0" err="1" smtClean="0">
                <a:solidFill>
                  <a:schemeClr val="bg2"/>
                </a:solidFill>
                <a:sym typeface="Calibri" pitchFamily="34" charset="0"/>
              </a:rPr>
              <a:t>dapat</a:t>
            </a:r>
            <a:r>
              <a:rPr lang="en-US" sz="1600" dirty="0" smtClean="0">
                <a:solidFill>
                  <a:schemeClr val="bg2"/>
                </a:solidFill>
                <a:sym typeface="Calibri" pitchFamily="34" charset="0"/>
              </a:rPr>
              <a:t> </a:t>
            </a:r>
            <a:r>
              <a:rPr lang="en-US" sz="1600" dirty="0" err="1" smtClean="0">
                <a:solidFill>
                  <a:schemeClr val="bg2"/>
                </a:solidFill>
                <a:sym typeface="Calibri" pitchFamily="34" charset="0"/>
              </a:rPr>
              <a:t>menginformasikan</a:t>
            </a:r>
            <a:r>
              <a:rPr lang="en-US" sz="1600" dirty="0" smtClean="0">
                <a:solidFill>
                  <a:schemeClr val="bg2"/>
                </a:solidFill>
                <a:sym typeface="Calibri" pitchFamily="34" charset="0"/>
              </a:rPr>
              <a:t> program </a:t>
            </a:r>
            <a:r>
              <a:rPr lang="en-US" sz="1600" dirty="0" err="1" smtClean="0">
                <a:solidFill>
                  <a:schemeClr val="bg2"/>
                </a:solidFill>
                <a:sym typeface="Calibri" pitchFamily="34" charset="0"/>
              </a:rPr>
              <a:t>ke</a:t>
            </a:r>
            <a:r>
              <a:rPr lang="en-US" sz="1600" dirty="0" smtClean="0">
                <a:solidFill>
                  <a:schemeClr val="bg2"/>
                </a:solidFill>
                <a:sym typeface="Calibri" pitchFamily="34" charset="0"/>
              </a:rPr>
              <a:t> </a:t>
            </a:r>
            <a:r>
              <a:rPr lang="en-US" sz="1600" dirty="0" err="1" smtClean="0">
                <a:solidFill>
                  <a:schemeClr val="bg2"/>
                </a:solidFill>
                <a:sym typeface="Calibri" pitchFamily="34" charset="0"/>
              </a:rPr>
              <a:t>seluruh</a:t>
            </a:r>
            <a:r>
              <a:rPr lang="en-US" sz="1600" dirty="0" smtClean="0">
                <a:solidFill>
                  <a:schemeClr val="bg2"/>
                </a:solidFill>
                <a:sym typeface="Calibri" pitchFamily="34" charset="0"/>
              </a:rPr>
              <a:t> Indonesia </a:t>
            </a:r>
            <a:r>
              <a:rPr lang="en-US" sz="1600" dirty="0" err="1" smtClean="0">
                <a:solidFill>
                  <a:schemeClr val="bg2"/>
                </a:solidFill>
                <a:sym typeface="Calibri" pitchFamily="34" charset="0"/>
              </a:rPr>
              <a:t>secara</a:t>
            </a:r>
            <a:r>
              <a:rPr lang="en-US" sz="1600" dirty="0" smtClean="0">
                <a:solidFill>
                  <a:schemeClr val="bg2"/>
                </a:solidFill>
                <a:sym typeface="Calibri" pitchFamily="34" charset="0"/>
              </a:rPr>
              <a:t> </a:t>
            </a:r>
            <a:r>
              <a:rPr lang="id-ID" sz="1600" dirty="0" smtClean="0">
                <a:solidFill>
                  <a:schemeClr val="bg2"/>
                </a:solidFill>
                <a:sym typeface="Calibri" pitchFamily="34" charset="0"/>
              </a:rPr>
              <a:t>cepat tanpa hambatan geografis.</a:t>
            </a:r>
          </a:p>
          <a:p>
            <a:pPr marL="322393" algn="just">
              <a:lnSpc>
                <a:spcPct val="150000"/>
              </a:lnSpc>
              <a:spcBef>
                <a:spcPts val="277"/>
              </a:spcBef>
              <a:buFont typeface="Wingdings" charset="2"/>
              <a:buChar char="ü"/>
              <a:defRPr/>
            </a:pPr>
            <a:r>
              <a:rPr lang="id-ID" sz="1600" dirty="0" smtClean="0">
                <a:solidFill>
                  <a:schemeClr val="bg2"/>
                </a:solidFill>
                <a:sym typeface="Calibri" pitchFamily="34" charset="0"/>
              </a:rPr>
              <a:t>Kendali dan terukur. Dalam medsos dengan</a:t>
            </a:r>
            <a:r>
              <a:rPr lang="en-US" sz="1600" dirty="0" smtClean="0">
                <a:solidFill>
                  <a:schemeClr val="bg2"/>
                </a:solidFill>
                <a:sym typeface="Calibri" pitchFamily="34" charset="0"/>
              </a:rPr>
              <a:t> </a:t>
            </a:r>
            <a:r>
              <a:rPr lang="id-ID" sz="1600" dirty="0" smtClean="0">
                <a:solidFill>
                  <a:schemeClr val="bg2"/>
                </a:solidFill>
                <a:sym typeface="Calibri" pitchFamily="34" charset="0"/>
              </a:rPr>
              <a:t>sistem tracking yang tersedia, pengguna dapat</a:t>
            </a:r>
            <a:r>
              <a:rPr lang="en-US" sz="1600" dirty="0" smtClean="0">
                <a:solidFill>
                  <a:schemeClr val="bg2"/>
                </a:solidFill>
                <a:sym typeface="Calibri" pitchFamily="34" charset="0"/>
              </a:rPr>
              <a:t> </a:t>
            </a:r>
            <a:r>
              <a:rPr lang="id-ID" sz="1600" dirty="0" smtClean="0">
                <a:solidFill>
                  <a:schemeClr val="bg2"/>
                </a:solidFill>
                <a:sym typeface="Calibri" pitchFamily="34" charset="0"/>
              </a:rPr>
              <a:t>mengendalikan dan mengukur efektivitas informasi yang diberikan melalui respons balik serta reaksi</a:t>
            </a:r>
            <a:r>
              <a:rPr lang="en-US" sz="1600" dirty="0" smtClean="0">
                <a:solidFill>
                  <a:schemeClr val="bg2"/>
                </a:solidFill>
                <a:sym typeface="Calibri" pitchFamily="34" charset="0"/>
              </a:rPr>
              <a:t> </a:t>
            </a:r>
            <a:r>
              <a:rPr lang="id-ID" sz="1600" dirty="0" smtClean="0">
                <a:solidFill>
                  <a:schemeClr val="bg2"/>
                </a:solidFill>
                <a:sym typeface="Calibri" pitchFamily="34" charset="0"/>
              </a:rPr>
              <a:t>yang muncul. </a:t>
            </a:r>
            <a:endParaRPr lang="id-ID" sz="1600" dirty="0">
              <a:solidFill>
                <a:schemeClr val="bg2"/>
              </a:solidFill>
              <a:sym typeface="Calibri" pitchFamily="34" charset="0"/>
            </a:endParaRPr>
          </a:p>
        </p:txBody>
      </p:sp>
    </p:spTree>
    <p:extLst>
      <p:ext uri="{BB962C8B-B14F-4D97-AF65-F5344CB8AC3E}">
        <p14:creationId xmlns:p14="http://schemas.microsoft.com/office/powerpoint/2010/main" val="3517753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id-ID" dirty="0" smtClean="0"/>
              <a:t>Kegunaan Media Sosial</a:t>
            </a:r>
            <a:endParaRPr lang="id-ID" dirty="0"/>
          </a:p>
        </p:txBody>
      </p:sp>
      <p:sp>
        <p:nvSpPr>
          <p:cNvPr id="25" name="TextBox 22"/>
          <p:cNvSpPr txBox="1">
            <a:spLocks noChangeArrowheads="1"/>
          </p:cNvSpPr>
          <p:nvPr/>
        </p:nvSpPr>
        <p:spPr bwMode="auto">
          <a:xfrm>
            <a:off x="1065125" y="1224793"/>
            <a:ext cx="7516167" cy="3548174"/>
          </a:xfrm>
          <a:prstGeom prst="rect">
            <a:avLst/>
          </a:prstGeom>
          <a:solidFill>
            <a:srgbClr val="FFFFFF">
              <a:alpha val="60000"/>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16531" indent="-316531" eaLnBrk="1" hangingPunct="1">
              <a:lnSpc>
                <a:spcPct val="150000"/>
              </a:lnSpc>
              <a:buFont typeface="Wingdings" charset="2"/>
              <a:buChar char="ü"/>
              <a:defRPr/>
            </a:pPr>
            <a:r>
              <a:rPr lang="en-US" sz="1600" dirty="0" err="1">
                <a:solidFill>
                  <a:schemeClr val="bg2"/>
                </a:solidFill>
                <a:latin typeface="Rubik" panose="020B0604020202020204" charset="-79"/>
                <a:cs typeface="Rubik" panose="020B0604020202020204" charset="-79"/>
              </a:rPr>
              <a:t>Menghimpun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opini</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publik</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terhadap</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suatu</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kebijakan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atau</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masalah</a:t>
            </a:r>
            <a:r>
              <a:rPr lang="en-US" sz="1600" dirty="0">
                <a:solidFill>
                  <a:schemeClr val="bg2"/>
                </a:solidFill>
                <a:latin typeface="Rubik" panose="020B0604020202020204" charset="-79"/>
                <a:cs typeface="Rubik" panose="020B0604020202020204" charset="-79"/>
              </a:rPr>
              <a:t>. </a:t>
            </a:r>
            <a:endParaRPr lang="en-US" sz="1600" dirty="0" smtClean="0">
              <a:solidFill>
                <a:schemeClr val="bg2"/>
              </a:solidFill>
              <a:latin typeface="Rubik" panose="020B0604020202020204" charset="-79"/>
              <a:cs typeface="Rubik" panose="020B0604020202020204" charset="-79"/>
            </a:endParaRPr>
          </a:p>
          <a:p>
            <a:pPr marL="316531" indent="-316531" eaLnBrk="1" hangingPunct="1">
              <a:lnSpc>
                <a:spcPct val="150000"/>
              </a:lnSpc>
              <a:buFont typeface="Wingdings" charset="2"/>
              <a:buChar char="ü"/>
              <a:defRPr/>
            </a:pPr>
            <a:r>
              <a:rPr lang="en-US" sz="1600" dirty="0" err="1" smtClean="0">
                <a:solidFill>
                  <a:schemeClr val="bg2"/>
                </a:solidFill>
                <a:latin typeface="Rubik" panose="020B0604020202020204" charset="-79"/>
                <a:cs typeface="Rubik" panose="020B0604020202020204" charset="-79"/>
              </a:rPr>
              <a:t>Memengaruhi</a:t>
            </a:r>
            <a:r>
              <a:rPr lang="en-US" sz="1600" dirty="0" smtClean="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dan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memotivasi</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diskusi</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masyarakat</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terhadap</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hal</a:t>
            </a:r>
            <a:r>
              <a:rPr lang="en-US" sz="1600" dirty="0">
                <a:solidFill>
                  <a:schemeClr val="bg2"/>
                </a:solidFill>
                <a:latin typeface="Rubik" panose="020B0604020202020204" charset="-79"/>
                <a:cs typeface="Rubik" panose="020B0604020202020204" charset="-79"/>
              </a:rPr>
              <a:t> yang </a:t>
            </a:r>
            <a:r>
              <a:rPr lang="en-US" sz="1600" dirty="0" err="1">
                <a:solidFill>
                  <a:schemeClr val="bg2"/>
                </a:solidFill>
                <a:latin typeface="Rubik" panose="020B0604020202020204" charset="-79"/>
                <a:cs typeface="Rubik" panose="020B0604020202020204" charset="-79"/>
              </a:rPr>
              <a:t>terkait</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langsung</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dengan</a:t>
            </a:r>
            <a:r>
              <a:rPr lang="en-US" sz="1600" dirty="0">
                <a:solidFill>
                  <a:schemeClr val="bg2"/>
                </a:solidFill>
                <a:latin typeface="Rubik" panose="020B0604020202020204" charset="-79"/>
                <a:cs typeface="Rubik" panose="020B0604020202020204" charset="-79"/>
              </a:rPr>
              <a:t> program </a:t>
            </a:r>
            <a:r>
              <a:rPr lang="en-US" sz="1600" dirty="0" err="1" smtClean="0">
                <a:solidFill>
                  <a:schemeClr val="bg2"/>
                </a:solidFill>
                <a:latin typeface="Rubik" panose="020B0604020202020204" charset="-79"/>
                <a:cs typeface="Rubik" panose="020B0604020202020204" charset="-79"/>
              </a:rPr>
              <a:t>Pemprov</a:t>
            </a:r>
            <a:r>
              <a:rPr lang="en-US" sz="1600" dirty="0" smtClean="0">
                <a:solidFill>
                  <a:schemeClr val="bg2"/>
                </a:solidFill>
                <a:latin typeface="Rubik" panose="020B0604020202020204" charset="-79"/>
                <a:cs typeface="Rubik" panose="020B0604020202020204" charset="-79"/>
              </a:rPr>
              <a:t>.</a:t>
            </a:r>
          </a:p>
          <a:p>
            <a:pPr marL="316531" indent="-316531" eaLnBrk="1" hangingPunct="1">
              <a:lnSpc>
                <a:spcPct val="150000"/>
              </a:lnSpc>
              <a:buFont typeface="Wingdings" charset="2"/>
              <a:buChar char="ü"/>
              <a:defRPr/>
            </a:pPr>
            <a:r>
              <a:rPr lang="en-US" sz="1600" dirty="0" err="1" smtClean="0">
                <a:solidFill>
                  <a:schemeClr val="bg2"/>
                </a:solidFill>
                <a:latin typeface="Rubik" panose="020B0604020202020204" charset="-79"/>
                <a:cs typeface="Rubik" panose="020B0604020202020204" charset="-79"/>
              </a:rPr>
              <a:t>Mudah</a:t>
            </a:r>
            <a:r>
              <a:rPr lang="en-US" sz="1600" dirty="0" smtClean="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menyebarkan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informasi</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dengan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memanfaatkan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saluran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informasi</a:t>
            </a:r>
            <a:r>
              <a:rPr lang="en-US" sz="1600" dirty="0">
                <a:solidFill>
                  <a:schemeClr val="bg2"/>
                </a:solidFill>
                <a:latin typeface="Rubik" panose="020B0604020202020204" charset="-79"/>
                <a:cs typeface="Rubik" panose="020B0604020202020204" charset="-79"/>
              </a:rPr>
              <a:t> yang </a:t>
            </a:r>
            <a:r>
              <a:rPr lang="en-US" sz="1600" dirty="0" err="1">
                <a:solidFill>
                  <a:schemeClr val="bg2"/>
                </a:solidFill>
                <a:latin typeface="Rubik" panose="020B0604020202020204" charset="-79"/>
                <a:cs typeface="Rubik" panose="020B0604020202020204" charset="-79"/>
              </a:rPr>
              <a:t>telah</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tersedia</a:t>
            </a:r>
            <a:r>
              <a:rPr lang="en-US" sz="1600" dirty="0">
                <a:solidFill>
                  <a:schemeClr val="bg2"/>
                </a:solidFill>
                <a:latin typeface="Rubik" panose="020B0604020202020204" charset="-79"/>
                <a:cs typeface="Rubik" panose="020B0604020202020204" charset="-79"/>
              </a:rPr>
              <a:t>. </a:t>
            </a:r>
            <a:endParaRPr lang="en-US" sz="1600" dirty="0" smtClean="0">
              <a:solidFill>
                <a:schemeClr val="bg2"/>
              </a:solidFill>
              <a:latin typeface="Rubik" panose="020B0604020202020204" charset="-79"/>
              <a:cs typeface="Rubik" panose="020B0604020202020204" charset="-79"/>
            </a:endParaRPr>
          </a:p>
          <a:p>
            <a:pPr marL="316531" indent="-316531" eaLnBrk="1" hangingPunct="1">
              <a:lnSpc>
                <a:spcPct val="150000"/>
              </a:lnSpc>
              <a:buFont typeface="Wingdings" charset="2"/>
              <a:buChar char="ü"/>
              <a:defRPr/>
            </a:pPr>
            <a:r>
              <a:rPr lang="en-US" sz="1600" dirty="0" smtClean="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Mampu</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membentuk</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dan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membina</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hubungan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komunikasi</a:t>
            </a:r>
            <a:r>
              <a:rPr lang="en-US" sz="1600" dirty="0">
                <a:solidFill>
                  <a:schemeClr val="bg2"/>
                </a:solidFill>
                <a:latin typeface="Rubik" panose="020B0604020202020204" charset="-79"/>
                <a:cs typeface="Rubik" panose="020B0604020202020204" charset="-79"/>
              </a:rPr>
              <a:t> di </a:t>
            </a:r>
            <a:r>
              <a:rPr lang="en-US" sz="1600" dirty="0" err="1">
                <a:solidFill>
                  <a:schemeClr val="bg2"/>
                </a:solidFill>
                <a:latin typeface="Rubik" panose="020B0604020202020204" charset="-79"/>
                <a:cs typeface="Rubik" panose="020B0604020202020204" charset="-79"/>
              </a:rPr>
              <a:t>luar</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batas</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organisasi</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baik</a:t>
            </a:r>
            <a:r>
              <a:rPr lang="en-US" sz="1600" dirty="0">
                <a:solidFill>
                  <a:schemeClr val="bg2"/>
                </a:solidFill>
                <a:latin typeface="Rubik" panose="020B0604020202020204" charset="-79"/>
                <a:cs typeface="Rubik" panose="020B0604020202020204" charset="-79"/>
              </a:rPr>
              <a:t> internal </a:t>
            </a:r>
            <a:r>
              <a:rPr lang="en-US" sz="1600" dirty="0" err="1">
                <a:solidFill>
                  <a:schemeClr val="bg2"/>
                </a:solidFill>
                <a:latin typeface="Rubik" panose="020B0604020202020204" charset="-79"/>
                <a:cs typeface="Rubik" panose="020B0604020202020204" charset="-79"/>
              </a:rPr>
              <a:t>maupun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eksternal</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pemerintah</a:t>
            </a:r>
            <a:r>
              <a:rPr lang="en-US" sz="1600" dirty="0" smtClean="0">
                <a:solidFill>
                  <a:schemeClr val="bg2"/>
                </a:solidFill>
                <a:latin typeface="Rubik" panose="020B0604020202020204" charset="-79"/>
                <a:cs typeface="Rubik" panose="020B0604020202020204" charset="-79"/>
              </a:rPr>
              <a:t>.</a:t>
            </a:r>
          </a:p>
          <a:p>
            <a:pPr marL="316531" indent="-316531" eaLnBrk="1" hangingPunct="1">
              <a:lnSpc>
                <a:spcPct val="150000"/>
              </a:lnSpc>
              <a:buFont typeface="Wingdings" charset="2"/>
              <a:buChar char="ü"/>
              <a:defRPr/>
            </a:pPr>
            <a:r>
              <a:rPr lang="en-US" sz="1600" dirty="0" smtClean="0">
                <a:solidFill>
                  <a:schemeClr val="bg2"/>
                </a:solidFill>
                <a:latin typeface="Rubik" panose="020B0604020202020204" charset="-79"/>
                <a:cs typeface="Rubik" panose="020B0604020202020204" charset="-79"/>
              </a:rPr>
              <a:t> </a:t>
            </a:r>
            <a:r>
              <a:rPr lang="en-US" sz="1600" dirty="0" err="1" smtClean="0">
                <a:solidFill>
                  <a:schemeClr val="bg2"/>
                </a:solidFill>
                <a:latin typeface="Rubik" panose="020B0604020202020204" charset="-79"/>
                <a:cs typeface="Rubik" panose="020B0604020202020204" charset="-79"/>
              </a:rPr>
              <a:t>Mampu</a:t>
            </a:r>
            <a:r>
              <a:rPr lang="en-US" sz="1600" dirty="0" smtClean="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menghimpun</a:t>
            </a:r>
            <a:r>
              <a:rPr lang="en-US" sz="1600" dirty="0">
                <a:solidFill>
                  <a:schemeClr val="bg2"/>
                </a:solidFill>
                <a:latin typeface="Rubik" panose="020B0604020202020204" charset="-79"/>
                <a:cs typeface="Rubik" panose="020B0604020202020204" charset="-79"/>
              </a:rPr>
              <a:t> data, </a:t>
            </a:r>
            <a:r>
              <a:rPr lang="en-US" sz="1600" dirty="0" err="1">
                <a:solidFill>
                  <a:schemeClr val="bg2"/>
                </a:solidFill>
                <a:latin typeface="Rubik" panose="020B0604020202020204" charset="-79"/>
                <a:cs typeface="Rubik" panose="020B0604020202020204" charset="-79"/>
              </a:rPr>
              <a:t>masukan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pendapat</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dan</a:t>
            </a:r>
            <a:r>
              <a:rPr lang="en-US" sz="1600" dirty="0">
                <a:solidFill>
                  <a:schemeClr val="bg2"/>
                </a:solidFill>
                <a:latin typeface="Rubik" panose="020B0604020202020204" charset="-79"/>
                <a:cs typeface="Rubik" panose="020B0604020202020204" charset="-79"/>
              </a:rPr>
              <a:t> </a:t>
            </a:r>
            <a:r>
              <a:rPr lang="en-US" sz="1600" dirty="0" err="1">
                <a:solidFill>
                  <a:schemeClr val="bg2"/>
                </a:solidFill>
                <a:latin typeface="Rubik" panose="020B0604020202020204" charset="-79"/>
                <a:cs typeface="Rubik" panose="020B0604020202020204" charset="-79"/>
              </a:rPr>
              <a:t>kritik</a:t>
            </a:r>
            <a:r>
              <a:rPr lang="en-US" sz="1600" dirty="0">
                <a:solidFill>
                  <a:schemeClr val="bg2"/>
                </a:solidFill>
                <a:latin typeface="Rubik" panose="020B0604020202020204" charset="-79"/>
                <a:cs typeface="Rubik" panose="020B0604020202020204" charset="-79"/>
              </a:rPr>
              <a:t> yang </a:t>
            </a:r>
            <a:r>
              <a:rPr lang="en-US" sz="1600" dirty="0" err="1">
                <a:solidFill>
                  <a:schemeClr val="bg2"/>
                </a:solidFill>
                <a:latin typeface="Rubik" panose="020B0604020202020204" charset="-79"/>
                <a:cs typeface="Rubik" panose="020B0604020202020204" charset="-79"/>
              </a:rPr>
              <a:t>membangun</a:t>
            </a:r>
            <a:r>
              <a:rPr lang="en-US" sz="1600" dirty="0">
                <a:solidFill>
                  <a:schemeClr val="bg2"/>
                </a:solidFill>
                <a:latin typeface="Rubik" panose="020B0604020202020204" charset="-79"/>
                <a:cs typeface="Rubik" panose="020B0604020202020204" charset="-79"/>
              </a:rPr>
              <a:t> demi </a:t>
            </a:r>
            <a:r>
              <a:rPr lang="en-US" sz="1600" dirty="0" err="1">
                <a:solidFill>
                  <a:schemeClr val="bg2"/>
                </a:solidFill>
                <a:latin typeface="Rubik" panose="020B0604020202020204" charset="-79"/>
                <a:cs typeface="Rubik" panose="020B0604020202020204" charset="-79"/>
              </a:rPr>
              <a:t>kemajuan</a:t>
            </a:r>
            <a:r>
              <a:rPr lang="en-US" sz="1600" dirty="0">
                <a:solidFill>
                  <a:schemeClr val="bg2"/>
                </a:solidFill>
                <a:latin typeface="Rubik" panose="020B0604020202020204" charset="-79"/>
                <a:cs typeface="Rubik" panose="020B0604020202020204" charset="-79"/>
              </a:rPr>
              <a:t> program </a:t>
            </a:r>
            <a:r>
              <a:rPr lang="en-US" sz="1600" dirty="0" err="1">
                <a:solidFill>
                  <a:schemeClr val="bg2"/>
                </a:solidFill>
                <a:latin typeface="Rubik" panose="020B0604020202020204" charset="-79"/>
                <a:cs typeface="Rubik" panose="020B0604020202020204" charset="-79"/>
              </a:rPr>
              <a:t>pembangunan</a:t>
            </a:r>
            <a:r>
              <a:rPr lang="en-US" sz="1600" dirty="0">
                <a:solidFill>
                  <a:schemeClr val="bg2"/>
                </a:solidFill>
                <a:latin typeface="Rubik" panose="020B0604020202020204" charset="-79"/>
                <a:cs typeface="Rubik" panose="020B0604020202020204" charset="-79"/>
              </a:rPr>
              <a:t>.</a:t>
            </a:r>
            <a:endParaRPr lang="en-US" sz="1600" dirty="0">
              <a:solidFill>
                <a:schemeClr val="bg2"/>
              </a:solidFill>
              <a:latin typeface="Rubik" panose="020B0604020202020204" charset="-79"/>
              <a:ea typeface="MS PGothic" charset="0"/>
              <a:cs typeface="Rubik" panose="020B0604020202020204" charset="-79"/>
            </a:endParaRPr>
          </a:p>
        </p:txBody>
      </p:sp>
    </p:spTree>
    <p:extLst>
      <p:ext uri="{BB962C8B-B14F-4D97-AF65-F5344CB8AC3E}">
        <p14:creationId xmlns:p14="http://schemas.microsoft.com/office/powerpoint/2010/main" val="1054323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ck Geometric Newsletter by Slidesgo">
  <a:themeElements>
    <a:clrScheme name="Simple Light">
      <a:dk1>
        <a:srgbClr val="FF0D6E"/>
      </a:dk1>
      <a:lt1>
        <a:srgbClr val="FFFFFF"/>
      </a:lt1>
      <a:dk2>
        <a:srgbClr val="350052"/>
      </a:dk2>
      <a:lt2>
        <a:srgbClr val="46BDC6"/>
      </a:lt2>
      <a:accent1>
        <a:srgbClr val="46BDC6"/>
      </a:accent1>
      <a:accent2>
        <a:srgbClr val="350052"/>
      </a:accent2>
      <a:accent3>
        <a:srgbClr val="FF0D6E"/>
      </a:accent3>
      <a:accent4>
        <a:srgbClr val="FF0D6E"/>
      </a:accent4>
      <a:accent5>
        <a:srgbClr val="FFCC00"/>
      </a:accent5>
      <a:accent6>
        <a:srgbClr val="46BDC6"/>
      </a:accent6>
      <a:hlink>
        <a:srgbClr val="3500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1039</Words>
  <Application>Microsoft Office PowerPoint</Application>
  <PresentationFormat>On-screen Show (16:9)</PresentationFormat>
  <Paragraphs>69</Paragraphs>
  <Slides>20</Slides>
  <Notes>6</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Fira Sans Extra Condensed Medium</vt:lpstr>
      <vt:lpstr>Righteous</vt:lpstr>
      <vt:lpstr>Proxima Nova</vt:lpstr>
      <vt:lpstr>Didact Gothic</vt:lpstr>
      <vt:lpstr>Arial</vt:lpstr>
      <vt:lpstr>Wingdings</vt:lpstr>
      <vt:lpstr>Rubik</vt:lpstr>
      <vt:lpstr>MS PGothic</vt:lpstr>
      <vt:lpstr>MS PGothic</vt:lpstr>
      <vt:lpstr>Calibri</vt:lpstr>
      <vt:lpstr>Krick Geometric Newsletter by Slidesgo</vt:lpstr>
      <vt:lpstr>MKU Transformasi Digital</vt:lpstr>
      <vt:lpstr>Latar Belakang</vt:lpstr>
      <vt:lpstr>01</vt:lpstr>
      <vt:lpstr>Media Sosial</vt:lpstr>
      <vt:lpstr>Apa itu Media Sosial?</vt:lpstr>
      <vt:lpstr>PowerPoint Presentation</vt:lpstr>
      <vt:lpstr>Ciri-Ciri Media Sosial</vt:lpstr>
      <vt:lpstr>Keungggulan Media Sosial  Dibanding Media Konvensional</vt:lpstr>
      <vt:lpstr>Kegunaan Media Sosial</vt:lpstr>
      <vt:lpstr>Era Keterbukaan Informasi</vt:lpstr>
      <vt:lpstr>Yang perlu dilakukan di era saat ini</vt:lpstr>
      <vt:lpstr>02</vt:lpstr>
      <vt:lpstr>Apa itu Jejaring Sosial?</vt:lpstr>
      <vt:lpstr>Layanan Jejaring Sosial</vt:lpstr>
      <vt:lpstr>Contoh Jejaring Sosial (1)</vt:lpstr>
      <vt:lpstr>Contoh Jejaring Sosial (2)</vt:lpstr>
      <vt:lpstr>Contoh Jejaring Sosial (3)</vt:lpstr>
      <vt:lpstr>Positif x Negatif Jejaring Sosial</vt:lpstr>
      <vt:lpstr>Cermati Video berikut</vt:lpstr>
      <vt:lpstr> ~ Terimakasih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Jejaring Sosial &amp; Media Sosial</dc:title>
  <dc:creator>bonita</dc:creator>
  <cp:lastModifiedBy>bonita</cp:lastModifiedBy>
  <cp:revision>12</cp:revision>
  <dcterms:modified xsi:type="dcterms:W3CDTF">2020-09-20T03:22:35Z</dcterms:modified>
</cp:coreProperties>
</file>