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notesMasterIdLst>
    <p:notesMasterId r:id="rId21"/>
  </p:notesMasterIdLst>
  <p:handoutMasterIdLst>
    <p:handoutMasterId r:id="rId22"/>
  </p:handoutMasterIdLst>
  <p:sldIdLst>
    <p:sldId id="256" r:id="rId4"/>
    <p:sldId id="257" r:id="rId5"/>
    <p:sldId id="258" r:id="rId6"/>
    <p:sldId id="259" r:id="rId7"/>
    <p:sldId id="295" r:id="rId8"/>
    <p:sldId id="296" r:id="rId9"/>
    <p:sldId id="297" r:id="rId10"/>
    <p:sldId id="298" r:id="rId11"/>
    <p:sldId id="299" r:id="rId12"/>
    <p:sldId id="305" r:id="rId13"/>
    <p:sldId id="262" r:id="rId14"/>
    <p:sldId id="300" r:id="rId15"/>
    <p:sldId id="260" r:id="rId16"/>
    <p:sldId id="302" r:id="rId17"/>
    <p:sldId id="303" r:id="rId18"/>
    <p:sldId id="274" r:id="rId19"/>
    <p:sldId id="282" r:id="rId2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04A"/>
    <a:srgbClr val="76B1D1"/>
    <a:srgbClr val="A0C458"/>
    <a:srgbClr val="F26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5" d="100"/>
          <a:sy n="95" d="100"/>
        </p:scale>
        <p:origin x="666" y="72"/>
      </p:cViewPr>
      <p:guideLst>
        <p:guide orient="horz" pos="1801"/>
        <p:guide pos="2880"/>
      </p:guideLst>
    </p:cSldViewPr>
  </p:slideViewPr>
  <p:notesTextViewPr>
    <p:cViewPr>
      <p:scale>
        <a:sx n="1" d="1"/>
        <a:sy n="1" d="1"/>
      </p:scale>
      <p:origin x="0" y="0"/>
    </p:cViewPr>
  </p:notesTextViewPr>
  <p:notesViewPr>
    <p:cSldViewPr showGuides="1">
      <p:cViewPr varScale="1">
        <p:scale>
          <a:sx n="83" d="100"/>
          <a:sy n="83" d="100"/>
        </p:scale>
        <p:origin x="585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387649-87BE-48A6-AB38-3A28AD0FAB86}" type="datetimeFigureOut">
              <a:rPr lang="ko-KR" altLang="en-US" smtClean="0"/>
              <a:t>2020-09-06</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DE6650-FA3D-4205-A4D4-AA0375A1773D}" type="slidenum">
              <a:rPr lang="ko-KR" altLang="en-US" smtClean="0"/>
              <a:t>‹#›</a:t>
            </a:fld>
            <a:endParaRPr lang="ko-KR" altLang="en-US"/>
          </a:p>
        </p:txBody>
      </p:sp>
    </p:spTree>
    <p:extLst>
      <p:ext uri="{BB962C8B-B14F-4D97-AF65-F5344CB8AC3E}">
        <p14:creationId xmlns:p14="http://schemas.microsoft.com/office/powerpoint/2010/main" val="2929115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4DDF7-921D-4AC8-B946-4DD615DDC886}" type="datetimeFigureOut">
              <a:rPr lang="ko-KR" altLang="en-US" smtClean="0"/>
              <a:t>2020-09-06</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42B24-5628-4EE2-A5C0-B4E095A44801}" type="slidenum">
              <a:rPr lang="ko-KR" altLang="en-US" smtClean="0"/>
              <a:t>‹#›</a:t>
            </a:fld>
            <a:endParaRPr lang="ko-KR" altLang="en-US"/>
          </a:p>
        </p:txBody>
      </p:sp>
    </p:spTree>
    <p:extLst>
      <p:ext uri="{BB962C8B-B14F-4D97-AF65-F5344CB8AC3E}">
        <p14:creationId xmlns:p14="http://schemas.microsoft.com/office/powerpoint/2010/main" val="212544470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042B24-5628-4EE2-A5C0-B4E095A44801}" type="slidenum">
              <a:rPr lang="ko-KR" altLang="en-US" smtClean="0"/>
              <a:t>2</a:t>
            </a:fld>
            <a:endParaRPr lang="ko-KR" altLang="en-US"/>
          </a:p>
        </p:txBody>
      </p:sp>
    </p:spTree>
    <p:extLst>
      <p:ext uri="{BB962C8B-B14F-4D97-AF65-F5344CB8AC3E}">
        <p14:creationId xmlns:p14="http://schemas.microsoft.com/office/powerpoint/2010/main" val="302182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0042B24-5628-4EE2-A5C0-B4E095A44801}" type="slidenum">
              <a:rPr lang="ko-KR" altLang="en-US" smtClean="0"/>
              <a:t>13</a:t>
            </a:fld>
            <a:endParaRPr lang="ko-KR" altLang="en-US"/>
          </a:p>
        </p:txBody>
      </p:sp>
    </p:spTree>
    <p:extLst>
      <p:ext uri="{BB962C8B-B14F-4D97-AF65-F5344CB8AC3E}">
        <p14:creationId xmlns:p14="http://schemas.microsoft.com/office/powerpoint/2010/main" val="3976661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E:\002-KIMS BUSINESS\007-bizdesign.tv\000-PPT FOR KMONG\PSD\13-05-14\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3637" y="646773"/>
            <a:ext cx="3420164" cy="2989145"/>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920519" y="744654"/>
            <a:ext cx="3146400" cy="1944000"/>
          </a:xfrm>
          <a:prstGeom prst="rect">
            <a:avLst/>
          </a:prstGeom>
          <a:solidFill>
            <a:schemeClr val="bg1">
              <a:lumMod val="95000"/>
            </a:schemeClr>
          </a:solidFill>
        </p:spPr>
        <p:txBody>
          <a:bodyPr anchor="ctr"/>
          <a:lstStyle>
            <a:lvl1pPr marL="0" indent="0" algn="ctr">
              <a:buNone/>
              <a:defRPr sz="2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7" name="Text Placeholder 9">
            <a:extLst>
              <a:ext uri="{FF2B5EF4-FFF2-40B4-BE49-F238E27FC236}">
                <a16:creationId xmlns="" xmlns:a16="http://schemas.microsoft.com/office/drawing/2014/main" id="{120A1E39-4EAE-4670-B341-E87651138888}"/>
              </a:ext>
            </a:extLst>
          </p:cNvPr>
          <p:cNvSpPr>
            <a:spLocks noGrp="1"/>
          </p:cNvSpPr>
          <p:nvPr>
            <p:ph type="body" sz="quarter" idx="11" hasCustomPrompt="1"/>
          </p:nvPr>
        </p:nvSpPr>
        <p:spPr>
          <a:xfrm>
            <a:off x="0" y="4203515"/>
            <a:ext cx="9143999" cy="207553"/>
          </a:xfrm>
          <a:prstGeom prst="rect">
            <a:avLst/>
          </a:prstGeom>
        </p:spPr>
        <p:txBody>
          <a:bodyPr lIns="108000" anchor="ctr"/>
          <a:lstStyle>
            <a:lvl1pPr marL="0" indent="0" algn="ctr">
              <a:buNone/>
              <a:defRPr sz="1200" b="1" baseline="0">
                <a:solidFill>
                  <a:schemeClr val="tx1"/>
                </a:solidFill>
                <a:effectLst/>
                <a:latin typeface="+mn-lt"/>
                <a:cs typeface="Arial" pitchFamily="34" charset="0"/>
              </a:defRPr>
            </a:lvl1pPr>
          </a:lstStyle>
          <a:p>
            <a:pPr lvl="0"/>
            <a:r>
              <a:rPr lang="en-US" altLang="ko-KR" dirty="0"/>
              <a:t>INSTERT THE TITLE OF YOUR PRESENTATION HERE</a:t>
            </a:r>
            <a:endParaRPr lang="ko-KR" altLang="en-US" dirty="0"/>
          </a:p>
        </p:txBody>
      </p:sp>
      <p:sp>
        <p:nvSpPr>
          <p:cNvPr id="8" name="제목 1">
            <a:extLst>
              <a:ext uri="{FF2B5EF4-FFF2-40B4-BE49-F238E27FC236}">
                <a16:creationId xmlns="" xmlns:a16="http://schemas.microsoft.com/office/drawing/2014/main" id="{3DAC9DBF-2FD4-4775-8F53-02C2F29CA84A}"/>
              </a:ext>
            </a:extLst>
          </p:cNvPr>
          <p:cNvSpPr>
            <a:spLocks noGrp="1"/>
          </p:cNvSpPr>
          <p:nvPr>
            <p:ph type="title" hasCustomPrompt="1"/>
          </p:nvPr>
        </p:nvSpPr>
        <p:spPr>
          <a:xfrm>
            <a:off x="0" y="3651870"/>
            <a:ext cx="9143998" cy="540000"/>
          </a:xfrm>
          <a:prstGeom prst="rect">
            <a:avLst/>
          </a:prstGeom>
        </p:spPr>
        <p:txBody>
          <a:bodyPr anchor="ctr">
            <a:noAutofit/>
          </a:bodyPr>
          <a:lstStyle>
            <a:lvl1pPr algn="ctr">
              <a:defRPr sz="3600" b="1" baseline="0">
                <a:solidFill>
                  <a:schemeClr val="tx1">
                    <a:lumMod val="75000"/>
                    <a:lumOff val="25000"/>
                  </a:schemeClr>
                </a:solidFill>
                <a:effectLst/>
                <a:latin typeface="+mj-lt"/>
                <a:cs typeface="Arial" pitchFamily="34" charset="0"/>
              </a:defRPr>
            </a:lvl1pPr>
          </a:lstStyle>
          <a:p>
            <a:r>
              <a:rPr lang="en-US" altLang="ko-KR" dirty="0"/>
              <a:t>FREE PPT TEMPLATES</a:t>
            </a:r>
            <a:endParaRPr lang="ko-KR" altLang="en-US" dirty="0"/>
          </a:p>
        </p:txBody>
      </p:sp>
    </p:spTree>
    <p:extLst>
      <p:ext uri="{BB962C8B-B14F-4D97-AF65-F5344CB8AC3E}">
        <p14:creationId xmlns:p14="http://schemas.microsoft.com/office/powerpoint/2010/main" val="107020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683568"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2710172"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4736776"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2" hasCustomPrompt="1"/>
          </p:nvPr>
        </p:nvSpPr>
        <p:spPr>
          <a:xfrm>
            <a:off x="6763380"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183958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4572000" y="0"/>
            <a:ext cx="4572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Rectangle 2"/>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Picture Placeholder 2"/>
          <p:cNvSpPr>
            <a:spLocks noGrp="1"/>
          </p:cNvSpPr>
          <p:nvPr>
            <p:ph type="pic" idx="10" hasCustomPrompt="1"/>
          </p:nvPr>
        </p:nvSpPr>
        <p:spPr>
          <a:xfrm>
            <a:off x="3225800" y="1183642"/>
            <a:ext cx="3146400" cy="194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0485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1200786"/>
            <a:ext cx="4572000"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4" name="Picture Placeholder 2"/>
          <p:cNvSpPr>
            <a:spLocks noGrp="1"/>
          </p:cNvSpPr>
          <p:nvPr>
            <p:ph type="pic" idx="10" hasCustomPrompt="1"/>
          </p:nvPr>
        </p:nvSpPr>
        <p:spPr>
          <a:xfrm>
            <a:off x="4572000" y="2892706"/>
            <a:ext cx="4572000"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Rectangle 8"/>
          <p:cNvSpPr/>
          <p:nvPr userDrawn="1"/>
        </p:nvSpPr>
        <p:spPr>
          <a:xfrm>
            <a:off x="4568305" y="1200090"/>
            <a:ext cx="1416959" cy="1692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p:cNvSpPr/>
          <p:nvPr userDrawn="1"/>
        </p:nvSpPr>
        <p:spPr>
          <a:xfrm>
            <a:off x="3156888" y="2892706"/>
            <a:ext cx="1416959" cy="1692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86370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41399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7" name="Picture Placeholder 2"/>
          <p:cNvSpPr>
            <a:spLocks noGrp="1"/>
          </p:cNvSpPr>
          <p:nvPr>
            <p:ph type="pic" idx="10" hasCustomPrompt="1"/>
          </p:nvPr>
        </p:nvSpPr>
        <p:spPr>
          <a:xfrm>
            <a:off x="23397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1" hasCustomPrompt="1"/>
          </p:nvPr>
        </p:nvSpPr>
        <p:spPr>
          <a:xfrm>
            <a:off x="5395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395997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539552" y="539550"/>
            <a:ext cx="3528392" cy="40680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460432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1" y="0"/>
            <a:ext cx="9138113" cy="2571750"/>
          </a:xfrm>
          <a:prstGeom prst="rect">
            <a:avLst/>
          </a:prstGeom>
          <a:solidFill>
            <a:schemeClr val="bg1">
              <a:lumMod val="7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4977152" y="1491630"/>
            <a:ext cx="1390030" cy="198443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6889704" y="1491630"/>
            <a:ext cx="1390030" cy="198443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426582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9144000" cy="278777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90399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9144000" cy="5143500"/>
          </a:xfrm>
          <a:prstGeom prst="rect">
            <a:avLst/>
          </a:prstGeom>
          <a:solidFill>
            <a:schemeClr val="bg1">
              <a:lumMod val="75000"/>
            </a:schemeClr>
          </a:solidFill>
        </p:spPr>
        <p:txBody>
          <a:bodyPr lIns="1260000" anchor="ctr"/>
          <a:lstStyle>
            <a:lvl1pPr marL="0" indent="0" algn="l">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85398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546042" y="1171934"/>
            <a:ext cx="1944000" cy="10436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8" name="Picture Placeholder 2"/>
          <p:cNvSpPr>
            <a:spLocks noGrp="1"/>
          </p:cNvSpPr>
          <p:nvPr>
            <p:ph type="pic" idx="10" hasCustomPrompt="1"/>
          </p:nvPr>
        </p:nvSpPr>
        <p:spPr>
          <a:xfrm>
            <a:off x="546042" y="2862166"/>
            <a:ext cx="1944000" cy="12241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Rectangle 8"/>
          <p:cNvSpPr/>
          <p:nvPr userDrawn="1"/>
        </p:nvSpPr>
        <p:spPr>
          <a:xfrm>
            <a:off x="546042" y="2217207"/>
            <a:ext cx="1944000" cy="5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0" name="Rectangle 9"/>
          <p:cNvSpPr/>
          <p:nvPr userDrawn="1"/>
        </p:nvSpPr>
        <p:spPr>
          <a:xfrm>
            <a:off x="546042" y="4085904"/>
            <a:ext cx="1944000" cy="5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1" name="Picture Placeholder 2"/>
          <p:cNvSpPr>
            <a:spLocks noGrp="1"/>
          </p:cNvSpPr>
          <p:nvPr>
            <p:ph type="pic" idx="11" hasCustomPrompt="1"/>
          </p:nvPr>
        </p:nvSpPr>
        <p:spPr>
          <a:xfrm>
            <a:off x="2583307" y="1171934"/>
            <a:ext cx="1944000" cy="10436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2582971" y="2862166"/>
            <a:ext cx="1944000" cy="12241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2582971" y="2217207"/>
            <a:ext cx="1944000" cy="5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4" name="Rectangle 13"/>
          <p:cNvSpPr/>
          <p:nvPr userDrawn="1"/>
        </p:nvSpPr>
        <p:spPr>
          <a:xfrm>
            <a:off x="2582635" y="4085904"/>
            <a:ext cx="1944000" cy="5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5" name="Picture Placeholder 2"/>
          <p:cNvSpPr>
            <a:spLocks noGrp="1"/>
          </p:cNvSpPr>
          <p:nvPr>
            <p:ph type="pic" idx="13" hasCustomPrompt="1"/>
          </p:nvPr>
        </p:nvSpPr>
        <p:spPr>
          <a:xfrm>
            <a:off x="4619900" y="1171934"/>
            <a:ext cx="1944000" cy="10436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Picture Placeholder 2"/>
          <p:cNvSpPr>
            <a:spLocks noGrp="1"/>
          </p:cNvSpPr>
          <p:nvPr>
            <p:ph type="pic" idx="14" hasCustomPrompt="1"/>
          </p:nvPr>
        </p:nvSpPr>
        <p:spPr>
          <a:xfrm>
            <a:off x="4619564" y="2862166"/>
            <a:ext cx="1944000" cy="12241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Rectangle 16"/>
          <p:cNvSpPr/>
          <p:nvPr userDrawn="1"/>
        </p:nvSpPr>
        <p:spPr>
          <a:xfrm>
            <a:off x="4619564" y="2217207"/>
            <a:ext cx="1944000" cy="5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8" name="Rectangle 17"/>
          <p:cNvSpPr/>
          <p:nvPr userDrawn="1"/>
        </p:nvSpPr>
        <p:spPr>
          <a:xfrm>
            <a:off x="4619228" y="4085904"/>
            <a:ext cx="1944000" cy="5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9" name="Picture Placeholder 2"/>
          <p:cNvSpPr>
            <a:spLocks noGrp="1"/>
          </p:cNvSpPr>
          <p:nvPr>
            <p:ph type="pic" idx="15" hasCustomPrompt="1"/>
          </p:nvPr>
        </p:nvSpPr>
        <p:spPr>
          <a:xfrm>
            <a:off x="6656494" y="1171934"/>
            <a:ext cx="1944000" cy="10436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0" name="Picture Placeholder 2"/>
          <p:cNvSpPr>
            <a:spLocks noGrp="1"/>
          </p:cNvSpPr>
          <p:nvPr>
            <p:ph type="pic" idx="16" hasCustomPrompt="1"/>
          </p:nvPr>
        </p:nvSpPr>
        <p:spPr>
          <a:xfrm>
            <a:off x="6656494" y="2862166"/>
            <a:ext cx="1944000" cy="12241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1" name="Rectangle 20"/>
          <p:cNvSpPr/>
          <p:nvPr userDrawn="1"/>
        </p:nvSpPr>
        <p:spPr>
          <a:xfrm>
            <a:off x="6656494" y="2217207"/>
            <a:ext cx="1944000" cy="5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22" name="Rectangle 21"/>
          <p:cNvSpPr/>
          <p:nvPr userDrawn="1"/>
        </p:nvSpPr>
        <p:spPr>
          <a:xfrm>
            <a:off x="6656494" y="4085904"/>
            <a:ext cx="1944000" cy="5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Tree>
    <p:extLst>
      <p:ext uri="{BB962C8B-B14F-4D97-AF65-F5344CB8AC3E}">
        <p14:creationId xmlns:p14="http://schemas.microsoft.com/office/powerpoint/2010/main" val="2227712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1239542"/>
            <a:ext cx="9144000" cy="3348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4098" name="Picture 2"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6568" y="1419622"/>
            <a:ext cx="5760640" cy="29299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Picture Placeholder 2"/>
          <p:cNvSpPr>
            <a:spLocks noGrp="1"/>
          </p:cNvSpPr>
          <p:nvPr>
            <p:ph type="pic" idx="1" hasCustomPrompt="1"/>
          </p:nvPr>
        </p:nvSpPr>
        <p:spPr>
          <a:xfrm>
            <a:off x="1070504" y="1806558"/>
            <a:ext cx="2701398" cy="198941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34938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122" name="Picture 2" descr="D:\KBM-정애\014-Fullppt\PNG이미지\탭.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12052" y="483518"/>
            <a:ext cx="2049645" cy="2524422"/>
          </a:xfrm>
          <a:prstGeom prst="rect">
            <a:avLst/>
          </a:prstGeom>
          <a:noFill/>
          <a:extLst>
            <a:ext uri="{909E8E84-426E-40DD-AFC4-6F175D3DCCD1}">
              <a14:hiddenFill xmlns:a14="http://schemas.microsoft.com/office/drawing/2010/main">
                <a:solidFill>
                  <a:srgbClr val="FFFFFF"/>
                </a:solidFill>
              </a14:hiddenFill>
            </a:ext>
          </a:extLst>
        </p:spPr>
      </p:pic>
      <p:sp>
        <p:nvSpPr>
          <p:cNvPr id="2" name="Picture Placeholder 2"/>
          <p:cNvSpPr>
            <a:spLocks noGrp="1"/>
          </p:cNvSpPr>
          <p:nvPr>
            <p:ph type="pic" idx="1" hasCustomPrompt="1"/>
          </p:nvPr>
        </p:nvSpPr>
        <p:spPr>
          <a:xfrm>
            <a:off x="3836710" y="731206"/>
            <a:ext cx="1440672" cy="1803564"/>
          </a:xfrm>
          <a:prstGeom prst="rect">
            <a:avLst/>
          </a:prstGeom>
          <a:solidFill>
            <a:schemeClr val="bg1">
              <a:lumMod val="95000"/>
            </a:schemeClr>
          </a:solidFill>
          <a:ln w="38100">
            <a:noFill/>
          </a:ln>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328993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3075" name="Picture 3" descr="D:\KBM-정애\014-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52" y="1203598"/>
            <a:ext cx="249742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KBM-정애\014-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3128" y="1203598"/>
            <a:ext cx="249742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KBM-정애\014-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7404" y="1203598"/>
            <a:ext cx="2497429" cy="302433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3" name="Picture Placeholder 2"/>
          <p:cNvSpPr>
            <a:spLocks noGrp="1"/>
          </p:cNvSpPr>
          <p:nvPr>
            <p:ph type="pic" idx="1" hasCustomPrompt="1"/>
          </p:nvPr>
        </p:nvSpPr>
        <p:spPr>
          <a:xfrm>
            <a:off x="1351812" y="1311088"/>
            <a:ext cx="1448000" cy="221204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Picture Placeholder 2"/>
          <p:cNvSpPr>
            <a:spLocks noGrp="1"/>
          </p:cNvSpPr>
          <p:nvPr>
            <p:ph type="pic" idx="10" hasCustomPrompt="1"/>
          </p:nvPr>
        </p:nvSpPr>
        <p:spPr>
          <a:xfrm>
            <a:off x="3841834" y="1311088"/>
            <a:ext cx="1448000" cy="221204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4" name="Picture Placeholder 2"/>
          <p:cNvSpPr>
            <a:spLocks noGrp="1"/>
          </p:cNvSpPr>
          <p:nvPr>
            <p:ph type="pic" idx="11" hasCustomPrompt="1"/>
          </p:nvPr>
        </p:nvSpPr>
        <p:spPr>
          <a:xfrm>
            <a:off x="6331856" y="1311088"/>
            <a:ext cx="1448000" cy="221204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849330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mn-lt"/>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mn-lt"/>
            </a:endParaRPr>
          </a:p>
        </p:txBody>
      </p:sp>
    </p:spTree>
    <p:extLst>
      <p:ext uri="{BB962C8B-B14F-4D97-AF65-F5344CB8AC3E}">
        <p14:creationId xmlns:p14="http://schemas.microsoft.com/office/powerpoint/2010/main" val="174124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ADBFD0D9-0150-404C-A57F-25F538E19F80}" type="datetimeFigureOut">
              <a:rPr lang="id-ID" smtClean="0"/>
              <a:pPr/>
              <a:t>06/09/2020</a:t>
            </a:fld>
            <a:endParaRPr lang="id-ID"/>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id-ID"/>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6DF8899-69AA-4567-B576-4A7A2EAC6D60}" type="slidenum">
              <a:rPr lang="id-ID" smtClean="0"/>
              <a:pPr/>
              <a:t>‹#›</a:t>
            </a:fld>
            <a:endParaRPr lang="id-ID"/>
          </a:p>
        </p:txBody>
      </p:sp>
    </p:spTree>
    <p:extLst>
      <p:ext uri="{BB962C8B-B14F-4D97-AF65-F5344CB8AC3E}">
        <p14:creationId xmlns:p14="http://schemas.microsoft.com/office/powerpoint/2010/main" val="569290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8"/>
          <p:cNvSpPr>
            <a:spLocks noGrp="1"/>
          </p:cNvSpPr>
          <p:nvPr>
            <p:ph type="title" hasCustomPrompt="1"/>
          </p:nvPr>
        </p:nvSpPr>
        <p:spPr>
          <a:xfrm>
            <a:off x="3671392" y="2181756"/>
            <a:ext cx="5472608" cy="542078"/>
          </a:xfrm>
          <a:prstGeom prst="rect">
            <a:avLst/>
          </a:prstGeom>
        </p:spPr>
        <p:txBody>
          <a:bodyPr anchor="ctr"/>
          <a:lstStyle>
            <a:lvl1pPr algn="l">
              <a:defRPr sz="3600">
                <a:latin typeface="+mj-lt"/>
                <a:cs typeface="Arial" pitchFamily="34" charset="0"/>
              </a:defRPr>
            </a:lvl1pPr>
          </a:lstStyle>
          <a:p>
            <a:r>
              <a:rPr lang="en-US" altLang="ko-KR" dirty="0"/>
              <a:t>Section Break</a:t>
            </a:r>
            <a:endParaRPr lang="ko-KR" altLang="en-US" dirty="0"/>
          </a:p>
        </p:txBody>
      </p:sp>
      <p:sp>
        <p:nvSpPr>
          <p:cNvPr id="5" name="Text Placeholder 9">
            <a:extLst>
              <a:ext uri="{FF2B5EF4-FFF2-40B4-BE49-F238E27FC236}">
                <a16:creationId xmlns="" xmlns:a16="http://schemas.microsoft.com/office/drawing/2014/main" id="{39315AC1-362C-42C8-AC5D-93231CD5493C}"/>
              </a:ext>
            </a:extLst>
          </p:cNvPr>
          <p:cNvSpPr>
            <a:spLocks noGrp="1"/>
          </p:cNvSpPr>
          <p:nvPr>
            <p:ph type="body" sz="quarter" idx="11" hasCustomPrompt="1"/>
          </p:nvPr>
        </p:nvSpPr>
        <p:spPr>
          <a:xfrm>
            <a:off x="3671392" y="2734184"/>
            <a:ext cx="5472608" cy="197606"/>
          </a:xfrm>
          <a:prstGeom prst="rect">
            <a:avLst/>
          </a:prstGeom>
        </p:spPr>
        <p:txBody>
          <a:bodyPr lIns="108000" anchor="ctr"/>
          <a:lstStyle>
            <a:lvl1pPr marL="0" indent="0" algn="l">
              <a:buNone/>
              <a:defRPr sz="1200" baseline="0">
                <a:solidFill>
                  <a:schemeClr val="tx1">
                    <a:lumMod val="75000"/>
                    <a:lumOff val="25000"/>
                  </a:schemeClr>
                </a:solidFill>
                <a:effectLst/>
                <a:latin typeface="+mn-lt"/>
                <a:cs typeface="Arial" pitchFamily="34" charset="0"/>
              </a:defRPr>
            </a:lvl1pPr>
          </a:lstStyle>
          <a:p>
            <a:pPr lvl="0"/>
            <a:r>
              <a:rPr lang="en-US" altLang="ko-KR" dirty="0"/>
              <a:t>This text can be replaced with your own text</a:t>
            </a:r>
            <a:endParaRPr lang="ko-KR" altLang="en-US" dirty="0"/>
          </a:p>
        </p:txBody>
      </p:sp>
    </p:spTree>
    <p:extLst>
      <p:ext uri="{BB962C8B-B14F-4D97-AF65-F5344CB8AC3E}">
        <p14:creationId xmlns:p14="http://schemas.microsoft.com/office/powerpoint/2010/main" val="67150585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E:\002-KIMS BUSINESS\007-bizdesign.tv\000-PPT FOR KMONG\PSD\13-05-14\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3637" y="646773"/>
            <a:ext cx="3420164" cy="2989145"/>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idx="1" hasCustomPrompt="1"/>
          </p:nvPr>
        </p:nvSpPr>
        <p:spPr>
          <a:xfrm>
            <a:off x="2920519" y="744654"/>
            <a:ext cx="3146400" cy="1944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85397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1200786"/>
            <a:ext cx="4572000"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4" name="Picture Placeholder 2"/>
          <p:cNvSpPr>
            <a:spLocks noGrp="1"/>
          </p:cNvSpPr>
          <p:nvPr>
            <p:ph type="pic" idx="10" hasCustomPrompt="1"/>
          </p:nvPr>
        </p:nvSpPr>
        <p:spPr>
          <a:xfrm>
            <a:off x="4572000" y="2892706"/>
            <a:ext cx="4572000"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Rectangle 8"/>
          <p:cNvSpPr/>
          <p:nvPr userDrawn="1"/>
        </p:nvSpPr>
        <p:spPr>
          <a:xfrm>
            <a:off x="4568305" y="1200090"/>
            <a:ext cx="1416959" cy="1692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p:cNvSpPr/>
          <p:nvPr userDrawn="1"/>
        </p:nvSpPr>
        <p:spPr>
          <a:xfrm>
            <a:off x="3156888" y="2892706"/>
            <a:ext cx="1416959" cy="1692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38051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7664" y="25735"/>
            <a:ext cx="7596336"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34423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93827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p:cNvSpPr/>
          <p:nvPr userDrawn="1"/>
        </p:nvSpPr>
        <p:spPr>
          <a:xfrm>
            <a:off x="0" y="1239542"/>
            <a:ext cx="9144000" cy="3348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4098" name="Picture 2"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6568" y="1419622"/>
            <a:ext cx="5760640" cy="29299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Picture Placeholder 2"/>
          <p:cNvSpPr>
            <a:spLocks noGrp="1"/>
          </p:cNvSpPr>
          <p:nvPr>
            <p:ph type="pic" idx="1" hasCustomPrompt="1"/>
          </p:nvPr>
        </p:nvSpPr>
        <p:spPr>
          <a:xfrm>
            <a:off x="1070504" y="1806558"/>
            <a:ext cx="2701398" cy="198941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02415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783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7664" y="25735"/>
            <a:ext cx="7596336"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7577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478714"/>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3" r:id="rId3"/>
    <p:sldLayoutId id="2147483677" r:id="rId4"/>
    <p:sldLayoutId id="2147483678" r:id="rId5"/>
    <p:sldLayoutId id="2147483679" r:id="rId6"/>
    <p:sldLayoutId id="2147483680" r:id="rId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814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8" r:id="rId3"/>
    <p:sldLayoutId id="2147483665" r:id="rId4"/>
    <p:sldLayoutId id="2147483667" r:id="rId5"/>
    <p:sldLayoutId id="2147483669" r:id="rId6"/>
    <p:sldLayoutId id="2147483670" r:id="rId7"/>
    <p:sldLayoutId id="2147483671" r:id="rId8"/>
    <p:sldLayoutId id="2147483672" r:id="rId9"/>
    <p:sldLayoutId id="2147483675" r:id="rId10"/>
    <p:sldLayoutId id="2147483674" r:id="rId11"/>
    <p:sldLayoutId id="2147483666" r:id="rId12"/>
    <p:sldLayoutId id="2147483657" r:id="rId13"/>
    <p:sldLayoutId id="2147483676" r:id="rId14"/>
    <p:sldLayoutId id="2147483681" r:id="rId1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947127"/>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iuhu924--M&amp;ab_channel=IndonesiaBaikID"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gY6lpicTx-c&amp;ab_channel=invector"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srcRect l="4362" r="4362"/>
          <a:stretch>
            <a:fillRect/>
          </a:stretch>
        </p:blipFill>
        <p:spPr>
          <a:prstGeom prst="rect">
            <a:avLst/>
          </a:prstGeom>
        </p:spPr>
      </p:pic>
      <p:sp>
        <p:nvSpPr>
          <p:cNvPr id="9" name="Text Placeholder 8"/>
          <p:cNvSpPr>
            <a:spLocks noGrp="1"/>
          </p:cNvSpPr>
          <p:nvPr>
            <p:ph type="body" sz="quarter" idx="11"/>
          </p:nvPr>
        </p:nvSpPr>
        <p:spPr>
          <a:prstGeom prst="rect">
            <a:avLst/>
          </a:prstGeom>
        </p:spPr>
        <p:txBody>
          <a:bodyPr/>
          <a:lstStyle/>
          <a:p>
            <a:pPr algn="ctr" fontAlgn="auto">
              <a:spcBef>
                <a:spcPts val="0"/>
              </a:spcBef>
              <a:spcAft>
                <a:spcPts val="0"/>
              </a:spcAft>
              <a:defRPr/>
            </a:pPr>
            <a:r>
              <a:rPr lang="id-ID" altLang="ko-KR" b="1" dirty="0" smtClean="0">
                <a:solidFill>
                  <a:schemeClr val="tx1">
                    <a:lumMod val="75000"/>
                    <a:lumOff val="25000"/>
                  </a:schemeClr>
                </a:solidFill>
                <a:cs typeface="Arial" pitchFamily="34" charset="0"/>
              </a:rPr>
              <a:t>MKU: Transformasi Digital</a:t>
            </a:r>
            <a:endParaRPr lang="en-US" altLang="ko-KR" b="1" dirty="0">
              <a:solidFill>
                <a:schemeClr val="tx1">
                  <a:lumMod val="75000"/>
                  <a:lumOff val="25000"/>
                </a:schemeClr>
              </a:solidFill>
              <a:cs typeface="Arial" pitchFamily="34" charset="0"/>
            </a:endParaRPr>
          </a:p>
        </p:txBody>
      </p:sp>
      <p:sp>
        <p:nvSpPr>
          <p:cNvPr id="3" name="Title 2"/>
          <p:cNvSpPr>
            <a:spLocks noGrp="1"/>
          </p:cNvSpPr>
          <p:nvPr>
            <p:ph type="title"/>
          </p:nvPr>
        </p:nvSpPr>
        <p:spPr>
          <a:prstGeom prst="rect">
            <a:avLst/>
          </a:prstGeom>
        </p:spPr>
        <p:txBody>
          <a:bodyPr/>
          <a:lstStyle/>
          <a:p>
            <a:r>
              <a:rPr lang="id-ID" altLang="ko-KR" dirty="0" smtClean="0">
                <a:ea typeface="맑은 고딕" pitchFamily="50" charset="-127"/>
              </a:rPr>
              <a:t>Teknologi Digital</a:t>
            </a:r>
            <a:endParaRPr lang="ko-KR" altLang="en-US" dirty="0"/>
          </a:p>
        </p:txBody>
      </p:sp>
    </p:spTree>
    <p:extLst>
      <p:ext uri="{BB962C8B-B14F-4D97-AF65-F5344CB8AC3E}">
        <p14:creationId xmlns:p14="http://schemas.microsoft.com/office/powerpoint/2010/main" val="2742331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srcRect l="1345" r="1345"/>
          <a:stretch>
            <a:fillRect/>
          </a:stretch>
        </p:blipFill>
        <p:spPr>
          <a:prstGeom prst="rect">
            <a:avLst/>
          </a:prstGeom>
        </p:spPr>
      </p:pic>
      <p:sp>
        <p:nvSpPr>
          <p:cNvPr id="6" name="Text Placeholder 5"/>
          <p:cNvSpPr>
            <a:spLocks noGrp="1"/>
          </p:cNvSpPr>
          <p:nvPr>
            <p:ph type="body" sz="quarter" idx="11"/>
          </p:nvPr>
        </p:nvSpPr>
        <p:spPr/>
        <p:txBody>
          <a:bodyPr/>
          <a:lstStyle/>
          <a:p>
            <a:r>
              <a:rPr lang="id-ID" dirty="0" smtClean="0"/>
              <a:t>Cermati Video pada link berikut: </a:t>
            </a:r>
            <a:r>
              <a:rPr lang="id-ID" dirty="0" smtClean="0">
                <a:hlinkClick r:id="rId3"/>
              </a:rPr>
              <a:t>Teknologi di Era Digital</a:t>
            </a:r>
            <a:endParaRPr lang="id-ID" dirty="0"/>
          </a:p>
        </p:txBody>
      </p:sp>
      <p:sp>
        <p:nvSpPr>
          <p:cNvPr id="4" name="Title 3"/>
          <p:cNvSpPr>
            <a:spLocks noGrp="1"/>
          </p:cNvSpPr>
          <p:nvPr>
            <p:ph type="title"/>
          </p:nvPr>
        </p:nvSpPr>
        <p:spPr/>
        <p:txBody>
          <a:bodyPr/>
          <a:lstStyle/>
          <a:p>
            <a:r>
              <a:rPr lang="id-ID" dirty="0" smtClean="0">
                <a:solidFill>
                  <a:srgbClr val="FFC000"/>
                </a:solidFill>
              </a:rPr>
              <a:t>Perkembangan Teknologi Digital</a:t>
            </a:r>
            <a:endParaRPr lang="id-ID" dirty="0">
              <a:solidFill>
                <a:srgbClr val="FFC000"/>
              </a:solidFill>
            </a:endParaRPr>
          </a:p>
        </p:txBody>
      </p:sp>
    </p:spTree>
    <p:extLst>
      <p:ext uri="{BB962C8B-B14F-4D97-AF65-F5344CB8AC3E}">
        <p14:creationId xmlns:p14="http://schemas.microsoft.com/office/powerpoint/2010/main" val="902109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ltLang="ko-KR" dirty="0" smtClean="0">
                <a:solidFill>
                  <a:schemeClr val="accent3"/>
                </a:solidFill>
              </a:rPr>
              <a:t>Perkembangan Komputer</a:t>
            </a:r>
            <a:endParaRPr lang="ko-KR" altLang="en-US" dirty="0"/>
          </a:p>
        </p:txBody>
      </p:sp>
      <p:sp>
        <p:nvSpPr>
          <p:cNvPr id="3" name="Rectangle 2"/>
          <p:cNvSpPr/>
          <p:nvPr/>
        </p:nvSpPr>
        <p:spPr>
          <a:xfrm>
            <a:off x="1655505" y="1374373"/>
            <a:ext cx="144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p:cNvSpPr/>
          <p:nvPr/>
        </p:nvSpPr>
        <p:spPr>
          <a:xfrm>
            <a:off x="3096230" y="1374373"/>
            <a:ext cx="144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p:nvSpPr>
        <p:spPr>
          <a:xfrm>
            <a:off x="4536955" y="1374373"/>
            <a:ext cx="144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5977680" y="1374373"/>
            <a:ext cx="144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7418405" y="1374373"/>
            <a:ext cx="1309304" cy="360000"/>
          </a:xfrm>
          <a:prstGeom prst="rect">
            <a:avLst/>
          </a:prstGeom>
          <a:solidFill>
            <a:srgbClr val="F26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ound Same Side Corner Rectangle 39"/>
          <p:cNvSpPr/>
          <p:nvPr/>
        </p:nvSpPr>
        <p:spPr>
          <a:xfrm rot="18900000">
            <a:off x="7787572" y="1092688"/>
            <a:ext cx="923370" cy="923370"/>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2832930" y="1278486"/>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Oval 9"/>
          <p:cNvSpPr/>
          <p:nvPr/>
        </p:nvSpPr>
        <p:spPr>
          <a:xfrm>
            <a:off x="2915505" y="1361061"/>
            <a:ext cx="360000" cy="360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11" name="Oval 10"/>
          <p:cNvSpPr/>
          <p:nvPr/>
        </p:nvSpPr>
        <p:spPr>
          <a:xfrm>
            <a:off x="4273655" y="1284185"/>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Oval 11"/>
          <p:cNvSpPr/>
          <p:nvPr/>
        </p:nvSpPr>
        <p:spPr>
          <a:xfrm>
            <a:off x="4356230" y="1366760"/>
            <a:ext cx="360000" cy="360000"/>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13" name="Oval 12"/>
          <p:cNvSpPr/>
          <p:nvPr/>
        </p:nvSpPr>
        <p:spPr>
          <a:xfrm>
            <a:off x="5714380" y="1289884"/>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Oval 13"/>
          <p:cNvSpPr/>
          <p:nvPr/>
        </p:nvSpPr>
        <p:spPr>
          <a:xfrm>
            <a:off x="5796955" y="1372459"/>
            <a:ext cx="360000" cy="360000"/>
          </a:xfrm>
          <a:prstGeom prst="ellipse">
            <a:avLst/>
          </a:prstGeom>
          <a:solidFill>
            <a:schemeClr val="accent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15" name="Oval 14"/>
          <p:cNvSpPr/>
          <p:nvPr/>
        </p:nvSpPr>
        <p:spPr>
          <a:xfrm>
            <a:off x="7155105" y="1295583"/>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Oval 15"/>
          <p:cNvSpPr/>
          <p:nvPr/>
        </p:nvSpPr>
        <p:spPr>
          <a:xfrm>
            <a:off x="7237680" y="1378158"/>
            <a:ext cx="360000" cy="36000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17" name="Oval 16"/>
          <p:cNvSpPr/>
          <p:nvPr/>
        </p:nvSpPr>
        <p:spPr>
          <a:xfrm>
            <a:off x="1392930" y="1284185"/>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Oval 17"/>
          <p:cNvSpPr/>
          <p:nvPr/>
        </p:nvSpPr>
        <p:spPr>
          <a:xfrm>
            <a:off x="1475505" y="1366760"/>
            <a:ext cx="360000" cy="360000"/>
          </a:xfrm>
          <a:prstGeom prst="ellipse">
            <a:avLst/>
          </a:pr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19" name="직사각형 113"/>
          <p:cNvSpPr>
            <a:spLocks noChangeArrowheads="1"/>
          </p:cNvSpPr>
          <p:nvPr/>
        </p:nvSpPr>
        <p:spPr bwMode="auto">
          <a:xfrm>
            <a:off x="1074296" y="1930259"/>
            <a:ext cx="1177267"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id-ID" altLang="ko-KR" sz="1600" b="1" dirty="0" smtClean="0">
                <a:solidFill>
                  <a:schemeClr val="tx1">
                    <a:lumMod val="75000"/>
                    <a:lumOff val="25000"/>
                  </a:schemeClr>
                </a:solidFill>
                <a:cs typeface="Arial" charset="0"/>
              </a:rPr>
              <a:t>1940-1955</a:t>
            </a:r>
            <a:endParaRPr lang="ko-KR" altLang="en-US" sz="1600" dirty="0">
              <a:solidFill>
                <a:schemeClr val="tx1">
                  <a:lumMod val="75000"/>
                  <a:lumOff val="25000"/>
                </a:schemeClr>
              </a:solidFill>
            </a:endParaRPr>
          </a:p>
        </p:txBody>
      </p:sp>
      <p:sp>
        <p:nvSpPr>
          <p:cNvPr id="20" name="TextBox 19"/>
          <p:cNvSpPr txBox="1"/>
          <p:nvPr/>
        </p:nvSpPr>
        <p:spPr>
          <a:xfrm>
            <a:off x="2495673" y="914823"/>
            <a:ext cx="1187964" cy="338554"/>
          </a:xfrm>
          <a:prstGeom prst="rect">
            <a:avLst/>
          </a:prstGeom>
          <a:noFill/>
        </p:spPr>
        <p:txBody>
          <a:bodyPr wrap="square" rtlCol="0">
            <a:spAutoFit/>
          </a:bodyPr>
          <a:lstStyle/>
          <a:p>
            <a:pPr algn="ctr"/>
            <a:r>
              <a:rPr lang="id-ID" altLang="ko-KR" sz="1600" b="1" dirty="0" smtClean="0">
                <a:solidFill>
                  <a:schemeClr val="tx1">
                    <a:lumMod val="75000"/>
                    <a:lumOff val="25000"/>
                  </a:schemeClr>
                </a:solidFill>
                <a:cs typeface="Arial" pitchFamily="34" charset="0"/>
              </a:rPr>
              <a:t>1955-1965</a:t>
            </a:r>
            <a:endParaRPr lang="ko-KR" altLang="en-US" sz="1600" b="1" dirty="0">
              <a:solidFill>
                <a:schemeClr val="tx1">
                  <a:lumMod val="75000"/>
                  <a:lumOff val="25000"/>
                </a:schemeClr>
              </a:solidFill>
              <a:cs typeface="Arial" pitchFamily="34" charset="0"/>
            </a:endParaRPr>
          </a:p>
        </p:txBody>
      </p:sp>
      <p:sp>
        <p:nvSpPr>
          <p:cNvPr id="21" name="TextBox 20"/>
          <p:cNvSpPr txBox="1"/>
          <p:nvPr/>
        </p:nvSpPr>
        <p:spPr>
          <a:xfrm>
            <a:off x="3953608" y="1989482"/>
            <a:ext cx="1201023" cy="338554"/>
          </a:xfrm>
          <a:prstGeom prst="rect">
            <a:avLst/>
          </a:prstGeom>
          <a:noFill/>
        </p:spPr>
        <p:txBody>
          <a:bodyPr wrap="square" rtlCol="0">
            <a:spAutoFit/>
          </a:bodyPr>
          <a:lstStyle/>
          <a:p>
            <a:pPr algn="ctr"/>
            <a:r>
              <a:rPr lang="id-ID" altLang="ko-KR" sz="1600" b="1" dirty="0" smtClean="0">
                <a:solidFill>
                  <a:schemeClr val="tx1">
                    <a:lumMod val="75000"/>
                    <a:lumOff val="25000"/>
                  </a:schemeClr>
                </a:solidFill>
                <a:cs typeface="Arial" pitchFamily="34" charset="0"/>
              </a:rPr>
              <a:t>1965-1980</a:t>
            </a:r>
            <a:endParaRPr lang="ko-KR" altLang="en-US" sz="1600" b="1" dirty="0">
              <a:solidFill>
                <a:schemeClr val="tx1">
                  <a:lumMod val="75000"/>
                  <a:lumOff val="25000"/>
                </a:schemeClr>
              </a:solidFill>
              <a:cs typeface="Arial" pitchFamily="34" charset="0"/>
            </a:endParaRPr>
          </a:p>
        </p:txBody>
      </p:sp>
      <p:pic>
        <p:nvPicPr>
          <p:cNvPr id="39" name="Picture 38"/>
          <p:cNvPicPr>
            <a:picLocks noChangeAspect="1"/>
          </p:cNvPicPr>
          <p:nvPr/>
        </p:nvPicPr>
        <p:blipFill>
          <a:blip r:embed="rId2"/>
          <a:stretch>
            <a:fillRect/>
          </a:stretch>
        </p:blipFill>
        <p:spPr>
          <a:xfrm>
            <a:off x="-613825" y="2374887"/>
            <a:ext cx="5150055" cy="2646556"/>
          </a:xfrm>
          <a:prstGeom prst="rect">
            <a:avLst/>
          </a:prstGeom>
        </p:spPr>
      </p:pic>
      <p:sp>
        <p:nvSpPr>
          <p:cNvPr id="22" name="TextBox 21"/>
          <p:cNvSpPr txBox="1"/>
          <p:nvPr/>
        </p:nvSpPr>
        <p:spPr>
          <a:xfrm>
            <a:off x="5314963" y="836214"/>
            <a:ext cx="1292793" cy="338554"/>
          </a:xfrm>
          <a:prstGeom prst="rect">
            <a:avLst/>
          </a:prstGeom>
          <a:noFill/>
        </p:spPr>
        <p:txBody>
          <a:bodyPr wrap="square" rtlCol="0">
            <a:spAutoFit/>
          </a:bodyPr>
          <a:lstStyle/>
          <a:p>
            <a:pPr algn="ctr"/>
            <a:r>
              <a:rPr lang="id-ID" altLang="ko-KR" sz="1600" b="1" dirty="0" smtClean="0">
                <a:solidFill>
                  <a:schemeClr val="tx1">
                    <a:lumMod val="75000"/>
                    <a:lumOff val="25000"/>
                  </a:schemeClr>
                </a:solidFill>
                <a:cs typeface="Arial" pitchFamily="34" charset="0"/>
              </a:rPr>
              <a:t>1980-1990</a:t>
            </a:r>
            <a:endParaRPr lang="ko-KR" altLang="en-US" sz="1600" b="1" dirty="0">
              <a:solidFill>
                <a:schemeClr val="tx1">
                  <a:lumMod val="75000"/>
                  <a:lumOff val="25000"/>
                </a:schemeClr>
              </a:solidFill>
              <a:cs typeface="Arial" pitchFamily="34" charset="0"/>
            </a:endParaRPr>
          </a:p>
        </p:txBody>
      </p:sp>
      <p:sp>
        <p:nvSpPr>
          <p:cNvPr id="23" name="TextBox 22"/>
          <p:cNvSpPr txBox="1"/>
          <p:nvPr/>
        </p:nvSpPr>
        <p:spPr>
          <a:xfrm>
            <a:off x="6894055" y="1969951"/>
            <a:ext cx="1062100" cy="830997"/>
          </a:xfrm>
          <a:prstGeom prst="rect">
            <a:avLst/>
          </a:prstGeom>
          <a:noFill/>
        </p:spPr>
        <p:txBody>
          <a:bodyPr wrap="square" rtlCol="0">
            <a:spAutoFit/>
          </a:bodyPr>
          <a:lstStyle/>
          <a:p>
            <a:pPr algn="ctr"/>
            <a:r>
              <a:rPr lang="id-ID" altLang="ko-KR" sz="1600" b="1" dirty="0" smtClean="0">
                <a:solidFill>
                  <a:schemeClr val="tx1">
                    <a:lumMod val="75000"/>
                    <a:lumOff val="25000"/>
                  </a:schemeClr>
                </a:solidFill>
                <a:cs typeface="Arial" pitchFamily="34" charset="0"/>
              </a:rPr>
              <a:t>1990-masa depan</a:t>
            </a:r>
            <a:endParaRPr lang="ko-KR" altLang="en-US" sz="1600" b="1" dirty="0">
              <a:solidFill>
                <a:schemeClr val="tx1">
                  <a:lumMod val="75000"/>
                  <a:lumOff val="25000"/>
                </a:schemeClr>
              </a:solidFill>
              <a:cs typeface="Arial" pitchFamily="34" charset="0"/>
            </a:endParaRPr>
          </a:p>
        </p:txBody>
      </p:sp>
      <p:grpSp>
        <p:nvGrpSpPr>
          <p:cNvPr id="24" name="Group 23"/>
          <p:cNvGrpSpPr/>
          <p:nvPr/>
        </p:nvGrpSpPr>
        <p:grpSpPr>
          <a:xfrm>
            <a:off x="882331" y="641215"/>
            <a:ext cx="1445815" cy="607911"/>
            <a:chOff x="3303030" y="2059519"/>
            <a:chExt cx="1281850" cy="774842"/>
          </a:xfrm>
        </p:grpSpPr>
        <p:sp>
          <p:nvSpPr>
            <p:cNvPr id="25" name="TextBox 24"/>
            <p:cNvSpPr txBox="1"/>
            <p:nvPr/>
          </p:nvSpPr>
          <p:spPr>
            <a:xfrm>
              <a:off x="3303030" y="2557362"/>
              <a:ext cx="1260140" cy="276999"/>
            </a:xfrm>
            <a:prstGeom prst="rect">
              <a:avLst/>
            </a:prstGeom>
            <a:noFill/>
          </p:spPr>
          <p:txBody>
            <a:bodyPr wrap="square" rtlCol="0" anchor="ctr">
              <a:spAutoFit/>
            </a:bodyPr>
            <a:lstStyle/>
            <a:p>
              <a:pPr algn="ctr"/>
              <a:r>
                <a:rPr lang="id-ID" altLang="ko-KR" sz="1200" b="1" dirty="0" smtClean="0">
                  <a:solidFill>
                    <a:schemeClr val="tx1">
                      <a:lumMod val="75000"/>
                      <a:lumOff val="25000"/>
                    </a:schemeClr>
                  </a:solidFill>
                  <a:cs typeface="Arial" pitchFamily="34" charset="0"/>
                </a:rPr>
                <a:t>First Generation</a:t>
              </a:r>
              <a:endParaRPr lang="ko-KR" altLang="en-US" sz="1200" b="1" dirty="0">
                <a:solidFill>
                  <a:schemeClr val="tx1">
                    <a:lumMod val="75000"/>
                    <a:lumOff val="25000"/>
                  </a:schemeClr>
                </a:solidFill>
                <a:cs typeface="Arial" pitchFamily="34" charset="0"/>
              </a:endParaRPr>
            </a:p>
          </p:txBody>
        </p:sp>
        <p:sp>
          <p:nvSpPr>
            <p:cNvPr id="26" name="TextBox 25"/>
            <p:cNvSpPr txBox="1"/>
            <p:nvPr/>
          </p:nvSpPr>
          <p:spPr>
            <a:xfrm>
              <a:off x="3324740" y="2059519"/>
              <a:ext cx="1260140"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27" name="Group 26"/>
          <p:cNvGrpSpPr/>
          <p:nvPr/>
        </p:nvGrpSpPr>
        <p:grpSpPr>
          <a:xfrm>
            <a:off x="3788636" y="867141"/>
            <a:ext cx="1421328" cy="529122"/>
            <a:chOff x="3324740" y="1807396"/>
            <a:chExt cx="1260140" cy="529122"/>
          </a:xfrm>
        </p:grpSpPr>
        <p:sp>
          <p:nvSpPr>
            <p:cNvPr id="28" name="TextBox 27"/>
            <p:cNvSpPr txBox="1"/>
            <p:nvPr/>
          </p:nvSpPr>
          <p:spPr>
            <a:xfrm>
              <a:off x="3324740" y="1807396"/>
              <a:ext cx="1260140" cy="276999"/>
            </a:xfrm>
            <a:prstGeom prst="rect">
              <a:avLst/>
            </a:prstGeom>
            <a:noFill/>
          </p:spPr>
          <p:txBody>
            <a:bodyPr wrap="square" rtlCol="0" anchor="ctr">
              <a:spAutoFit/>
            </a:bodyPr>
            <a:lstStyle/>
            <a:p>
              <a:pPr algn="ctr"/>
              <a:r>
                <a:rPr lang="id-ID" altLang="ko-KR" sz="1200" b="1" dirty="0" smtClean="0">
                  <a:solidFill>
                    <a:schemeClr val="tx1">
                      <a:lumMod val="75000"/>
                      <a:lumOff val="25000"/>
                    </a:schemeClr>
                  </a:solidFill>
                  <a:cs typeface="Arial" pitchFamily="34" charset="0"/>
                </a:rPr>
                <a:t>Third Generation</a:t>
              </a:r>
              <a:endParaRPr lang="ko-KR" altLang="en-US" sz="1200" b="1" dirty="0">
                <a:solidFill>
                  <a:schemeClr val="tx1">
                    <a:lumMod val="75000"/>
                    <a:lumOff val="25000"/>
                  </a:schemeClr>
                </a:solidFill>
                <a:cs typeface="Arial" pitchFamily="34" charset="0"/>
              </a:endParaRPr>
            </a:p>
          </p:txBody>
        </p:sp>
        <p:sp>
          <p:nvSpPr>
            <p:cNvPr id="29" name="TextBox 28"/>
            <p:cNvSpPr txBox="1"/>
            <p:nvPr/>
          </p:nvSpPr>
          <p:spPr>
            <a:xfrm>
              <a:off x="3324740" y="2059519"/>
              <a:ext cx="1260140"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30" name="Group 29"/>
          <p:cNvGrpSpPr/>
          <p:nvPr/>
        </p:nvGrpSpPr>
        <p:grpSpPr>
          <a:xfrm>
            <a:off x="6643490" y="814907"/>
            <a:ext cx="1421328" cy="529122"/>
            <a:chOff x="3324740" y="1807396"/>
            <a:chExt cx="1260140" cy="529122"/>
          </a:xfrm>
        </p:grpSpPr>
        <p:sp>
          <p:nvSpPr>
            <p:cNvPr id="31" name="TextBox 30"/>
            <p:cNvSpPr txBox="1"/>
            <p:nvPr/>
          </p:nvSpPr>
          <p:spPr>
            <a:xfrm>
              <a:off x="3324740" y="1807396"/>
              <a:ext cx="1260140" cy="276999"/>
            </a:xfrm>
            <a:prstGeom prst="rect">
              <a:avLst/>
            </a:prstGeom>
            <a:noFill/>
          </p:spPr>
          <p:txBody>
            <a:bodyPr wrap="square" rtlCol="0" anchor="ctr">
              <a:spAutoFit/>
            </a:bodyPr>
            <a:lstStyle/>
            <a:p>
              <a:pPr algn="ctr"/>
              <a:r>
                <a:rPr lang="id-ID" altLang="ko-KR" sz="1200" b="1" dirty="0" smtClean="0">
                  <a:solidFill>
                    <a:schemeClr val="tx1">
                      <a:lumMod val="75000"/>
                      <a:lumOff val="25000"/>
                    </a:schemeClr>
                  </a:solidFill>
                  <a:cs typeface="Arial" pitchFamily="34" charset="0"/>
                </a:rPr>
                <a:t>Fifth Generation</a:t>
              </a:r>
              <a:endParaRPr lang="ko-KR" altLang="en-US" sz="1200" b="1" dirty="0">
                <a:solidFill>
                  <a:schemeClr val="tx1">
                    <a:lumMod val="75000"/>
                    <a:lumOff val="25000"/>
                  </a:schemeClr>
                </a:solidFill>
                <a:cs typeface="Arial" pitchFamily="34" charset="0"/>
              </a:endParaRPr>
            </a:p>
          </p:txBody>
        </p:sp>
        <p:sp>
          <p:nvSpPr>
            <p:cNvPr id="32" name="TextBox 31"/>
            <p:cNvSpPr txBox="1"/>
            <p:nvPr/>
          </p:nvSpPr>
          <p:spPr>
            <a:xfrm>
              <a:off x="3324740" y="2059519"/>
              <a:ext cx="1260140"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33" name="Group 32"/>
          <p:cNvGrpSpPr/>
          <p:nvPr/>
        </p:nvGrpSpPr>
        <p:grpSpPr>
          <a:xfrm>
            <a:off x="5266136" y="1868704"/>
            <a:ext cx="1421328" cy="621455"/>
            <a:chOff x="3324740" y="1715063"/>
            <a:chExt cx="1260140" cy="621455"/>
          </a:xfrm>
        </p:grpSpPr>
        <p:sp>
          <p:nvSpPr>
            <p:cNvPr id="34" name="TextBox 33"/>
            <p:cNvSpPr txBox="1"/>
            <p:nvPr/>
          </p:nvSpPr>
          <p:spPr>
            <a:xfrm>
              <a:off x="3324740" y="1715063"/>
              <a:ext cx="1260140" cy="461665"/>
            </a:xfrm>
            <a:prstGeom prst="rect">
              <a:avLst/>
            </a:prstGeom>
            <a:noFill/>
          </p:spPr>
          <p:txBody>
            <a:bodyPr wrap="square" rtlCol="0" anchor="ctr">
              <a:spAutoFit/>
            </a:bodyPr>
            <a:lstStyle/>
            <a:p>
              <a:pPr algn="ctr"/>
              <a:r>
                <a:rPr lang="id-ID" altLang="ko-KR" sz="1200" b="1" dirty="0" smtClean="0">
                  <a:solidFill>
                    <a:schemeClr val="tx1">
                      <a:lumMod val="75000"/>
                      <a:lumOff val="25000"/>
                    </a:schemeClr>
                  </a:solidFill>
                  <a:cs typeface="Arial" pitchFamily="34" charset="0"/>
                </a:rPr>
                <a:t>Fourth Generation</a:t>
              </a:r>
              <a:endParaRPr lang="ko-KR" altLang="en-US" sz="1200" b="1" dirty="0">
                <a:solidFill>
                  <a:schemeClr val="tx1">
                    <a:lumMod val="75000"/>
                    <a:lumOff val="25000"/>
                  </a:schemeClr>
                </a:solidFill>
                <a:cs typeface="Arial" pitchFamily="34" charset="0"/>
              </a:endParaRPr>
            </a:p>
          </p:txBody>
        </p:sp>
        <p:sp>
          <p:nvSpPr>
            <p:cNvPr id="35" name="TextBox 34"/>
            <p:cNvSpPr txBox="1"/>
            <p:nvPr/>
          </p:nvSpPr>
          <p:spPr>
            <a:xfrm>
              <a:off x="3324740" y="2059519"/>
              <a:ext cx="1260140"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36" name="Group 35"/>
          <p:cNvGrpSpPr/>
          <p:nvPr/>
        </p:nvGrpSpPr>
        <p:grpSpPr>
          <a:xfrm>
            <a:off x="2385273" y="1868704"/>
            <a:ext cx="1421328" cy="621455"/>
            <a:chOff x="3324740" y="1715063"/>
            <a:chExt cx="1260140" cy="621455"/>
          </a:xfrm>
        </p:grpSpPr>
        <p:sp>
          <p:nvSpPr>
            <p:cNvPr id="37" name="TextBox 36"/>
            <p:cNvSpPr txBox="1"/>
            <p:nvPr/>
          </p:nvSpPr>
          <p:spPr>
            <a:xfrm>
              <a:off x="3324740" y="1715063"/>
              <a:ext cx="1260140" cy="461665"/>
            </a:xfrm>
            <a:prstGeom prst="rect">
              <a:avLst/>
            </a:prstGeom>
            <a:noFill/>
          </p:spPr>
          <p:txBody>
            <a:bodyPr wrap="square" rtlCol="0" anchor="ctr">
              <a:spAutoFit/>
            </a:bodyPr>
            <a:lstStyle/>
            <a:p>
              <a:pPr algn="ctr"/>
              <a:r>
                <a:rPr lang="id-ID" altLang="ko-KR" sz="1200" b="1" dirty="0" smtClean="0">
                  <a:solidFill>
                    <a:schemeClr val="tx1">
                      <a:lumMod val="75000"/>
                      <a:lumOff val="25000"/>
                    </a:schemeClr>
                  </a:solidFill>
                  <a:cs typeface="Arial" pitchFamily="34" charset="0"/>
                </a:rPr>
                <a:t>Second Generation</a:t>
              </a:r>
              <a:endParaRPr lang="ko-KR" altLang="en-US" sz="1200" b="1" dirty="0">
                <a:solidFill>
                  <a:schemeClr val="tx1">
                    <a:lumMod val="75000"/>
                    <a:lumOff val="25000"/>
                  </a:schemeClr>
                </a:solidFill>
                <a:cs typeface="Arial" pitchFamily="34" charset="0"/>
              </a:endParaRPr>
            </a:p>
          </p:txBody>
        </p:sp>
        <p:sp>
          <p:nvSpPr>
            <p:cNvPr id="38" name="TextBox 37"/>
            <p:cNvSpPr txBox="1"/>
            <p:nvPr/>
          </p:nvSpPr>
          <p:spPr>
            <a:xfrm>
              <a:off x="3324740" y="2059519"/>
              <a:ext cx="1260140"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sp>
        <p:nvSpPr>
          <p:cNvPr id="40" name="TextBox 39"/>
          <p:cNvSpPr txBox="1"/>
          <p:nvPr/>
        </p:nvSpPr>
        <p:spPr>
          <a:xfrm>
            <a:off x="3952247" y="3693449"/>
            <a:ext cx="4566315" cy="369332"/>
          </a:xfrm>
          <a:prstGeom prst="rect">
            <a:avLst/>
          </a:prstGeom>
          <a:noFill/>
        </p:spPr>
        <p:txBody>
          <a:bodyPr wrap="none" rtlCol="0">
            <a:spAutoFit/>
          </a:bodyPr>
          <a:lstStyle/>
          <a:p>
            <a:r>
              <a:rPr lang="id-ID" dirty="0" smtClean="0"/>
              <a:t>Link Referensi Video &gt;&gt; </a:t>
            </a:r>
            <a:r>
              <a:rPr lang="id-ID" dirty="0" smtClean="0">
                <a:hlinkClick r:id="rId3"/>
              </a:rPr>
              <a:t>Sejarah Komputer</a:t>
            </a:r>
            <a:endParaRPr lang="id-ID" dirty="0"/>
          </a:p>
        </p:txBody>
      </p:sp>
    </p:spTree>
    <p:extLst>
      <p:ext uri="{BB962C8B-B14F-4D97-AF65-F5344CB8AC3E}">
        <p14:creationId xmlns:p14="http://schemas.microsoft.com/office/powerpoint/2010/main" val="56685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d-ID" altLang="ko-KR" dirty="0" smtClean="0">
                <a:solidFill>
                  <a:schemeClr val="accent3"/>
                </a:solidFill>
              </a:rPr>
              <a:t>Media</a:t>
            </a:r>
            <a:r>
              <a:rPr lang="id-ID" altLang="ko-KR" dirty="0">
                <a:solidFill>
                  <a:schemeClr val="tx1">
                    <a:lumMod val="65000"/>
                    <a:lumOff val="35000"/>
                  </a:schemeClr>
                </a:solidFill>
              </a:rPr>
              <a:t> </a:t>
            </a:r>
            <a:r>
              <a:rPr lang="id-ID" altLang="ko-KR" dirty="0" smtClean="0">
                <a:solidFill>
                  <a:schemeClr val="tx1">
                    <a:lumMod val="65000"/>
                    <a:lumOff val="35000"/>
                  </a:schemeClr>
                </a:solidFill>
              </a:rPr>
              <a:t> </a:t>
            </a:r>
            <a:r>
              <a:rPr lang="en-US" altLang="ko-KR" dirty="0" smtClean="0"/>
              <a:t>P</a:t>
            </a:r>
            <a:r>
              <a:rPr lang="id-ID" altLang="ko-KR" dirty="0" smtClean="0"/>
              <a:t>enyimpanan Data</a:t>
            </a:r>
            <a:endParaRPr lang="ko-KR" altLang="en-US" dirty="0"/>
          </a:p>
        </p:txBody>
      </p:sp>
      <p:grpSp>
        <p:nvGrpSpPr>
          <p:cNvPr id="9" name="Group 8"/>
          <p:cNvGrpSpPr/>
          <p:nvPr/>
        </p:nvGrpSpPr>
        <p:grpSpPr>
          <a:xfrm>
            <a:off x="4022752" y="1347614"/>
            <a:ext cx="4970862" cy="2664296"/>
            <a:chOff x="2113657" y="3995963"/>
            <a:chExt cx="2120134" cy="5694787"/>
          </a:xfrm>
        </p:grpSpPr>
        <p:sp>
          <p:nvSpPr>
            <p:cNvPr id="10" name="TextBox 9"/>
            <p:cNvSpPr txBox="1"/>
            <p:nvPr/>
          </p:nvSpPr>
          <p:spPr>
            <a:xfrm>
              <a:off x="2113657" y="4560312"/>
              <a:ext cx="2120134" cy="5130438"/>
            </a:xfrm>
            <a:prstGeom prst="rect">
              <a:avLst/>
            </a:prstGeom>
            <a:noFill/>
          </p:spPr>
          <p:txBody>
            <a:bodyPr wrap="square" rtlCol="0">
              <a:spAutoFit/>
            </a:bodyPr>
            <a:lstStyle/>
            <a:p>
              <a:pPr marL="180000" indent="-180000">
                <a:buFont typeface="Arial" panose="020B0604020202020204" pitchFamily="34" charset="0"/>
                <a:buChar char="•"/>
              </a:pPr>
              <a:r>
                <a:rPr lang="id-ID" altLang="ko-KR" sz="1600" dirty="0" smtClean="0">
                  <a:solidFill>
                    <a:schemeClr val="bg1"/>
                  </a:solidFill>
                  <a:cs typeface="Arial" pitchFamily="34" charset="0"/>
                </a:rPr>
                <a:t>P</a:t>
              </a:r>
              <a:r>
                <a:rPr lang="en-US" altLang="ko-KR" sz="1600" dirty="0" err="1">
                  <a:solidFill>
                    <a:schemeClr val="bg1"/>
                  </a:solidFill>
                  <a:cs typeface="Arial" pitchFamily="34" charset="0"/>
                </a:rPr>
                <a:t>erangkat</a:t>
              </a:r>
              <a:r>
                <a:rPr lang="en-US" altLang="ko-KR" sz="1600" dirty="0">
                  <a:solidFill>
                    <a:schemeClr val="bg1"/>
                  </a:solidFill>
                  <a:cs typeface="Arial" pitchFamily="34" charset="0"/>
                </a:rPr>
                <a:t> </a:t>
              </a:r>
              <a:r>
                <a:rPr lang="en-US" altLang="ko-KR" sz="1600" dirty="0" err="1">
                  <a:solidFill>
                    <a:schemeClr val="bg1"/>
                  </a:solidFill>
                  <a:cs typeface="Arial" pitchFamily="34" charset="0"/>
                </a:rPr>
                <a:t>keras</a:t>
              </a:r>
              <a:r>
                <a:rPr lang="en-US" altLang="ko-KR" sz="1600" dirty="0">
                  <a:solidFill>
                    <a:schemeClr val="bg1"/>
                  </a:solidFill>
                  <a:cs typeface="Arial" pitchFamily="34" charset="0"/>
                </a:rPr>
                <a:t> </a:t>
              </a:r>
              <a:r>
                <a:rPr lang="en-US" altLang="ko-KR" sz="1600" dirty="0" err="1">
                  <a:solidFill>
                    <a:schemeClr val="bg1"/>
                  </a:solidFill>
                  <a:cs typeface="Arial" pitchFamily="34" charset="0"/>
                </a:rPr>
                <a:t>komputer</a:t>
              </a:r>
              <a:r>
                <a:rPr lang="en-US" altLang="ko-KR" sz="1600" dirty="0">
                  <a:solidFill>
                    <a:schemeClr val="bg1"/>
                  </a:solidFill>
                  <a:cs typeface="Arial" pitchFamily="34" charset="0"/>
                </a:rPr>
                <a:t>/laptop yang </a:t>
              </a:r>
              <a:r>
                <a:rPr lang="en-US" altLang="ko-KR" sz="1600" dirty="0" err="1">
                  <a:solidFill>
                    <a:schemeClr val="bg1"/>
                  </a:solidFill>
                  <a:cs typeface="Arial" pitchFamily="34" charset="0"/>
                </a:rPr>
                <a:t>bekerja</a:t>
              </a:r>
              <a:r>
                <a:rPr lang="en-US" altLang="ko-KR" sz="1600" dirty="0">
                  <a:solidFill>
                    <a:schemeClr val="bg1"/>
                  </a:solidFill>
                  <a:cs typeface="Arial" pitchFamily="34" charset="0"/>
                </a:rPr>
                <a:t> </a:t>
              </a:r>
              <a:r>
                <a:rPr lang="en-US" altLang="ko-KR" sz="1600" dirty="0" err="1">
                  <a:solidFill>
                    <a:schemeClr val="bg1"/>
                  </a:solidFill>
                  <a:cs typeface="Arial" pitchFamily="34" charset="0"/>
                </a:rPr>
                <a:t>secara</a:t>
              </a:r>
              <a:r>
                <a:rPr lang="en-US" altLang="ko-KR" sz="1600" dirty="0">
                  <a:solidFill>
                    <a:schemeClr val="bg1"/>
                  </a:solidFill>
                  <a:cs typeface="Arial" pitchFamily="34" charset="0"/>
                </a:rPr>
                <a:t> </a:t>
              </a:r>
              <a:r>
                <a:rPr lang="en-US" altLang="ko-KR" sz="1600" dirty="0" err="1">
                  <a:solidFill>
                    <a:schemeClr val="bg1"/>
                  </a:solidFill>
                  <a:cs typeface="Arial" pitchFamily="34" charset="0"/>
                </a:rPr>
                <a:t>sistematis</a:t>
              </a:r>
              <a:r>
                <a:rPr lang="en-US" altLang="ko-KR" sz="1600" dirty="0">
                  <a:solidFill>
                    <a:schemeClr val="bg1"/>
                  </a:solidFill>
                  <a:cs typeface="Arial" pitchFamily="34" charset="0"/>
                </a:rPr>
                <a:t> </a:t>
              </a:r>
              <a:r>
                <a:rPr lang="en-US" altLang="ko-KR" sz="1600" dirty="0" err="1">
                  <a:solidFill>
                    <a:schemeClr val="bg1"/>
                  </a:solidFill>
                  <a:cs typeface="Arial" pitchFamily="34" charset="0"/>
                </a:rPr>
                <a:t>dimana</a:t>
              </a:r>
              <a:r>
                <a:rPr lang="en-US" altLang="ko-KR" sz="1600" dirty="0">
                  <a:solidFill>
                    <a:schemeClr val="bg1"/>
                  </a:solidFill>
                  <a:cs typeface="Arial" pitchFamily="34" charset="0"/>
                </a:rPr>
                <a:t> </a:t>
              </a:r>
              <a:r>
                <a:rPr lang="en-US" altLang="ko-KR" sz="1600" dirty="0" err="1">
                  <a:solidFill>
                    <a:schemeClr val="bg1"/>
                  </a:solidFill>
                  <a:cs typeface="Arial" pitchFamily="34" charset="0"/>
                </a:rPr>
                <a:t>menjadi</a:t>
              </a:r>
              <a:r>
                <a:rPr lang="en-US" altLang="ko-KR" sz="1600" dirty="0">
                  <a:solidFill>
                    <a:schemeClr val="bg1"/>
                  </a:solidFill>
                  <a:cs typeface="Arial" pitchFamily="34" charset="0"/>
                </a:rPr>
                <a:t> media </a:t>
              </a:r>
              <a:r>
                <a:rPr lang="en-US" altLang="ko-KR" sz="1600" dirty="0" err="1">
                  <a:solidFill>
                    <a:schemeClr val="bg1"/>
                  </a:solidFill>
                  <a:cs typeface="Arial" pitchFamily="34" charset="0"/>
                </a:rPr>
                <a:t>penyimpanan</a:t>
              </a:r>
              <a:r>
                <a:rPr lang="en-US" altLang="ko-KR" sz="1600" dirty="0">
                  <a:solidFill>
                    <a:schemeClr val="bg1"/>
                  </a:solidFill>
                  <a:cs typeface="Arial" pitchFamily="34" charset="0"/>
                </a:rPr>
                <a:t> data. </a:t>
              </a:r>
            </a:p>
            <a:p>
              <a:pPr marL="180000" indent="-180000">
                <a:buFont typeface="Arial" panose="020B0604020202020204" pitchFamily="34" charset="0"/>
                <a:buChar char="•"/>
              </a:pPr>
              <a:r>
                <a:rPr lang="id-ID" sz="1600" dirty="0">
                  <a:solidFill>
                    <a:schemeClr val="bg1"/>
                  </a:solidFill>
                  <a:cs typeface="Arial" pitchFamily="34" charset="0"/>
                </a:rPr>
                <a:t>Harddisk memiliki peran sebagai media penyimpanan yang bersifat permanen. </a:t>
              </a:r>
            </a:p>
            <a:p>
              <a:pPr marL="180000" indent="-180000">
                <a:buFont typeface="Arial" panose="020B0604020202020204" pitchFamily="34" charset="0"/>
                <a:buChar char="•"/>
              </a:pPr>
              <a:r>
                <a:rPr lang="id-ID" sz="1600" dirty="0">
                  <a:solidFill>
                    <a:schemeClr val="bg1"/>
                  </a:solidFill>
                  <a:cs typeface="Arial" pitchFamily="34" charset="0"/>
                </a:rPr>
                <a:t>Kapasitas daya tampung terbilang cukup </a:t>
              </a:r>
              <a:r>
                <a:rPr lang="id-ID" sz="1600" dirty="0" smtClean="0">
                  <a:solidFill>
                    <a:schemeClr val="bg1"/>
                  </a:solidFill>
                  <a:cs typeface="Arial" pitchFamily="34" charset="0"/>
                </a:rPr>
                <a:t>besar, kalkulasi </a:t>
              </a:r>
              <a:r>
                <a:rPr lang="id-ID" sz="1600" dirty="0">
                  <a:solidFill>
                    <a:schemeClr val="bg1"/>
                  </a:solidFill>
                  <a:cs typeface="Arial" pitchFamily="34" charset="0"/>
                </a:rPr>
                <a:t>yang dipakai adalah dalam ukuran Byte (B</a:t>
              </a:r>
              <a:r>
                <a:rPr lang="id-ID" sz="1600" dirty="0" smtClean="0">
                  <a:solidFill>
                    <a:schemeClr val="bg1"/>
                  </a:solidFill>
                  <a:cs typeface="Arial" pitchFamily="34" charset="0"/>
                </a:rPr>
                <a:t>).</a:t>
              </a:r>
            </a:p>
            <a:p>
              <a:pPr marL="180000" indent="-180000">
                <a:buFont typeface="Arial" panose="020B0604020202020204" pitchFamily="34" charset="0"/>
                <a:buChar char="•"/>
              </a:pPr>
              <a:r>
                <a:rPr lang="id-ID" sz="1600" dirty="0">
                  <a:solidFill>
                    <a:schemeClr val="bg1"/>
                  </a:solidFill>
                  <a:cs typeface="Arial" pitchFamily="34" charset="0"/>
                </a:rPr>
                <a:t>Dimulai dari yang terkecil byte, kilobyte, megabyte, gigabyte, </a:t>
              </a:r>
              <a:r>
                <a:rPr lang="id-ID" sz="1600" dirty="0" smtClean="0">
                  <a:solidFill>
                    <a:schemeClr val="bg1"/>
                  </a:solidFill>
                  <a:cs typeface="Arial" pitchFamily="34" charset="0"/>
                </a:rPr>
                <a:t>terabyte.</a:t>
              </a:r>
              <a:endParaRPr lang="ko-KR" altLang="en-US" dirty="0">
                <a:solidFill>
                  <a:schemeClr val="bg1"/>
                </a:solidFill>
                <a:cs typeface="Arial" pitchFamily="34" charset="0"/>
              </a:endParaRPr>
            </a:p>
          </p:txBody>
        </p:sp>
        <p:sp>
          <p:nvSpPr>
            <p:cNvPr id="11" name="TextBox 10"/>
            <p:cNvSpPr txBox="1"/>
            <p:nvPr/>
          </p:nvSpPr>
          <p:spPr>
            <a:xfrm>
              <a:off x="2113657" y="3995963"/>
              <a:ext cx="2120134" cy="820871"/>
            </a:xfrm>
            <a:prstGeom prst="rect">
              <a:avLst/>
            </a:prstGeom>
            <a:noFill/>
          </p:spPr>
          <p:txBody>
            <a:bodyPr wrap="square" rtlCol="0">
              <a:spAutoFit/>
            </a:bodyPr>
            <a:lstStyle/>
            <a:p>
              <a:pPr algn="ctr"/>
              <a:r>
                <a:rPr lang="id-ID" altLang="ko-KR" b="1" dirty="0" smtClean="0">
                  <a:solidFill>
                    <a:schemeClr val="bg1"/>
                  </a:solidFill>
                  <a:cs typeface="Arial" pitchFamily="34" charset="0"/>
                </a:rPr>
                <a:t>Hard Disk</a:t>
              </a:r>
              <a:endParaRPr lang="ko-KR" altLang="en-US" b="1" dirty="0">
                <a:solidFill>
                  <a:schemeClr val="bg1"/>
                </a:solidFill>
                <a:cs typeface="Arial" pitchFamily="34" charset="0"/>
              </a:endParaRPr>
            </a:p>
          </p:txBody>
        </p:sp>
      </p:grpSp>
      <p:pic>
        <p:nvPicPr>
          <p:cNvPr id="2" name="Picture Placeholder 1"/>
          <p:cNvPicPr>
            <a:picLocks noGrp="1" noChangeAspect="1"/>
          </p:cNvPicPr>
          <p:nvPr>
            <p:ph type="pic" idx="1"/>
          </p:nvPr>
        </p:nvPicPr>
        <p:blipFill>
          <a:blip r:embed="rId2"/>
          <a:srcRect t="9159" b="9159"/>
          <a:stretch>
            <a:fillRect/>
          </a:stretch>
        </p:blipFill>
        <p:spPr>
          <a:prstGeom prst="rect">
            <a:avLst/>
          </a:prstGeom>
        </p:spPr>
      </p:pic>
    </p:spTree>
    <p:extLst>
      <p:ext uri="{BB962C8B-B14F-4D97-AF65-F5344CB8AC3E}">
        <p14:creationId xmlns:p14="http://schemas.microsoft.com/office/powerpoint/2010/main" val="3510982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3"/>
          <a:srcRect l="16066" r="16066"/>
          <a:stretch>
            <a:fillRect/>
          </a:stretch>
        </p:blipFill>
        <p:spPr>
          <a:prstGeom prst="rect">
            <a:avLst/>
          </a:prstGeom>
        </p:spPr>
      </p:pic>
      <p:sp>
        <p:nvSpPr>
          <p:cNvPr id="4" name="Text Placeholder 13"/>
          <p:cNvSpPr txBox="1">
            <a:spLocks/>
          </p:cNvSpPr>
          <p:nvPr/>
        </p:nvSpPr>
        <p:spPr>
          <a:xfrm>
            <a:off x="1729211" y="2842353"/>
            <a:ext cx="2189605" cy="115212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id-ID" altLang="ko-KR" sz="3600" dirty="0" smtClean="0">
                <a:solidFill>
                  <a:schemeClr val="accent3"/>
                </a:solidFill>
                <a:latin typeface="+mj-lt"/>
                <a:cs typeface="Arial" pitchFamily="34" charset="0"/>
              </a:rPr>
              <a:t>Flashdisk</a:t>
            </a:r>
            <a:endParaRPr lang="en-US" altLang="ko-KR" sz="3600" b="1" dirty="0">
              <a:solidFill>
                <a:schemeClr val="accent3"/>
              </a:solidFill>
              <a:latin typeface="+mj-lt"/>
              <a:cs typeface="Arial" pitchFamily="34" charset="0"/>
            </a:endParaRPr>
          </a:p>
        </p:txBody>
      </p:sp>
      <p:grpSp>
        <p:nvGrpSpPr>
          <p:cNvPr id="17" name="Group 16"/>
          <p:cNvGrpSpPr/>
          <p:nvPr/>
        </p:nvGrpSpPr>
        <p:grpSpPr>
          <a:xfrm>
            <a:off x="4355981" y="699535"/>
            <a:ext cx="4608508" cy="3254523"/>
            <a:chOff x="2113659" y="4283314"/>
            <a:chExt cx="2120134" cy="768934"/>
          </a:xfrm>
        </p:grpSpPr>
        <p:sp>
          <p:nvSpPr>
            <p:cNvPr id="18" name="TextBox 17"/>
            <p:cNvSpPr txBox="1"/>
            <p:nvPr/>
          </p:nvSpPr>
          <p:spPr>
            <a:xfrm>
              <a:off x="2113659" y="4354163"/>
              <a:ext cx="2120134" cy="69808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d-ID" altLang="ko-KR" sz="1600" dirty="0" smtClean="0">
                  <a:solidFill>
                    <a:schemeClr val="tx1">
                      <a:lumMod val="75000"/>
                      <a:lumOff val="25000"/>
                    </a:schemeClr>
                  </a:solidFill>
                  <a:cs typeface="Arial" pitchFamily="34" charset="0"/>
                </a:rPr>
                <a:t>S</a:t>
              </a:r>
              <a:r>
                <a:rPr lang="en-US" altLang="ko-KR" sz="1600" dirty="0" err="1" smtClean="0">
                  <a:solidFill>
                    <a:schemeClr val="tx1">
                      <a:lumMod val="75000"/>
                      <a:lumOff val="25000"/>
                    </a:schemeClr>
                  </a:solidFill>
                  <a:cs typeface="Arial" pitchFamily="34" charset="0"/>
                </a:rPr>
                <a:t>ebuah</a:t>
              </a:r>
              <a:r>
                <a:rPr lang="en-US" altLang="ko-KR" sz="1600" dirty="0" smtClean="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alat</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penyimpanan</a:t>
              </a:r>
              <a:r>
                <a:rPr lang="en-US" altLang="ko-KR" sz="1600" dirty="0">
                  <a:solidFill>
                    <a:schemeClr val="tx1">
                      <a:lumMod val="75000"/>
                      <a:lumOff val="25000"/>
                    </a:schemeClr>
                  </a:solidFill>
                  <a:cs typeface="Arial" pitchFamily="34" charset="0"/>
                </a:rPr>
                <a:t> data </a:t>
              </a:r>
              <a:r>
                <a:rPr lang="en-US" altLang="ko-KR" sz="1600" dirty="0" err="1">
                  <a:solidFill>
                    <a:schemeClr val="tx1">
                      <a:lumMod val="75000"/>
                      <a:lumOff val="25000"/>
                    </a:schemeClr>
                  </a:solidFill>
                  <a:cs typeface="Arial" pitchFamily="34" charset="0"/>
                </a:rPr>
                <a:t>eksternal</a:t>
              </a:r>
              <a:r>
                <a:rPr lang="en-US" altLang="ko-KR" sz="1600" dirty="0">
                  <a:solidFill>
                    <a:schemeClr val="tx1">
                      <a:lumMod val="75000"/>
                      <a:lumOff val="25000"/>
                    </a:schemeClr>
                  </a:solidFill>
                  <a:cs typeface="Arial" pitchFamily="34" charset="0"/>
                </a:rPr>
                <a:t> yang </a:t>
              </a:r>
              <a:r>
                <a:rPr lang="en-US" altLang="ko-KR" sz="1600" dirty="0" err="1">
                  <a:solidFill>
                    <a:schemeClr val="tx1">
                      <a:lumMod val="75000"/>
                      <a:lumOff val="25000"/>
                    </a:schemeClr>
                  </a:solidFill>
                  <a:cs typeface="Arial" pitchFamily="34" charset="0"/>
                </a:rPr>
                <a:t>dihubungkan</a:t>
              </a:r>
              <a:r>
                <a:rPr lang="en-US" altLang="ko-KR" sz="1600" dirty="0">
                  <a:solidFill>
                    <a:schemeClr val="tx1">
                      <a:lumMod val="75000"/>
                      <a:lumOff val="25000"/>
                    </a:schemeClr>
                  </a:solidFill>
                  <a:cs typeface="Arial" pitchFamily="34" charset="0"/>
                </a:rPr>
                <a:t> port USB yang </a:t>
              </a:r>
              <a:r>
                <a:rPr lang="en-US" altLang="ko-KR" sz="1600" dirty="0" err="1">
                  <a:solidFill>
                    <a:schemeClr val="tx1">
                      <a:lumMod val="75000"/>
                      <a:lumOff val="25000"/>
                    </a:schemeClr>
                  </a:solidFill>
                  <a:cs typeface="Arial" pitchFamily="34" charset="0"/>
                </a:rPr>
                <a:t>mampu</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menyimpan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berbagai</a:t>
              </a:r>
              <a:r>
                <a:rPr lang="en-US" altLang="ko-KR" sz="1600" dirty="0">
                  <a:solidFill>
                    <a:schemeClr val="tx1">
                      <a:lumMod val="75000"/>
                      <a:lumOff val="25000"/>
                    </a:schemeClr>
                  </a:solidFill>
                  <a:cs typeface="Arial" pitchFamily="34" charset="0"/>
                </a:rPr>
                <a:t> format data </a:t>
              </a:r>
              <a:r>
                <a:rPr lang="en-US" altLang="ko-KR" sz="1600" dirty="0" err="1">
                  <a:solidFill>
                    <a:schemeClr val="tx1">
                      <a:lumMod val="75000"/>
                      <a:lumOff val="25000"/>
                    </a:schemeClr>
                  </a:solidFill>
                  <a:cs typeface="Arial" pitchFamily="34" charset="0"/>
                </a:rPr>
                <a:t>dan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memiliki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kapasitas</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penyimpanan</a:t>
              </a:r>
              <a:r>
                <a:rPr lang="en-US" altLang="ko-KR" sz="1600" dirty="0">
                  <a:solidFill>
                    <a:schemeClr val="tx1">
                      <a:lumMod val="75000"/>
                      <a:lumOff val="25000"/>
                    </a:schemeClr>
                  </a:solidFill>
                  <a:cs typeface="Arial" pitchFamily="34" charset="0"/>
                </a:rPr>
                <a:t> yang </a:t>
              </a:r>
              <a:r>
                <a:rPr lang="en-US" altLang="ko-KR" sz="1600" dirty="0" err="1">
                  <a:solidFill>
                    <a:schemeClr val="tx1">
                      <a:lumMod val="75000"/>
                      <a:lumOff val="25000"/>
                    </a:schemeClr>
                  </a:solidFill>
                  <a:cs typeface="Arial" pitchFamily="34" charset="0"/>
                </a:rPr>
                <a:t>cukup</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besar</a:t>
              </a:r>
              <a:r>
                <a:rPr lang="en-US" altLang="ko-KR" sz="1600" dirty="0">
                  <a:solidFill>
                    <a:schemeClr val="tx1">
                      <a:lumMod val="75000"/>
                      <a:lumOff val="25000"/>
                    </a:schemeClr>
                  </a:solidFill>
                  <a:cs typeface="Arial" pitchFamily="34" charset="0"/>
                </a:rPr>
                <a:t>. </a:t>
              </a:r>
              <a:endParaRPr lang="id-ID" altLang="ko-KR" sz="1600" dirty="0" smtClean="0">
                <a:solidFill>
                  <a:schemeClr val="tx1">
                    <a:lumMod val="75000"/>
                    <a:lumOff val="25000"/>
                  </a:schemeClr>
                </a:solidFill>
                <a:cs typeface="Arial" pitchFamily="34" charset="0"/>
              </a:endParaRPr>
            </a:p>
            <a:p>
              <a:pPr marL="285750" indent="-285750">
                <a:spcAft>
                  <a:spcPts val="600"/>
                </a:spcAft>
                <a:buFont typeface="Arial" panose="020B0604020202020204" pitchFamily="34" charset="0"/>
                <a:buChar char="•"/>
              </a:pPr>
              <a:r>
                <a:rPr lang="en-US" altLang="ko-KR" sz="1600" dirty="0" err="1" smtClean="0">
                  <a:solidFill>
                    <a:schemeClr val="tx1">
                      <a:lumMod val="75000"/>
                      <a:lumOff val="25000"/>
                    </a:schemeClr>
                  </a:solidFill>
                  <a:cs typeface="Arial" pitchFamily="34" charset="0"/>
                </a:rPr>
                <a:t>Flashdisk</a:t>
              </a:r>
              <a:r>
                <a:rPr lang="en-US" altLang="ko-KR" sz="1600" dirty="0" smtClean="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dapat</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menyimpan</a:t>
              </a:r>
              <a:r>
                <a:rPr lang="en-US" altLang="ko-KR" sz="1600" dirty="0">
                  <a:solidFill>
                    <a:schemeClr val="tx1">
                      <a:lumMod val="75000"/>
                      <a:lumOff val="25000"/>
                    </a:schemeClr>
                  </a:solidFill>
                  <a:cs typeface="Arial" pitchFamily="34" charset="0"/>
                </a:rPr>
                <a:t> data </a:t>
              </a:r>
              <a:r>
                <a:rPr lang="en-US" altLang="ko-KR" sz="1600" dirty="0" err="1">
                  <a:solidFill>
                    <a:schemeClr val="tx1">
                      <a:lumMod val="75000"/>
                      <a:lumOff val="25000"/>
                    </a:schemeClr>
                  </a:solidFill>
                  <a:cs typeface="Arial" pitchFamily="34" charset="0"/>
                </a:rPr>
                <a:t>secara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permanen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walaupun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aliran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listrik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pada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rangkaian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flashdisk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diputuskan</a:t>
              </a:r>
              <a:r>
                <a:rPr lang="en-US" altLang="ko-KR" sz="1600" dirty="0" smtClean="0">
                  <a:solidFill>
                    <a:schemeClr val="tx1">
                      <a:lumMod val="75000"/>
                      <a:lumOff val="25000"/>
                    </a:schemeClr>
                  </a:solidFill>
                  <a:cs typeface="Arial" pitchFamily="34" charset="0"/>
                </a:rPr>
                <a:t>.</a:t>
              </a:r>
              <a:endParaRPr lang="id-ID" altLang="ko-KR" sz="1600" dirty="0" smtClean="0">
                <a:solidFill>
                  <a:schemeClr val="tx1">
                    <a:lumMod val="75000"/>
                    <a:lumOff val="25000"/>
                  </a:schemeClr>
                </a:solidFill>
                <a:cs typeface="Arial" pitchFamily="34" charset="0"/>
              </a:endParaRPr>
            </a:p>
            <a:p>
              <a:pPr marL="285750" indent="-285750">
                <a:spcAft>
                  <a:spcPts val="600"/>
                </a:spcAft>
                <a:buFont typeface="Arial" panose="020B0604020202020204" pitchFamily="34" charset="0"/>
                <a:buChar char="•"/>
              </a:pPr>
              <a:r>
                <a:rPr lang="id-ID" altLang="ko-KR" sz="1600" dirty="0" err="1" smtClean="0">
                  <a:solidFill>
                    <a:schemeClr val="tx1">
                      <a:lumMod val="75000"/>
                      <a:lumOff val="25000"/>
                    </a:schemeClr>
                  </a:solidFill>
                  <a:cs typeface="Arial" pitchFamily="34" charset="0"/>
                </a:rPr>
                <a:t>A</a:t>
              </a:r>
              <a:r>
                <a:rPr lang="en-US" altLang="ko-KR" sz="1600" dirty="0" smtClean="0">
                  <a:solidFill>
                    <a:schemeClr val="tx1">
                      <a:lumMod val="75000"/>
                      <a:lumOff val="25000"/>
                    </a:schemeClr>
                  </a:solidFill>
                  <a:cs typeface="Arial" pitchFamily="34" charset="0"/>
                </a:rPr>
                <a:t>da </a:t>
              </a:r>
              <a:r>
                <a:rPr lang="en-US" altLang="ko-KR" sz="1600" dirty="0" err="1">
                  <a:solidFill>
                    <a:schemeClr val="tx1">
                      <a:lumMod val="75000"/>
                      <a:lumOff val="25000"/>
                    </a:schemeClr>
                  </a:solidFill>
                  <a:cs typeface="Arial" pitchFamily="34" charset="0"/>
                </a:rPr>
                <a:t>juga</a:t>
              </a:r>
              <a:r>
                <a:rPr lang="en-US" altLang="ko-KR" sz="1600" dirty="0">
                  <a:solidFill>
                    <a:schemeClr val="tx1">
                      <a:lumMod val="75000"/>
                      <a:lumOff val="25000"/>
                    </a:schemeClr>
                  </a:solidFill>
                  <a:cs typeface="Arial" pitchFamily="34" charset="0"/>
                </a:rPr>
                <a:t> yang </a:t>
              </a:r>
              <a:r>
                <a:rPr lang="en-US" altLang="ko-KR" sz="1600" dirty="0" err="1">
                  <a:solidFill>
                    <a:schemeClr val="tx1">
                      <a:lumMod val="75000"/>
                      <a:lumOff val="25000"/>
                    </a:schemeClr>
                  </a:solidFill>
                  <a:cs typeface="Arial" pitchFamily="34" charset="0"/>
                </a:rPr>
                <a:t>dikemas</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dalam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ukuran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kecil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menjadi</a:t>
              </a:r>
              <a:r>
                <a:rPr lang="en-US" altLang="ko-KR" sz="1600" dirty="0">
                  <a:solidFill>
                    <a:schemeClr val="tx1">
                      <a:lumMod val="75000"/>
                      <a:lumOff val="25000"/>
                    </a:schemeClr>
                  </a:solidFill>
                  <a:cs typeface="Arial" pitchFamily="34" charset="0"/>
                </a:rPr>
                <a:t> Compact Flash, SD-Card, MMC </a:t>
              </a:r>
              <a:r>
                <a:rPr lang="en-US" altLang="ko-KR" sz="1600" dirty="0" err="1">
                  <a:solidFill>
                    <a:schemeClr val="tx1">
                      <a:lumMod val="75000"/>
                      <a:lumOff val="25000"/>
                    </a:schemeClr>
                  </a:solidFill>
                  <a:cs typeface="Arial" pitchFamily="34" charset="0"/>
                </a:rPr>
                <a:t>dan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sejenisnya</a:t>
              </a:r>
              <a:r>
                <a:rPr lang="en-US" altLang="ko-KR" sz="1600" dirty="0" smtClean="0">
                  <a:solidFill>
                    <a:schemeClr val="tx1">
                      <a:lumMod val="75000"/>
                      <a:lumOff val="25000"/>
                    </a:schemeClr>
                  </a:solidFill>
                  <a:cs typeface="Arial" pitchFamily="34" charset="0"/>
                </a:rPr>
                <a:t>.</a:t>
              </a:r>
              <a:endParaRPr lang="en-US" altLang="ko-KR" sz="1600" dirty="0">
                <a:solidFill>
                  <a:schemeClr val="tx1">
                    <a:lumMod val="75000"/>
                    <a:lumOff val="25000"/>
                  </a:schemeClr>
                </a:solidFill>
                <a:cs typeface="Arial" pitchFamily="34" charset="0"/>
              </a:endParaRPr>
            </a:p>
          </p:txBody>
        </p:sp>
        <p:sp>
          <p:nvSpPr>
            <p:cNvPr id="19" name="TextBox 18"/>
            <p:cNvSpPr txBox="1"/>
            <p:nvPr/>
          </p:nvSpPr>
          <p:spPr>
            <a:xfrm>
              <a:off x="2113659" y="4283314"/>
              <a:ext cx="2120134" cy="79989"/>
            </a:xfrm>
            <a:prstGeom prst="rect">
              <a:avLst/>
            </a:prstGeom>
            <a:noFill/>
          </p:spPr>
          <p:txBody>
            <a:bodyPr wrap="square" rtlCol="0">
              <a:spAutoFit/>
            </a:bodyPr>
            <a:lstStyle/>
            <a:p>
              <a:pPr algn="ctr"/>
              <a:r>
                <a:rPr lang="id-ID" altLang="ko-KR" sz="1600" b="1" dirty="0" smtClean="0">
                  <a:solidFill>
                    <a:schemeClr val="tx1">
                      <a:lumMod val="75000"/>
                      <a:lumOff val="25000"/>
                    </a:schemeClr>
                  </a:solidFill>
                  <a:cs typeface="Arial" pitchFamily="34" charset="0"/>
                </a:rPr>
                <a:t>Flashdisk</a:t>
              </a:r>
              <a:endParaRPr lang="ko-KR" altLang="en-US" sz="1600" b="1" dirty="0">
                <a:solidFill>
                  <a:schemeClr val="tx1">
                    <a:lumMod val="75000"/>
                    <a:lumOff val="25000"/>
                  </a:schemeClr>
                </a:solidFill>
                <a:cs typeface="Arial" pitchFamily="34" charset="0"/>
              </a:endParaRPr>
            </a:p>
          </p:txBody>
        </p:sp>
      </p:grpSp>
      <p:sp>
        <p:nvSpPr>
          <p:cNvPr id="23" name="TextBox 22"/>
          <p:cNvSpPr txBox="1"/>
          <p:nvPr/>
        </p:nvSpPr>
        <p:spPr>
          <a:xfrm>
            <a:off x="1729211" y="4029909"/>
            <a:ext cx="2189605" cy="295466"/>
          </a:xfrm>
          <a:prstGeom prst="rect">
            <a:avLst/>
          </a:prstGeom>
          <a:noFill/>
        </p:spPr>
        <p:txBody>
          <a:bodyPr wrap="square" rtlCol="0">
            <a:spAutoFit/>
          </a:bodyPr>
          <a:lstStyle/>
          <a:p>
            <a:pPr algn="r">
              <a:lnSpc>
                <a:spcPct val="110000"/>
              </a:lnSpc>
            </a:pPr>
            <a:r>
              <a:rPr lang="id-ID" altLang="ko-KR" sz="1200" dirty="0" smtClean="0">
                <a:solidFill>
                  <a:schemeClr val="bg1"/>
                </a:solidFill>
                <a:cs typeface="Arial" pitchFamily="34" charset="0"/>
              </a:rPr>
              <a:t>Media Penyimpanan Data</a:t>
            </a:r>
            <a:endParaRPr lang="en-US" altLang="ko-KR" sz="1200" dirty="0">
              <a:solidFill>
                <a:schemeClr val="bg1"/>
              </a:solidFill>
              <a:cs typeface="Arial" pitchFamily="34" charset="0"/>
            </a:endParaRPr>
          </a:p>
        </p:txBody>
      </p:sp>
    </p:spTree>
    <p:extLst>
      <p:ext uri="{BB962C8B-B14F-4D97-AF65-F5344CB8AC3E}">
        <p14:creationId xmlns:p14="http://schemas.microsoft.com/office/powerpoint/2010/main" val="2007914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inus 1"/>
          <p:cNvSpPr/>
          <p:nvPr/>
        </p:nvSpPr>
        <p:spPr>
          <a:xfrm>
            <a:off x="89502" y="897564"/>
            <a:ext cx="9019002" cy="162018"/>
          </a:xfrm>
          <a:prstGeom prst="mathMin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d-ID" sz="1350"/>
          </a:p>
        </p:txBody>
      </p:sp>
      <p:sp>
        <p:nvSpPr>
          <p:cNvPr id="3" name="Rectangle 2"/>
          <p:cNvSpPr/>
          <p:nvPr/>
        </p:nvSpPr>
        <p:spPr>
          <a:xfrm>
            <a:off x="1925706" y="258637"/>
            <a:ext cx="6318702" cy="530915"/>
          </a:xfrm>
          <a:prstGeom prst="rect">
            <a:avLst/>
          </a:prstGeom>
          <a:noFill/>
        </p:spPr>
        <p:txBody>
          <a:bodyPr wrap="square" lIns="68580" tIns="34290" rIns="68580" bIns="34290">
            <a:spAutoFit/>
          </a:bodyPr>
          <a:lstStyle/>
          <a:p>
            <a:pPr algn="ctr"/>
            <a:r>
              <a:rPr lang="id-ID" sz="3000" b="1" dirty="0">
                <a:ln w="18000">
                  <a:solidFill>
                    <a:srgbClr val="FF0066"/>
                  </a:solidFill>
                  <a:prstDash val="solid"/>
                  <a:miter lim="800000"/>
                </a:ln>
                <a:solidFill>
                  <a:srgbClr val="FF0066"/>
                </a:solidFill>
                <a:effectLst>
                  <a:outerShdw blurRad="25500" dist="23000" dir="7020000" algn="tl">
                    <a:srgbClr val="000000">
                      <a:alpha val="50000"/>
                    </a:srgbClr>
                  </a:outerShdw>
                </a:effectLst>
                <a:latin typeface="Centaur" pitchFamily="18" charset="0"/>
              </a:rPr>
              <a:t>MEDIA PENYIMPANAN DATA</a:t>
            </a:r>
            <a:endParaRPr lang="en-US" sz="1200" b="1" dirty="0">
              <a:ln w="18000">
                <a:solidFill>
                  <a:srgbClr val="FF0066"/>
                </a:solidFill>
                <a:prstDash val="solid"/>
                <a:miter lim="800000"/>
              </a:ln>
              <a:solidFill>
                <a:srgbClr val="FF0066"/>
              </a:solidFill>
              <a:effectLst>
                <a:outerShdw blurRad="25500" dist="23000" dir="7020000" algn="tl">
                  <a:srgbClr val="000000">
                    <a:alpha val="50000"/>
                  </a:srgbClr>
                </a:outerShdw>
              </a:effectLst>
              <a:latin typeface="Centaur" pitchFamily="18" charset="0"/>
            </a:endParaRPr>
          </a:p>
        </p:txBody>
      </p:sp>
      <p:sp>
        <p:nvSpPr>
          <p:cNvPr id="5" name="Rounded Rectangle 4">
            <a:hlinkClick r:id="rId2" action="ppaction://hlinksldjump"/>
          </p:cNvPr>
          <p:cNvSpPr/>
          <p:nvPr/>
        </p:nvSpPr>
        <p:spPr>
          <a:xfrm>
            <a:off x="1331640" y="1167594"/>
            <a:ext cx="2700300" cy="486054"/>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50" dirty="0">
                <a:latin typeface="Centaur" pitchFamily="18" charset="0"/>
              </a:rPr>
              <a:t>CD (Compact Disk)</a:t>
            </a:r>
          </a:p>
        </p:txBody>
      </p:sp>
      <p:sp>
        <p:nvSpPr>
          <p:cNvPr id="7" name="Rectangle 6"/>
          <p:cNvSpPr/>
          <p:nvPr/>
        </p:nvSpPr>
        <p:spPr>
          <a:xfrm>
            <a:off x="3329862" y="1869672"/>
            <a:ext cx="4914546" cy="864096"/>
          </a:xfrm>
          <a:prstGeom prst="rect">
            <a:avLst/>
          </a:prstGeom>
          <a:solidFill>
            <a:srgbClr val="FC5A6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latin typeface="Centaur" pitchFamily="18" charset="0"/>
              </a:rPr>
              <a:t>Pengertian CD atau Compact Disc adalah piringan yang berwana perak ini di buat dari lapisan plastik, yang </a:t>
            </a:r>
            <a:endParaRPr lang="id-ID" dirty="0" smtClean="0">
              <a:solidFill>
                <a:schemeClr val="tx1"/>
              </a:solidFill>
              <a:latin typeface="Centaur" pitchFamily="18" charset="0"/>
            </a:endParaRPr>
          </a:p>
          <a:p>
            <a:pPr algn="ctr"/>
            <a:r>
              <a:rPr lang="id-ID" dirty="0" smtClean="0">
                <a:solidFill>
                  <a:schemeClr val="tx1"/>
                </a:solidFill>
                <a:latin typeface="Centaur" pitchFamily="18" charset="0"/>
              </a:rPr>
              <a:t>disinari </a:t>
            </a:r>
            <a:r>
              <a:rPr lang="id-ID" dirty="0">
                <a:solidFill>
                  <a:schemeClr val="tx1"/>
                </a:solidFill>
                <a:latin typeface="Centaur" pitchFamily="18" charset="0"/>
              </a:rPr>
              <a:t>oleh sinar laser. </a:t>
            </a:r>
          </a:p>
        </p:txBody>
      </p:sp>
      <p:sp>
        <p:nvSpPr>
          <p:cNvPr id="8" name="Bent-Up Arrow 7"/>
          <p:cNvSpPr/>
          <p:nvPr/>
        </p:nvSpPr>
        <p:spPr>
          <a:xfrm flipV="1">
            <a:off x="4139952" y="1383618"/>
            <a:ext cx="891099" cy="270030"/>
          </a:xfrm>
          <a:prstGeom prst="ben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sz="1350"/>
          </a:p>
        </p:txBody>
      </p:sp>
      <p:sp>
        <p:nvSpPr>
          <p:cNvPr id="9" name="Flowchart: Terminator 8"/>
          <p:cNvSpPr/>
          <p:nvPr/>
        </p:nvSpPr>
        <p:spPr>
          <a:xfrm>
            <a:off x="3221850" y="2895786"/>
            <a:ext cx="5166574" cy="1044116"/>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id-ID" sz="1600" dirty="0">
                <a:solidFill>
                  <a:schemeClr val="tx1"/>
                </a:solidFill>
                <a:latin typeface="Centaur" pitchFamily="18" charset="0"/>
              </a:rPr>
              <a:t>Nah, sinar laser ini membuat lubag-lubang yang sangat kecil yang tidak bisa di lihat secara kasat mata. </a:t>
            </a:r>
            <a:endParaRPr lang="id-ID" sz="1600" dirty="0" smtClean="0">
              <a:solidFill>
                <a:schemeClr val="tx1"/>
              </a:solidFill>
              <a:latin typeface="Centaur" pitchFamily="18" charset="0"/>
            </a:endParaRPr>
          </a:p>
          <a:p>
            <a:pPr algn="ctr"/>
            <a:r>
              <a:rPr lang="id-ID" sz="1600" dirty="0" smtClean="0">
                <a:solidFill>
                  <a:schemeClr val="tx1"/>
                </a:solidFill>
                <a:latin typeface="Centaur" pitchFamily="18" charset="0"/>
              </a:rPr>
              <a:t>Lubang-lubang </a:t>
            </a:r>
            <a:r>
              <a:rPr lang="id-ID" sz="1600" dirty="0">
                <a:solidFill>
                  <a:schemeClr val="tx1"/>
                </a:solidFill>
                <a:latin typeface="Centaur" pitchFamily="18" charset="0"/>
              </a:rPr>
              <a:t>tersebut akan membuat deretan kode yang berisi deretan data-data.</a:t>
            </a:r>
          </a:p>
        </p:txBody>
      </p:sp>
      <p:sp>
        <p:nvSpPr>
          <p:cNvPr id="10" name="Round Diagonal Corner Rectangle 9"/>
          <p:cNvSpPr/>
          <p:nvPr/>
        </p:nvSpPr>
        <p:spPr>
          <a:xfrm>
            <a:off x="1043608" y="4029912"/>
            <a:ext cx="6714746" cy="91810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a:latin typeface="Centaur" pitchFamily="18" charset="0"/>
              </a:rPr>
              <a:t>Karena membentuk lubang-lubang, maka tidak bisa di tutup lagi. kemudian </a:t>
            </a:r>
            <a:endParaRPr lang="id-ID" dirty="0" smtClean="0">
              <a:latin typeface="Centaur" pitchFamily="18" charset="0"/>
            </a:endParaRPr>
          </a:p>
          <a:p>
            <a:pPr algn="ctr"/>
            <a:r>
              <a:rPr lang="id-ID" dirty="0" smtClean="0">
                <a:latin typeface="Centaur" pitchFamily="18" charset="0"/>
              </a:rPr>
              <a:t>plastik-plastik </a:t>
            </a:r>
            <a:r>
              <a:rPr lang="id-ID" dirty="0">
                <a:latin typeface="Centaur" pitchFamily="18" charset="0"/>
              </a:rPr>
              <a:t>itu akan di tutup lagi oleh cairan plastik, yang berguna </a:t>
            </a:r>
            <a:r>
              <a:rPr lang="id-ID" dirty="0" smtClean="0">
                <a:latin typeface="Centaur" pitchFamily="18" charset="0"/>
              </a:rPr>
              <a:t>sebagai </a:t>
            </a:r>
            <a:r>
              <a:rPr lang="id-ID" dirty="0">
                <a:latin typeface="Centaur" pitchFamily="18" charset="0"/>
              </a:rPr>
              <a:t>pemantul dan pelindung lubang-lubang tadi yang berbentuk data. </a:t>
            </a:r>
          </a:p>
        </p:txBody>
      </p:sp>
      <p:pic>
        <p:nvPicPr>
          <p:cNvPr id="4098" name="Picture 2" descr="G:\NURUL AJUM AI\IMG_20160519_1045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780" y="2031690"/>
            <a:ext cx="2044070" cy="13501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51566" y="3438147"/>
            <a:ext cx="1896498" cy="32173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id-ID" sz="1425" dirty="0">
                <a:latin typeface="Centaur" pitchFamily="18" charset="0"/>
              </a:rPr>
              <a:t>Gambar 9. CD</a:t>
            </a:r>
          </a:p>
        </p:txBody>
      </p:sp>
    </p:spTree>
    <p:extLst>
      <p:ext uri="{BB962C8B-B14F-4D97-AF65-F5344CB8AC3E}">
        <p14:creationId xmlns:p14="http://schemas.microsoft.com/office/powerpoint/2010/main" val="86328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inus 1"/>
          <p:cNvSpPr/>
          <p:nvPr/>
        </p:nvSpPr>
        <p:spPr>
          <a:xfrm>
            <a:off x="89502" y="897564"/>
            <a:ext cx="9019002" cy="162018"/>
          </a:xfrm>
          <a:prstGeom prst="mathMin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d-ID" sz="1350"/>
          </a:p>
        </p:txBody>
      </p:sp>
      <p:sp>
        <p:nvSpPr>
          <p:cNvPr id="3" name="Rectangle 2"/>
          <p:cNvSpPr/>
          <p:nvPr/>
        </p:nvSpPr>
        <p:spPr>
          <a:xfrm>
            <a:off x="1925706" y="258637"/>
            <a:ext cx="6318702" cy="530915"/>
          </a:xfrm>
          <a:prstGeom prst="rect">
            <a:avLst/>
          </a:prstGeom>
          <a:noFill/>
        </p:spPr>
        <p:txBody>
          <a:bodyPr wrap="square" lIns="68580" tIns="34290" rIns="68580" bIns="34290">
            <a:spAutoFit/>
          </a:bodyPr>
          <a:lstStyle/>
          <a:p>
            <a:pPr algn="ctr"/>
            <a:r>
              <a:rPr lang="id-ID" sz="3000" b="1" dirty="0">
                <a:ln w="18000">
                  <a:solidFill>
                    <a:srgbClr val="FF0066"/>
                  </a:solidFill>
                  <a:prstDash val="solid"/>
                  <a:miter lim="800000"/>
                </a:ln>
                <a:solidFill>
                  <a:srgbClr val="FF0066"/>
                </a:solidFill>
                <a:effectLst>
                  <a:outerShdw blurRad="25500" dist="23000" dir="7020000" algn="tl">
                    <a:srgbClr val="000000">
                      <a:alpha val="50000"/>
                    </a:srgbClr>
                  </a:outerShdw>
                </a:effectLst>
                <a:latin typeface="Centaur" pitchFamily="18" charset="0"/>
              </a:rPr>
              <a:t>MEDIA PENYIMPANAN DATA</a:t>
            </a:r>
            <a:endParaRPr lang="en-US" sz="1200" b="1" dirty="0">
              <a:ln w="18000">
                <a:solidFill>
                  <a:srgbClr val="FF0066"/>
                </a:solidFill>
                <a:prstDash val="solid"/>
                <a:miter lim="800000"/>
              </a:ln>
              <a:solidFill>
                <a:srgbClr val="FF0066"/>
              </a:solidFill>
              <a:effectLst>
                <a:outerShdw blurRad="25500" dist="23000" dir="7020000" algn="tl">
                  <a:srgbClr val="000000">
                    <a:alpha val="50000"/>
                  </a:srgbClr>
                </a:outerShdw>
              </a:effectLst>
              <a:latin typeface="Centaur" pitchFamily="18" charset="0"/>
            </a:endParaRPr>
          </a:p>
        </p:txBody>
      </p:sp>
      <p:sp>
        <p:nvSpPr>
          <p:cNvPr id="5" name="Rounded Rectangle 4">
            <a:hlinkClick r:id="" action="ppaction://noaction"/>
          </p:cNvPr>
          <p:cNvSpPr/>
          <p:nvPr/>
        </p:nvSpPr>
        <p:spPr>
          <a:xfrm>
            <a:off x="1277634" y="1167594"/>
            <a:ext cx="2700300" cy="486054"/>
          </a:xfrm>
          <a:prstGeom prst="roundRect">
            <a:avLst/>
          </a:prstGeom>
          <a:solidFill>
            <a:srgbClr val="0033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50" dirty="0">
                <a:solidFill>
                  <a:schemeClr val="bg1"/>
                </a:solidFill>
                <a:latin typeface="Centaur" pitchFamily="18" charset="0"/>
              </a:rPr>
              <a:t>DVD</a:t>
            </a:r>
          </a:p>
        </p:txBody>
      </p:sp>
      <p:sp>
        <p:nvSpPr>
          <p:cNvPr id="7" name="Oval 6"/>
          <p:cNvSpPr/>
          <p:nvPr/>
        </p:nvSpPr>
        <p:spPr>
          <a:xfrm>
            <a:off x="3097522" y="1761660"/>
            <a:ext cx="4876856" cy="118813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1425" dirty="0">
                <a:latin typeface="Centaur" pitchFamily="18" charset="0"/>
              </a:rPr>
              <a:t>DVD adalah singkatan dari Digital Versatile Disc atau Digital Video Disc, adalah media penyimpanan optik yang populer. Penggunaan utamanya untuk menyimpan video dan data. </a:t>
            </a:r>
          </a:p>
        </p:txBody>
      </p:sp>
      <p:sp>
        <p:nvSpPr>
          <p:cNvPr id="8" name="Bent-Up Arrow 7"/>
          <p:cNvSpPr/>
          <p:nvPr/>
        </p:nvSpPr>
        <p:spPr>
          <a:xfrm flipV="1">
            <a:off x="4139952" y="1329612"/>
            <a:ext cx="891099" cy="270030"/>
          </a:xfrm>
          <a:prstGeom prst="ben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sz="1350"/>
          </a:p>
        </p:txBody>
      </p:sp>
      <p:sp>
        <p:nvSpPr>
          <p:cNvPr id="9" name="Flowchart: Punched Tape 8"/>
          <p:cNvSpPr/>
          <p:nvPr/>
        </p:nvSpPr>
        <p:spPr>
          <a:xfrm>
            <a:off x="1655676" y="3813888"/>
            <a:ext cx="5886654" cy="1296144"/>
          </a:xfrm>
          <a:prstGeom prst="flowChartPunchedTape">
            <a:avLst/>
          </a:prstGeom>
          <a:solidFill>
            <a:srgbClr val="3DC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500" dirty="0">
                <a:solidFill>
                  <a:schemeClr val="tx1"/>
                </a:solidFill>
                <a:latin typeface="Centaur" pitchFamily="18" charset="0"/>
              </a:rPr>
              <a:t>Sesuai dengan namanya, ukuran fisik standarnya sama dengan CD (Compact Disc), namun dengan kapasitas enam kali lipat dari CD. Untuk membaca DVD menggunakan sinar laser pada panjang gelombang 650nm (berwarna kemerahan).</a:t>
            </a:r>
          </a:p>
        </p:txBody>
      </p:sp>
      <p:pic>
        <p:nvPicPr>
          <p:cNvPr id="2050" name="Picture 2" descr="G:\NURUL AJUM AI\IMG_20160519_1044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76" b="22026"/>
          <a:stretch/>
        </p:blipFill>
        <p:spPr bwMode="auto">
          <a:xfrm>
            <a:off x="1655676" y="1778132"/>
            <a:ext cx="1433777" cy="171535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26762" y="3489852"/>
            <a:ext cx="1896498" cy="321735"/>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1425" dirty="0">
                <a:latin typeface="Centaur" pitchFamily="18" charset="0"/>
              </a:rPr>
              <a:t>Gambar 10. DVD</a:t>
            </a:r>
          </a:p>
        </p:txBody>
      </p:sp>
    </p:spTree>
    <p:extLst>
      <p:ext uri="{BB962C8B-B14F-4D97-AF65-F5344CB8AC3E}">
        <p14:creationId xmlns:p14="http://schemas.microsoft.com/office/powerpoint/2010/main" val="2247035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rotWithShape="1">
          <a:blip r:embed="rId2"/>
          <a:srcRect t="529" b="1"/>
          <a:stretch/>
        </p:blipFill>
        <p:spPr>
          <a:xfrm>
            <a:off x="-1" y="0"/>
            <a:ext cx="9138113" cy="3867894"/>
          </a:xfrm>
          <a:prstGeom prst="rect">
            <a:avLst/>
          </a:prstGeom>
        </p:spPr>
      </p:pic>
      <p:pic>
        <p:nvPicPr>
          <p:cNvPr id="2051" name="Picture 3" descr="D:\KBM-정애\014-Fullppt\PNG이미지\핸드폰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571343"/>
            <a:ext cx="2299962" cy="3618915"/>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13"/>
          <p:cNvSpPr txBox="1">
            <a:spLocks/>
          </p:cNvSpPr>
          <p:nvPr/>
        </p:nvSpPr>
        <p:spPr>
          <a:xfrm>
            <a:off x="323527" y="4260290"/>
            <a:ext cx="5912841" cy="92996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id-ID" sz="2800" b="1" dirty="0" smtClean="0">
                <a:solidFill>
                  <a:srgbClr val="F3C04A"/>
                </a:solidFill>
                <a:latin typeface="+mj-lt"/>
                <a:cs typeface="Arial" pitchFamily="34" charset="0"/>
              </a:rPr>
              <a:t>Teknologi Penyimpanan Saat Ini</a:t>
            </a:r>
            <a:endParaRPr lang="en-US" altLang="ko-KR" sz="2800" b="1" dirty="0">
              <a:solidFill>
                <a:srgbClr val="F3C04A"/>
              </a:solidFill>
              <a:latin typeface="+mj-lt"/>
              <a:cs typeface="Arial" pitchFamily="34" charset="0"/>
            </a:endParaRPr>
          </a:p>
        </p:txBody>
      </p:sp>
      <p:pic>
        <p:nvPicPr>
          <p:cNvPr id="6" name="Picture Placeholder 5"/>
          <p:cNvPicPr>
            <a:picLocks noGrp="1" noChangeAspect="1"/>
          </p:cNvPicPr>
          <p:nvPr>
            <p:ph type="pic" idx="11"/>
          </p:nvPr>
        </p:nvPicPr>
        <p:blipFill>
          <a:blip r:embed="rId4"/>
          <a:srcRect l="14960" r="14960"/>
          <a:stretch>
            <a:fillRect/>
          </a:stretch>
        </p:blipFill>
        <p:spPr>
          <a:xfrm>
            <a:off x="6247480" y="2289772"/>
            <a:ext cx="1390650" cy="1984375"/>
          </a:xfrm>
          <a:prstGeom prst="rect">
            <a:avLst/>
          </a:prstGeom>
        </p:spPr>
      </p:pic>
    </p:spTree>
    <p:extLst>
      <p:ext uri="{BB962C8B-B14F-4D97-AF65-F5344CB8AC3E}">
        <p14:creationId xmlns:p14="http://schemas.microsoft.com/office/powerpoint/2010/main" val="3169021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23972" y="3579862"/>
            <a:ext cx="4096505" cy="1563637"/>
            <a:chOff x="152400" y="152400"/>
            <a:chExt cx="9126287" cy="5143500"/>
          </a:xfrm>
        </p:grpSpPr>
        <p:sp>
          <p:nvSpPr>
            <p:cNvPr id="12" name="Rectangle 11"/>
            <p:cNvSpPr/>
            <p:nvPr/>
          </p:nvSpPr>
          <p:spPr>
            <a:xfrm>
              <a:off x="152400" y="152400"/>
              <a:ext cx="228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2436046" y="152400"/>
              <a:ext cx="2286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p:cNvSpPr/>
            <p:nvPr/>
          </p:nvSpPr>
          <p:spPr>
            <a:xfrm>
              <a:off x="4722046" y="152400"/>
              <a:ext cx="2286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14"/>
            <p:cNvSpPr/>
            <p:nvPr/>
          </p:nvSpPr>
          <p:spPr>
            <a:xfrm>
              <a:off x="6992687" y="152400"/>
              <a:ext cx="2286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3" name="Title 1"/>
          <p:cNvSpPr txBox="1">
            <a:spLocks/>
          </p:cNvSpPr>
          <p:nvPr/>
        </p:nvSpPr>
        <p:spPr>
          <a:xfrm>
            <a:off x="1835415" y="3802059"/>
            <a:ext cx="5472608" cy="542078"/>
          </a:xfrm>
          <a:prstGeom prst="rect">
            <a:avLst/>
          </a:prstGeom>
        </p:spPr>
        <p:txBody>
          <a:bodyPr anchor="ctr"/>
          <a:lstStyle>
            <a:lvl1pPr algn="ctr"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r>
              <a:rPr lang="en-US" altLang="ko-KR" dirty="0">
                <a:solidFill>
                  <a:schemeClr val="bg1"/>
                </a:solidFill>
                <a:latin typeface="+mj-lt"/>
              </a:rPr>
              <a:t>Thank you</a:t>
            </a:r>
            <a:endParaRPr lang="ko-KR" altLang="en-US" dirty="0">
              <a:solidFill>
                <a:schemeClr val="bg1"/>
              </a:solidFill>
              <a:latin typeface="+mj-lt"/>
            </a:endParaRPr>
          </a:p>
        </p:txBody>
      </p:sp>
      <p:pic>
        <p:nvPicPr>
          <p:cNvPr id="2" name="Picture Placeholder 1"/>
          <p:cNvPicPr>
            <a:picLocks noGrp="1" noChangeAspect="1"/>
          </p:cNvPicPr>
          <p:nvPr>
            <p:ph type="pic" idx="1"/>
          </p:nvPr>
        </p:nvPicPr>
        <p:blipFill>
          <a:blip r:embed="rId2"/>
          <a:srcRect t="6507" b="6507"/>
          <a:stretch>
            <a:fillRect/>
          </a:stretch>
        </p:blipFill>
        <p:spPr>
          <a:prstGeom prst="rect">
            <a:avLst/>
          </a:prstGeom>
        </p:spPr>
      </p:pic>
    </p:spTree>
    <p:extLst>
      <p:ext uri="{BB962C8B-B14F-4D97-AF65-F5344CB8AC3E}">
        <p14:creationId xmlns:p14="http://schemas.microsoft.com/office/powerpoint/2010/main" val="2030636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ltLang="ko-KR" dirty="0" smtClean="0"/>
              <a:t>Overview</a:t>
            </a:r>
            <a:endParaRPr lang="ko-KR" altLang="en-US" dirty="0"/>
          </a:p>
        </p:txBody>
      </p:sp>
      <p:sp>
        <p:nvSpPr>
          <p:cNvPr id="9" name="Rectangle 8"/>
          <p:cNvSpPr/>
          <p:nvPr/>
        </p:nvSpPr>
        <p:spPr>
          <a:xfrm>
            <a:off x="1527165" y="1182355"/>
            <a:ext cx="7020000"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2327140" y="1254355"/>
            <a:ext cx="6116031"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Rectangle 9"/>
          <p:cNvSpPr/>
          <p:nvPr/>
        </p:nvSpPr>
        <p:spPr>
          <a:xfrm>
            <a:off x="1619505" y="1254355"/>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1626224" y="1275523"/>
            <a:ext cx="605282" cy="461665"/>
          </a:xfrm>
          <a:prstGeom prst="rect">
            <a:avLst/>
          </a:prstGeom>
          <a:noFill/>
        </p:spPr>
        <p:txBody>
          <a:bodyPr wrap="square" rtlCol="0" anchor="ctr">
            <a:spAutoFit/>
          </a:bodyPr>
          <a:lstStyle/>
          <a:p>
            <a:pPr algn="ctr"/>
            <a:r>
              <a:rPr lang="en-US" altLang="ko-KR" sz="2400" b="1" dirty="0">
                <a:solidFill>
                  <a:schemeClr val="accent1"/>
                </a:solidFill>
                <a:latin typeface="Arial" pitchFamily="34" charset="0"/>
                <a:cs typeface="Arial" pitchFamily="34" charset="0"/>
              </a:rPr>
              <a:t>01</a:t>
            </a:r>
            <a:endParaRPr lang="ko-KR" altLang="en-US" sz="2400" b="1" dirty="0">
              <a:solidFill>
                <a:schemeClr val="accent1"/>
              </a:solidFill>
              <a:latin typeface="Arial" pitchFamily="34" charset="0"/>
              <a:cs typeface="Arial" pitchFamily="34" charset="0"/>
            </a:endParaRPr>
          </a:p>
        </p:txBody>
      </p:sp>
      <p:sp>
        <p:nvSpPr>
          <p:cNvPr id="19" name="TextBox 12"/>
          <p:cNvSpPr txBox="1"/>
          <p:nvPr/>
        </p:nvSpPr>
        <p:spPr bwMode="auto">
          <a:xfrm>
            <a:off x="2483768" y="1288376"/>
            <a:ext cx="4813049"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b="1" dirty="0" smtClean="0">
                <a:solidFill>
                  <a:schemeClr val="bg1"/>
                </a:solidFill>
                <a:latin typeface="Arial" pitchFamily="34" charset="0"/>
                <a:cs typeface="Arial" pitchFamily="34" charset="0"/>
              </a:rPr>
              <a:t>Pengertian Teknologi Digital</a:t>
            </a:r>
            <a:endParaRPr lang="ko-KR" altLang="en-US" b="1" dirty="0">
              <a:solidFill>
                <a:schemeClr val="bg1"/>
              </a:solidFill>
              <a:latin typeface="Arial" pitchFamily="34" charset="0"/>
              <a:cs typeface="Arial" pitchFamily="34" charset="0"/>
            </a:endParaRPr>
          </a:p>
        </p:txBody>
      </p:sp>
      <p:sp>
        <p:nvSpPr>
          <p:cNvPr id="27" name="Rectangle 26"/>
          <p:cNvSpPr/>
          <p:nvPr/>
        </p:nvSpPr>
        <p:spPr>
          <a:xfrm>
            <a:off x="1527165" y="2089104"/>
            <a:ext cx="7020000"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p:cNvSpPr/>
          <p:nvPr/>
        </p:nvSpPr>
        <p:spPr>
          <a:xfrm>
            <a:off x="2327140" y="2161104"/>
            <a:ext cx="6116031"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rgbClr val="A0C458"/>
              </a:solidFill>
            </a:endParaRPr>
          </a:p>
        </p:txBody>
      </p:sp>
      <p:sp>
        <p:nvSpPr>
          <p:cNvPr id="29" name="Rectangle 28"/>
          <p:cNvSpPr/>
          <p:nvPr/>
        </p:nvSpPr>
        <p:spPr>
          <a:xfrm>
            <a:off x="1619505" y="2161104"/>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TextBox 29"/>
          <p:cNvSpPr txBox="1"/>
          <p:nvPr/>
        </p:nvSpPr>
        <p:spPr>
          <a:xfrm>
            <a:off x="1626224" y="2182272"/>
            <a:ext cx="605282" cy="461665"/>
          </a:xfrm>
          <a:prstGeom prst="rect">
            <a:avLst/>
          </a:prstGeom>
          <a:noFill/>
        </p:spPr>
        <p:txBody>
          <a:bodyPr wrap="square" rtlCol="0" anchor="ctr">
            <a:spAutoFit/>
          </a:bodyPr>
          <a:lstStyle/>
          <a:p>
            <a:pPr algn="ctr"/>
            <a:r>
              <a:rPr lang="en-US" altLang="ko-KR" sz="2400" b="1" dirty="0">
                <a:solidFill>
                  <a:schemeClr val="accent2"/>
                </a:solidFill>
                <a:latin typeface="Arial" pitchFamily="34" charset="0"/>
                <a:cs typeface="Arial" pitchFamily="34" charset="0"/>
              </a:rPr>
              <a:t>02</a:t>
            </a:r>
            <a:endParaRPr lang="ko-KR" altLang="en-US" sz="2400" b="1" dirty="0">
              <a:solidFill>
                <a:schemeClr val="accent2"/>
              </a:solidFill>
              <a:latin typeface="Arial" pitchFamily="34" charset="0"/>
              <a:cs typeface="Arial" pitchFamily="34" charset="0"/>
            </a:endParaRPr>
          </a:p>
        </p:txBody>
      </p:sp>
      <p:sp>
        <p:nvSpPr>
          <p:cNvPr id="31" name="TextBox 12"/>
          <p:cNvSpPr txBox="1"/>
          <p:nvPr/>
        </p:nvSpPr>
        <p:spPr bwMode="auto">
          <a:xfrm>
            <a:off x="2483768" y="2195125"/>
            <a:ext cx="4813049"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b="1" dirty="0" smtClean="0">
                <a:solidFill>
                  <a:schemeClr val="bg1"/>
                </a:solidFill>
                <a:latin typeface="Arial" pitchFamily="34" charset="0"/>
                <a:cs typeface="Arial" pitchFamily="34" charset="0"/>
              </a:rPr>
              <a:t>Keunggulan Teknologi Digital</a:t>
            </a:r>
            <a:endParaRPr lang="ko-KR" altLang="en-US" b="1" dirty="0">
              <a:solidFill>
                <a:schemeClr val="bg1"/>
              </a:solidFill>
              <a:latin typeface="Arial" pitchFamily="34" charset="0"/>
              <a:cs typeface="Arial" pitchFamily="34" charset="0"/>
            </a:endParaRPr>
          </a:p>
        </p:txBody>
      </p:sp>
      <p:sp>
        <p:nvSpPr>
          <p:cNvPr id="34" name="Rectangle 33"/>
          <p:cNvSpPr/>
          <p:nvPr/>
        </p:nvSpPr>
        <p:spPr>
          <a:xfrm>
            <a:off x="1527165" y="2995853"/>
            <a:ext cx="7020000"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ectangle 34"/>
          <p:cNvSpPr/>
          <p:nvPr/>
        </p:nvSpPr>
        <p:spPr>
          <a:xfrm>
            <a:off x="2327140" y="3067853"/>
            <a:ext cx="6116031"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6" name="Rectangle 35"/>
          <p:cNvSpPr/>
          <p:nvPr/>
        </p:nvSpPr>
        <p:spPr>
          <a:xfrm>
            <a:off x="1619505" y="3067853"/>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TextBox 36"/>
          <p:cNvSpPr txBox="1"/>
          <p:nvPr/>
        </p:nvSpPr>
        <p:spPr>
          <a:xfrm>
            <a:off x="1626224" y="3089021"/>
            <a:ext cx="605282" cy="461665"/>
          </a:xfrm>
          <a:prstGeom prst="rect">
            <a:avLst/>
          </a:prstGeom>
          <a:noFill/>
        </p:spPr>
        <p:txBody>
          <a:bodyPr wrap="square" rtlCol="0" anchor="ctr">
            <a:spAutoFit/>
          </a:bodyPr>
          <a:lstStyle/>
          <a:p>
            <a:pPr algn="ctr"/>
            <a:r>
              <a:rPr lang="en-US" altLang="ko-KR" sz="2400" b="1" dirty="0">
                <a:solidFill>
                  <a:schemeClr val="accent3"/>
                </a:solidFill>
                <a:latin typeface="Arial" pitchFamily="34" charset="0"/>
                <a:cs typeface="Arial" pitchFamily="34" charset="0"/>
              </a:rPr>
              <a:t>03</a:t>
            </a:r>
            <a:endParaRPr lang="ko-KR" altLang="en-US" sz="2400" b="1" dirty="0">
              <a:solidFill>
                <a:schemeClr val="accent3"/>
              </a:solidFill>
              <a:latin typeface="Arial" pitchFamily="34" charset="0"/>
              <a:cs typeface="Arial" pitchFamily="34" charset="0"/>
            </a:endParaRPr>
          </a:p>
        </p:txBody>
      </p:sp>
      <p:sp>
        <p:nvSpPr>
          <p:cNvPr id="38" name="TextBox 12"/>
          <p:cNvSpPr txBox="1"/>
          <p:nvPr/>
        </p:nvSpPr>
        <p:spPr bwMode="auto">
          <a:xfrm>
            <a:off x="2483768" y="3101874"/>
            <a:ext cx="4813049"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b="1" dirty="0" smtClean="0">
                <a:solidFill>
                  <a:schemeClr val="bg1"/>
                </a:solidFill>
                <a:latin typeface="Arial" pitchFamily="34" charset="0"/>
                <a:cs typeface="Arial" pitchFamily="34" charset="0"/>
              </a:rPr>
              <a:t>Perkembangan Teknologi Digital</a:t>
            </a:r>
            <a:endParaRPr lang="ko-KR" altLang="en-US" b="1" dirty="0">
              <a:solidFill>
                <a:schemeClr val="bg1"/>
              </a:solidFill>
              <a:latin typeface="Arial" pitchFamily="34" charset="0"/>
              <a:cs typeface="Arial" pitchFamily="34" charset="0"/>
            </a:endParaRPr>
          </a:p>
        </p:txBody>
      </p:sp>
      <p:sp>
        <p:nvSpPr>
          <p:cNvPr id="40" name="Rectangle 39"/>
          <p:cNvSpPr/>
          <p:nvPr/>
        </p:nvSpPr>
        <p:spPr>
          <a:xfrm>
            <a:off x="1527165" y="3902601"/>
            <a:ext cx="7020000"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Rectangle 40"/>
          <p:cNvSpPr/>
          <p:nvPr/>
        </p:nvSpPr>
        <p:spPr>
          <a:xfrm>
            <a:off x="2327140" y="3974601"/>
            <a:ext cx="6116031"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2" name="Rectangle 41"/>
          <p:cNvSpPr/>
          <p:nvPr/>
        </p:nvSpPr>
        <p:spPr>
          <a:xfrm>
            <a:off x="1619505" y="3974601"/>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TextBox 42"/>
          <p:cNvSpPr txBox="1"/>
          <p:nvPr/>
        </p:nvSpPr>
        <p:spPr>
          <a:xfrm>
            <a:off x="1626224" y="3995769"/>
            <a:ext cx="605282" cy="461665"/>
          </a:xfrm>
          <a:prstGeom prst="rect">
            <a:avLst/>
          </a:prstGeom>
          <a:noFill/>
        </p:spPr>
        <p:txBody>
          <a:bodyPr wrap="square" rtlCol="0" anchor="ctr">
            <a:spAutoFit/>
          </a:bodyPr>
          <a:lstStyle/>
          <a:p>
            <a:pPr algn="ctr"/>
            <a:r>
              <a:rPr lang="en-US" altLang="ko-KR" sz="2400" b="1" dirty="0">
                <a:solidFill>
                  <a:schemeClr val="accent4"/>
                </a:solidFill>
                <a:latin typeface="Arial" pitchFamily="34" charset="0"/>
                <a:cs typeface="Arial" pitchFamily="34" charset="0"/>
              </a:rPr>
              <a:t>04</a:t>
            </a:r>
            <a:endParaRPr lang="ko-KR" altLang="en-US" sz="2400" b="1" dirty="0">
              <a:solidFill>
                <a:schemeClr val="accent4"/>
              </a:solidFill>
              <a:latin typeface="Arial" pitchFamily="34" charset="0"/>
              <a:cs typeface="Arial" pitchFamily="34" charset="0"/>
            </a:endParaRPr>
          </a:p>
        </p:txBody>
      </p:sp>
      <p:sp>
        <p:nvSpPr>
          <p:cNvPr id="44" name="TextBox 12"/>
          <p:cNvSpPr txBox="1"/>
          <p:nvPr/>
        </p:nvSpPr>
        <p:spPr bwMode="auto">
          <a:xfrm>
            <a:off x="2483768" y="4008622"/>
            <a:ext cx="4813049"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b="1" dirty="0" smtClean="0">
                <a:solidFill>
                  <a:schemeClr val="bg1"/>
                </a:solidFill>
                <a:latin typeface="Arial" pitchFamily="34" charset="0"/>
                <a:cs typeface="Arial" pitchFamily="34" charset="0"/>
              </a:rPr>
              <a:t>Prinsip Penyimpanan Data</a:t>
            </a:r>
            <a:endParaRPr lang="ko-KR" alt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03446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3688" y="339502"/>
            <a:ext cx="5472608" cy="542078"/>
          </a:xfrm>
        </p:spPr>
        <p:txBody>
          <a:bodyPr/>
          <a:lstStyle/>
          <a:p>
            <a:r>
              <a:rPr lang="id-ID" altLang="ko-KR" b="1" dirty="0" smtClean="0">
                <a:solidFill>
                  <a:schemeClr val="tx1">
                    <a:lumMod val="75000"/>
                    <a:lumOff val="25000"/>
                  </a:schemeClr>
                </a:solidFill>
              </a:rPr>
              <a:t>Apa itu Teknologi?</a:t>
            </a:r>
            <a:endParaRPr lang="ko-KR" altLang="en-US" b="1" dirty="0">
              <a:solidFill>
                <a:schemeClr val="tx1">
                  <a:lumMod val="75000"/>
                  <a:lumOff val="25000"/>
                </a:schemeClr>
              </a:solidFill>
            </a:endParaRPr>
          </a:p>
        </p:txBody>
      </p:sp>
      <p:sp>
        <p:nvSpPr>
          <p:cNvPr id="4" name="Text Placeholder 3"/>
          <p:cNvSpPr>
            <a:spLocks noGrp="1"/>
          </p:cNvSpPr>
          <p:nvPr>
            <p:ph type="body" sz="quarter" idx="11"/>
          </p:nvPr>
        </p:nvSpPr>
        <p:spPr>
          <a:xfrm>
            <a:off x="1763688" y="891930"/>
            <a:ext cx="5472608" cy="197606"/>
          </a:xfrm>
          <a:prstGeom prst="rect">
            <a:avLst/>
          </a:prstGeom>
        </p:spPr>
        <p:txBody>
          <a:bodyPr/>
          <a:lstStyle/>
          <a:p>
            <a:r>
              <a:rPr lang="id-ID" altLang="ko-KR" dirty="0" smtClean="0"/>
              <a:t>Menurut pendapat atau referensi yang sudah diperoleh...</a:t>
            </a:r>
            <a:r>
              <a:rPr lang="en-US" altLang="ko-KR" dirty="0" smtClean="0"/>
              <a:t>.</a:t>
            </a:r>
            <a:endParaRPr lang="ko-KR" altLang="en-US" dirty="0"/>
          </a:p>
        </p:txBody>
      </p:sp>
      <p:grpSp>
        <p:nvGrpSpPr>
          <p:cNvPr id="6" name="Group 5"/>
          <p:cNvGrpSpPr/>
          <p:nvPr/>
        </p:nvGrpSpPr>
        <p:grpSpPr>
          <a:xfrm>
            <a:off x="1532949" y="371936"/>
            <a:ext cx="142590" cy="676613"/>
            <a:chOff x="1" y="1321321"/>
            <a:chExt cx="2051719" cy="2469467"/>
          </a:xfrm>
        </p:grpSpPr>
        <p:sp>
          <p:nvSpPr>
            <p:cNvPr id="7" name="Rectangle 6"/>
            <p:cNvSpPr/>
            <p:nvPr/>
          </p:nvSpPr>
          <p:spPr>
            <a:xfrm>
              <a:off x="1" y="1321321"/>
              <a:ext cx="205171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Rectangle 7"/>
            <p:cNvSpPr/>
            <p:nvPr/>
          </p:nvSpPr>
          <p:spPr>
            <a:xfrm>
              <a:off x="1" y="1976477"/>
              <a:ext cx="2051719"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9" name="Rectangle 8"/>
            <p:cNvSpPr/>
            <p:nvPr/>
          </p:nvSpPr>
          <p:spPr>
            <a:xfrm>
              <a:off x="1" y="2631633"/>
              <a:ext cx="2051719"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1" y="3286788"/>
              <a:ext cx="2051719"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Rectangle 10"/>
          <p:cNvSpPr/>
          <p:nvPr/>
        </p:nvSpPr>
        <p:spPr>
          <a:xfrm>
            <a:off x="1979712" y="1347614"/>
            <a:ext cx="2304256" cy="504056"/>
          </a:xfrm>
          <a:prstGeom prst="rect">
            <a:avLst/>
          </a:prstGeom>
          <a:solidFill>
            <a:srgbClr val="FFFF99"/>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Centaur" pitchFamily="18" charset="0"/>
                <a:ea typeface="Times New Roman"/>
                <a:cs typeface="Times New Roman"/>
              </a:rPr>
              <a:t>Poerbahawadja Harahap</a:t>
            </a:r>
            <a:endParaRPr lang="en-US" dirty="0"/>
          </a:p>
        </p:txBody>
      </p:sp>
      <p:sp>
        <p:nvSpPr>
          <p:cNvPr id="12" name="Rounded Rectangular Callout 11"/>
          <p:cNvSpPr/>
          <p:nvPr/>
        </p:nvSpPr>
        <p:spPr>
          <a:xfrm>
            <a:off x="1403648" y="2211710"/>
            <a:ext cx="3312368" cy="2304256"/>
          </a:xfrm>
          <a:prstGeom prst="wedgeRoundRectCallout">
            <a:avLst>
              <a:gd name="adj1" fmla="val -10718"/>
              <a:gd name="adj2" fmla="val -62028"/>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663" indent="-347663" algn="just">
              <a:buBlip>
                <a:blip r:embed="rId2"/>
              </a:buBlip>
            </a:pPr>
            <a:r>
              <a:rPr lang="pt-BR" sz="2000" dirty="0" smtClean="0">
                <a:solidFill>
                  <a:schemeClr val="tx1"/>
                </a:solidFill>
                <a:latin typeface="Centaur" pitchFamily="18" charset="0"/>
              </a:rPr>
              <a:t>Ilmu yang menyelidiki cara- cara kerja di dalam te</a:t>
            </a:r>
            <a:r>
              <a:rPr lang="id-ID" sz="2000" dirty="0">
                <a:solidFill>
                  <a:schemeClr val="tx1"/>
                </a:solidFill>
                <a:latin typeface="Centaur" pitchFamily="18" charset="0"/>
              </a:rPr>
              <a:t>k</a:t>
            </a:r>
            <a:r>
              <a:rPr lang="pt-BR" sz="2000" dirty="0" smtClean="0">
                <a:solidFill>
                  <a:schemeClr val="tx1"/>
                </a:solidFill>
                <a:latin typeface="Centaur" pitchFamily="18" charset="0"/>
              </a:rPr>
              <a:t>nik</a:t>
            </a:r>
          </a:p>
          <a:p>
            <a:pPr marL="347663" indent="-347663" algn="just">
              <a:buBlip>
                <a:blip r:embed="rId2"/>
              </a:buBlip>
            </a:pPr>
            <a:r>
              <a:rPr lang="id-ID" sz="2000" dirty="0" smtClean="0">
                <a:solidFill>
                  <a:schemeClr val="tx1"/>
                </a:solidFill>
                <a:latin typeface="Centaur" pitchFamily="18" charset="0"/>
              </a:rPr>
              <a:t>Ilmu pengetahuan yang digunakan dalam pabrik- pabrik dan industri- industri</a:t>
            </a:r>
            <a:endParaRPr lang="id-ID" sz="1900" dirty="0">
              <a:latin typeface="Centaur" pitchFamily="18" charset="0"/>
            </a:endParaRPr>
          </a:p>
        </p:txBody>
      </p:sp>
      <p:sp>
        <p:nvSpPr>
          <p:cNvPr id="13" name="Rectangle 12"/>
          <p:cNvSpPr/>
          <p:nvPr/>
        </p:nvSpPr>
        <p:spPr>
          <a:xfrm>
            <a:off x="5292080" y="1779662"/>
            <a:ext cx="2808312" cy="504056"/>
          </a:xfrm>
          <a:prstGeom prst="rect">
            <a:avLst/>
          </a:prstGeom>
          <a:solidFill>
            <a:srgbClr val="FFFF99"/>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latin typeface="Centaur" pitchFamily="18" charset="0"/>
                <a:ea typeface="Times New Roman"/>
                <a:cs typeface="Times New Roman"/>
              </a:rPr>
              <a:t>Kamus Besar Bahasa Indonesia (1990 : 1158)</a:t>
            </a:r>
            <a:endParaRPr lang="en-US" dirty="0"/>
          </a:p>
        </p:txBody>
      </p:sp>
      <p:sp>
        <p:nvSpPr>
          <p:cNvPr id="14" name="Rounded Rectangular Callout 13"/>
          <p:cNvSpPr/>
          <p:nvPr/>
        </p:nvSpPr>
        <p:spPr>
          <a:xfrm>
            <a:off x="4860032" y="2571750"/>
            <a:ext cx="4176464" cy="2448272"/>
          </a:xfrm>
          <a:prstGeom prst="wedgeRoundRectCallout">
            <a:avLst>
              <a:gd name="adj1" fmla="val -28332"/>
              <a:gd name="adj2" fmla="val -60046"/>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663" indent="-347663" algn="just">
              <a:buBlip>
                <a:blip r:embed="rId2"/>
              </a:buBlip>
            </a:pPr>
            <a:r>
              <a:rPr lang="pt-BR" sz="2000" dirty="0" smtClean="0">
                <a:solidFill>
                  <a:schemeClr val="tx1"/>
                </a:solidFill>
                <a:latin typeface="Centaur" pitchFamily="18" charset="0"/>
              </a:rPr>
              <a:t>Metode ilmiah untuk mencapai tujuan praktis ilmu pengetahuan terapan</a:t>
            </a:r>
          </a:p>
          <a:p>
            <a:pPr marL="347663" indent="-347663" algn="just">
              <a:buBlip>
                <a:blip r:embed="rId2"/>
              </a:buBlip>
            </a:pPr>
            <a:r>
              <a:rPr lang="id-ID" sz="2000" dirty="0" smtClean="0">
                <a:solidFill>
                  <a:schemeClr val="tx1"/>
                </a:solidFill>
                <a:latin typeface="Centaur" pitchFamily="18" charset="0"/>
              </a:rPr>
              <a:t>Keseluruhan sarana untuk menyediakan barang- barang yang diperlukan bagi kelangsungan dan kenyamanan hidup manusia</a:t>
            </a:r>
            <a:endParaRPr lang="id-ID" sz="1900" dirty="0">
              <a:latin typeface="Centaur" pitchFamily="18" charset="0"/>
            </a:endParaRPr>
          </a:p>
        </p:txBody>
      </p:sp>
    </p:spTree>
    <p:extLst>
      <p:ext uri="{BB962C8B-B14F-4D97-AF65-F5344CB8AC3E}">
        <p14:creationId xmlns:p14="http://schemas.microsoft.com/office/powerpoint/2010/main" val="398412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6" dur="1000" fill="hold"/>
                                        <p:tgtEl>
                                          <p:spTgt spid="1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2379" y="3108905"/>
            <a:ext cx="4529562" cy="1294403"/>
            <a:chOff x="3714846" y="1635646"/>
            <a:chExt cx="4529562" cy="1294403"/>
          </a:xfrm>
        </p:grpSpPr>
        <p:sp>
          <p:nvSpPr>
            <p:cNvPr id="3" name="TextBox 2"/>
            <p:cNvSpPr txBox="1"/>
            <p:nvPr/>
          </p:nvSpPr>
          <p:spPr>
            <a:xfrm>
              <a:off x="3714846" y="2283718"/>
              <a:ext cx="4529562" cy="646331"/>
            </a:xfrm>
            <a:prstGeom prst="rect">
              <a:avLst/>
            </a:prstGeom>
            <a:noFill/>
          </p:spPr>
          <p:txBody>
            <a:bodyPr wrap="square" rtlCol="0">
              <a:spAutoFit/>
            </a:bodyPr>
            <a:lstStyle/>
            <a:p>
              <a:pPr algn="ctr"/>
              <a:r>
                <a:rPr lang="en-US" altLang="ko-KR" sz="1200" dirty="0" err="1">
                  <a:solidFill>
                    <a:schemeClr val="tx1">
                      <a:lumMod val="75000"/>
                      <a:lumOff val="25000"/>
                    </a:schemeClr>
                  </a:solidFill>
                  <a:cs typeface="Arial" pitchFamily="34" charset="0"/>
                </a:rPr>
                <a:t>Teknologi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adalah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keseluruhan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sarana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untuk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menyediakan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barang-barang</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diperlukan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bagi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kelangsungan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kenyamanan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hidup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manusia</a:t>
              </a:r>
              <a:endParaRPr lang="en-US" altLang="ko-KR" sz="1200" dirty="0">
                <a:solidFill>
                  <a:schemeClr val="tx1">
                    <a:lumMod val="75000"/>
                    <a:lumOff val="25000"/>
                  </a:schemeClr>
                </a:solidFill>
                <a:cs typeface="Arial" pitchFamily="34" charset="0"/>
              </a:endParaRPr>
            </a:p>
          </p:txBody>
        </p:sp>
        <p:sp>
          <p:nvSpPr>
            <p:cNvPr id="4" name="Text Placeholder 13"/>
            <p:cNvSpPr txBox="1">
              <a:spLocks/>
            </p:cNvSpPr>
            <p:nvPr/>
          </p:nvSpPr>
          <p:spPr>
            <a:xfrm>
              <a:off x="3714846" y="1635646"/>
              <a:ext cx="4529562" cy="57606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altLang="ko-KR" sz="3600" b="1" dirty="0" smtClean="0">
                  <a:solidFill>
                    <a:schemeClr val="accent1"/>
                  </a:solidFill>
                  <a:cs typeface="Arial" pitchFamily="34" charset="0"/>
                </a:rPr>
                <a:t>Teknologi</a:t>
              </a:r>
              <a:endParaRPr lang="ko-KR" altLang="en-US" sz="3600" b="1" dirty="0">
                <a:solidFill>
                  <a:schemeClr val="accent1"/>
                </a:solidFill>
                <a:cs typeface="Arial" pitchFamily="34" charset="0"/>
              </a:endParaRPr>
            </a:p>
          </p:txBody>
        </p:sp>
      </p:grpSp>
      <p:grpSp>
        <p:nvGrpSpPr>
          <p:cNvPr id="13" name="Group 12"/>
          <p:cNvGrpSpPr/>
          <p:nvPr/>
        </p:nvGrpSpPr>
        <p:grpSpPr>
          <a:xfrm>
            <a:off x="1" y="1459394"/>
            <a:ext cx="1835696" cy="2209460"/>
            <a:chOff x="1" y="1321321"/>
            <a:chExt cx="2051719" cy="2469467"/>
          </a:xfrm>
        </p:grpSpPr>
        <p:sp>
          <p:nvSpPr>
            <p:cNvPr id="9" name="Rectangle 8"/>
            <p:cNvSpPr/>
            <p:nvPr/>
          </p:nvSpPr>
          <p:spPr>
            <a:xfrm>
              <a:off x="1" y="1321321"/>
              <a:ext cx="205171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1" y="1976477"/>
              <a:ext cx="2051719"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1" name="Rectangle 10"/>
            <p:cNvSpPr/>
            <p:nvPr/>
          </p:nvSpPr>
          <p:spPr>
            <a:xfrm>
              <a:off x="1" y="2631633"/>
              <a:ext cx="2051719"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p:nvSpPr>
          <p:spPr>
            <a:xfrm>
              <a:off x="1" y="3286788"/>
              <a:ext cx="2051719"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 name="Group 18"/>
          <p:cNvGrpSpPr/>
          <p:nvPr/>
        </p:nvGrpSpPr>
        <p:grpSpPr>
          <a:xfrm>
            <a:off x="7308304" y="1459394"/>
            <a:ext cx="1835696" cy="2209460"/>
            <a:chOff x="1" y="1321321"/>
            <a:chExt cx="2051719" cy="2469467"/>
          </a:xfrm>
        </p:grpSpPr>
        <p:sp>
          <p:nvSpPr>
            <p:cNvPr id="20" name="Rectangle 19"/>
            <p:cNvSpPr/>
            <p:nvPr/>
          </p:nvSpPr>
          <p:spPr>
            <a:xfrm>
              <a:off x="1" y="1321321"/>
              <a:ext cx="205171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Rectangle 20"/>
            <p:cNvSpPr/>
            <p:nvPr/>
          </p:nvSpPr>
          <p:spPr>
            <a:xfrm>
              <a:off x="1" y="1976477"/>
              <a:ext cx="2051719"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22" name="Rectangle 21"/>
            <p:cNvSpPr/>
            <p:nvPr/>
          </p:nvSpPr>
          <p:spPr>
            <a:xfrm>
              <a:off x="1" y="2631633"/>
              <a:ext cx="2051719"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p:cNvSpPr/>
            <p:nvPr/>
          </p:nvSpPr>
          <p:spPr>
            <a:xfrm>
              <a:off x="1" y="3286788"/>
              <a:ext cx="2051719"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0040" r="30040"/>
          <a:stretch>
            <a:fillRect/>
          </a:stretch>
        </p:blipFill>
        <p:spPr/>
      </p:pic>
    </p:spTree>
    <p:extLst>
      <p:ext uri="{BB962C8B-B14F-4D97-AF65-F5344CB8AC3E}">
        <p14:creationId xmlns:p14="http://schemas.microsoft.com/office/powerpoint/2010/main" val="250850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altLang="ko-KR" dirty="0" smtClean="0">
                <a:solidFill>
                  <a:schemeClr val="accent3"/>
                </a:solidFill>
              </a:rPr>
              <a:t>Pengertian Teknologi Digital</a:t>
            </a:r>
            <a:endParaRPr lang="ko-KR" altLang="en-US" dirty="0"/>
          </a:p>
        </p:txBody>
      </p:sp>
      <p:sp>
        <p:nvSpPr>
          <p:cNvPr id="7" name="TextBox 6"/>
          <p:cNvSpPr txBox="1"/>
          <p:nvPr/>
        </p:nvSpPr>
        <p:spPr>
          <a:xfrm>
            <a:off x="4638798" y="3040609"/>
            <a:ext cx="4505201" cy="1323439"/>
          </a:xfrm>
          <a:prstGeom prst="rect">
            <a:avLst/>
          </a:prstGeom>
          <a:noFill/>
        </p:spPr>
        <p:txBody>
          <a:bodyPr wrap="square" rtlCol="0">
            <a:spAutoFit/>
          </a:bodyPr>
          <a:lstStyle/>
          <a:p>
            <a:r>
              <a:rPr lang="id-ID" altLang="ko-KR" sz="2000" b="1" dirty="0">
                <a:solidFill>
                  <a:schemeClr val="tx1">
                    <a:lumMod val="75000"/>
                    <a:lumOff val="25000"/>
                  </a:schemeClr>
                </a:solidFill>
                <a:latin typeface="Arial Narrow" panose="020B0606020202030204" pitchFamily="34" charset="0"/>
                <a:cs typeface="Arial" pitchFamily="34" charset="0"/>
              </a:rPr>
              <a:t>Teknologi analog </a:t>
            </a:r>
            <a:r>
              <a:rPr lang="id-ID" altLang="ko-KR" sz="2000" dirty="0">
                <a:solidFill>
                  <a:schemeClr val="tx1">
                    <a:lumMod val="75000"/>
                    <a:lumOff val="25000"/>
                  </a:schemeClr>
                </a:solidFill>
                <a:latin typeface="Arial Narrow" panose="020B0606020202030204" pitchFamily="34" charset="0"/>
                <a:cs typeface="Arial" pitchFamily="34" charset="0"/>
              </a:rPr>
              <a:t>pada dasarnya hanyalah alat yang sederhana dengan program tertentu yang sudah diatur dengan pengaturan tertentu</a:t>
            </a:r>
            <a:r>
              <a:rPr lang="en-US" altLang="ko-KR" sz="2000" dirty="0">
                <a:solidFill>
                  <a:schemeClr val="tx1">
                    <a:lumMod val="75000"/>
                    <a:lumOff val="25000"/>
                  </a:schemeClr>
                </a:solidFill>
                <a:latin typeface="Arial Narrow" panose="020B0606020202030204" pitchFamily="34" charset="0"/>
                <a:cs typeface="Arial" pitchFamily="34" charset="0"/>
              </a:rPr>
              <a:t> </a:t>
            </a:r>
            <a:r>
              <a:rPr lang="en-US" altLang="ko-KR" sz="2000" dirty="0" err="1">
                <a:solidFill>
                  <a:schemeClr val="tx1">
                    <a:lumMod val="75000"/>
                    <a:lumOff val="25000"/>
                  </a:schemeClr>
                </a:solidFill>
                <a:latin typeface="Arial Narrow" panose="020B0606020202030204" pitchFamily="34" charset="0"/>
                <a:cs typeface="Arial" pitchFamily="34" charset="0"/>
              </a:rPr>
              <a:t>masih</a:t>
            </a:r>
            <a:r>
              <a:rPr lang="en-US" altLang="ko-KR" sz="2000" dirty="0">
                <a:solidFill>
                  <a:schemeClr val="tx1">
                    <a:lumMod val="75000"/>
                    <a:lumOff val="25000"/>
                  </a:schemeClr>
                </a:solidFill>
                <a:latin typeface="Arial Narrow" panose="020B0606020202030204" pitchFamily="34" charset="0"/>
                <a:cs typeface="Arial" pitchFamily="34" charset="0"/>
              </a:rPr>
              <a:t> </a:t>
            </a:r>
            <a:r>
              <a:rPr lang="en-US" altLang="ko-KR" sz="2000" dirty="0" err="1">
                <a:solidFill>
                  <a:schemeClr val="tx1">
                    <a:lumMod val="75000"/>
                    <a:lumOff val="25000"/>
                  </a:schemeClr>
                </a:solidFill>
                <a:latin typeface="Arial Narrow" panose="020B0606020202030204" pitchFamily="34" charset="0"/>
                <a:cs typeface="Arial" pitchFamily="34" charset="0"/>
              </a:rPr>
              <a:t>menggunakan</a:t>
            </a:r>
            <a:r>
              <a:rPr lang="en-US" altLang="ko-KR" sz="2000" dirty="0">
                <a:solidFill>
                  <a:schemeClr val="tx1">
                    <a:lumMod val="75000"/>
                    <a:lumOff val="25000"/>
                  </a:schemeClr>
                </a:solidFill>
                <a:latin typeface="Arial Narrow" panose="020B0606020202030204" pitchFamily="34" charset="0"/>
                <a:cs typeface="Arial" pitchFamily="34" charset="0"/>
              </a:rPr>
              <a:t> </a:t>
            </a:r>
            <a:r>
              <a:rPr lang="en-US" altLang="ko-KR" sz="2000" dirty="0" err="1">
                <a:solidFill>
                  <a:schemeClr val="tx1">
                    <a:lumMod val="75000"/>
                    <a:lumOff val="25000"/>
                  </a:schemeClr>
                </a:solidFill>
                <a:latin typeface="Arial Narrow" panose="020B0606020202030204" pitchFamily="34" charset="0"/>
                <a:cs typeface="Arial" pitchFamily="34" charset="0"/>
              </a:rPr>
              <a:t>sistem</a:t>
            </a:r>
            <a:r>
              <a:rPr lang="en-US" altLang="ko-KR" sz="2000" dirty="0">
                <a:solidFill>
                  <a:schemeClr val="tx1">
                    <a:lumMod val="75000"/>
                    <a:lumOff val="25000"/>
                  </a:schemeClr>
                </a:solidFill>
                <a:latin typeface="Arial Narrow" panose="020B0606020202030204" pitchFamily="34" charset="0"/>
                <a:cs typeface="Arial" pitchFamily="34" charset="0"/>
              </a:rPr>
              <a:t> yang manual</a:t>
            </a:r>
            <a:endParaRPr lang="ko-KR" altLang="en-US" sz="2000" dirty="0">
              <a:solidFill>
                <a:schemeClr val="tx1">
                  <a:lumMod val="75000"/>
                  <a:lumOff val="25000"/>
                </a:schemeClr>
              </a:solidFill>
              <a:latin typeface="Arial Narrow" panose="020B0606020202030204" pitchFamily="34" charset="0"/>
              <a:cs typeface="Arial" pitchFamily="34" charset="0"/>
            </a:endParaRPr>
          </a:p>
        </p:txBody>
      </p:sp>
      <p:sp>
        <p:nvSpPr>
          <p:cNvPr id="9" name="TextBox 8"/>
          <p:cNvSpPr txBox="1"/>
          <p:nvPr/>
        </p:nvSpPr>
        <p:spPr>
          <a:xfrm>
            <a:off x="-36512" y="1131590"/>
            <a:ext cx="4572000" cy="1754326"/>
          </a:xfrm>
          <a:prstGeom prst="rect">
            <a:avLst/>
          </a:prstGeom>
          <a:noFill/>
        </p:spPr>
        <p:txBody>
          <a:bodyPr wrap="square" rtlCol="0">
            <a:spAutoFit/>
          </a:bodyPr>
          <a:lstStyle/>
          <a:p>
            <a:r>
              <a:rPr lang="en-US" altLang="ko-KR" b="1" dirty="0" err="1">
                <a:solidFill>
                  <a:schemeClr val="tx1">
                    <a:lumMod val="75000"/>
                    <a:lumOff val="25000"/>
                  </a:schemeClr>
                </a:solidFill>
                <a:latin typeface="Arial Narrow" panose="020B0606020202030204" pitchFamily="34" charset="0"/>
                <a:cs typeface="Arial" pitchFamily="34" charset="0"/>
              </a:rPr>
              <a:t>Teknologi</a:t>
            </a:r>
            <a:r>
              <a:rPr lang="en-US" altLang="ko-KR" b="1" dirty="0">
                <a:solidFill>
                  <a:schemeClr val="tx1">
                    <a:lumMod val="75000"/>
                    <a:lumOff val="25000"/>
                  </a:schemeClr>
                </a:solidFill>
                <a:latin typeface="Arial Narrow" panose="020B0606020202030204" pitchFamily="34" charset="0"/>
                <a:cs typeface="Arial" pitchFamily="34" charset="0"/>
              </a:rPr>
              <a:t> digital </a:t>
            </a:r>
            <a:r>
              <a:rPr lang="en-US" altLang="ko-KR" dirty="0" err="1">
                <a:solidFill>
                  <a:schemeClr val="tx1">
                    <a:lumMod val="75000"/>
                    <a:lumOff val="25000"/>
                  </a:schemeClr>
                </a:solidFill>
                <a:latin typeface="Arial Narrow" panose="020B0606020202030204" pitchFamily="34" charset="0"/>
                <a:cs typeface="Arial" pitchFamily="34" charset="0"/>
              </a:rPr>
              <a:t>adalah</a:t>
            </a:r>
            <a:r>
              <a:rPr lang="en-US" altLang="ko-KR" dirty="0">
                <a:solidFill>
                  <a:schemeClr val="tx1">
                    <a:lumMod val="75000"/>
                    <a:lumOff val="25000"/>
                  </a:schemeClr>
                </a:solidFill>
                <a:latin typeface="Arial Narrow" panose="020B0606020202030204" pitchFamily="34" charset="0"/>
                <a:cs typeface="Arial" pitchFamily="34" charset="0"/>
              </a:rPr>
              <a:t> </a:t>
            </a:r>
            <a:r>
              <a:rPr lang="en-US" altLang="ko-KR" dirty="0" err="1">
                <a:solidFill>
                  <a:schemeClr val="tx1">
                    <a:lumMod val="75000"/>
                    <a:lumOff val="25000"/>
                  </a:schemeClr>
                </a:solidFill>
                <a:latin typeface="Arial Narrow" panose="020B0606020202030204" pitchFamily="34" charset="0"/>
                <a:cs typeface="Arial" pitchFamily="34" charset="0"/>
              </a:rPr>
              <a:t>teknologi</a:t>
            </a:r>
            <a:r>
              <a:rPr lang="en-US" altLang="ko-KR" dirty="0">
                <a:solidFill>
                  <a:schemeClr val="tx1">
                    <a:lumMod val="75000"/>
                    <a:lumOff val="25000"/>
                  </a:schemeClr>
                </a:solidFill>
                <a:latin typeface="Arial Narrow" panose="020B0606020202030204" pitchFamily="34" charset="0"/>
                <a:cs typeface="Arial" pitchFamily="34" charset="0"/>
              </a:rPr>
              <a:t> yang </a:t>
            </a:r>
            <a:r>
              <a:rPr lang="en-US" altLang="ko-KR" dirty="0" err="1">
                <a:solidFill>
                  <a:schemeClr val="tx1">
                    <a:lumMod val="75000"/>
                    <a:lumOff val="25000"/>
                  </a:schemeClr>
                </a:solidFill>
                <a:latin typeface="Arial Narrow" panose="020B0606020202030204" pitchFamily="34" charset="0"/>
                <a:cs typeface="Arial" pitchFamily="34" charset="0"/>
              </a:rPr>
              <a:t>dilihat</a:t>
            </a:r>
            <a:r>
              <a:rPr lang="en-US" altLang="ko-KR" dirty="0">
                <a:solidFill>
                  <a:schemeClr val="tx1">
                    <a:lumMod val="75000"/>
                    <a:lumOff val="25000"/>
                  </a:schemeClr>
                </a:solidFill>
                <a:latin typeface="Arial Narrow" panose="020B0606020202030204" pitchFamily="34" charset="0"/>
                <a:cs typeface="Arial" pitchFamily="34" charset="0"/>
              </a:rPr>
              <a:t> </a:t>
            </a:r>
            <a:r>
              <a:rPr lang="en-US" altLang="ko-KR" dirty="0" err="1">
                <a:solidFill>
                  <a:schemeClr val="tx1">
                    <a:lumMod val="75000"/>
                    <a:lumOff val="25000"/>
                  </a:schemeClr>
                </a:solidFill>
                <a:latin typeface="Arial Narrow" panose="020B0606020202030204" pitchFamily="34" charset="0"/>
                <a:cs typeface="Arial" pitchFamily="34" charset="0"/>
              </a:rPr>
              <a:t>dari</a:t>
            </a:r>
            <a:r>
              <a:rPr lang="en-US" altLang="ko-KR" dirty="0">
                <a:solidFill>
                  <a:schemeClr val="tx1">
                    <a:lumMod val="75000"/>
                    <a:lumOff val="25000"/>
                  </a:schemeClr>
                </a:solidFill>
                <a:latin typeface="Arial Narrow" panose="020B0606020202030204" pitchFamily="34" charset="0"/>
                <a:cs typeface="Arial" pitchFamily="34" charset="0"/>
              </a:rPr>
              <a:t> </a:t>
            </a:r>
            <a:r>
              <a:rPr lang="en-US" altLang="ko-KR" dirty="0" err="1">
                <a:solidFill>
                  <a:schemeClr val="tx1">
                    <a:lumMod val="75000"/>
                    <a:lumOff val="25000"/>
                  </a:schemeClr>
                </a:solidFill>
                <a:latin typeface="Arial Narrow" panose="020B0606020202030204" pitchFamily="34" charset="0"/>
                <a:cs typeface="Arial" pitchFamily="34" charset="0"/>
              </a:rPr>
              <a:t>pengoperasionalannya</a:t>
            </a:r>
            <a:r>
              <a:rPr lang="en-US" altLang="ko-KR" dirty="0">
                <a:solidFill>
                  <a:schemeClr val="tx1">
                    <a:lumMod val="75000"/>
                    <a:lumOff val="25000"/>
                  </a:schemeClr>
                </a:solidFill>
                <a:latin typeface="Arial Narrow" panose="020B0606020202030204" pitchFamily="34" charset="0"/>
                <a:cs typeface="Arial" pitchFamily="34" charset="0"/>
              </a:rPr>
              <a:t> </a:t>
            </a:r>
            <a:r>
              <a:rPr lang="en-US" altLang="ko-KR" dirty="0" err="1">
                <a:solidFill>
                  <a:schemeClr val="tx1">
                    <a:lumMod val="75000"/>
                    <a:lumOff val="25000"/>
                  </a:schemeClr>
                </a:solidFill>
                <a:latin typeface="Arial Narrow" panose="020B0606020202030204" pitchFamily="34" charset="0"/>
                <a:cs typeface="Arial" pitchFamily="34" charset="0"/>
              </a:rPr>
              <a:t>tidak</a:t>
            </a:r>
            <a:r>
              <a:rPr lang="en-US" altLang="ko-KR" dirty="0">
                <a:solidFill>
                  <a:schemeClr val="tx1">
                    <a:lumMod val="75000"/>
                    <a:lumOff val="25000"/>
                  </a:schemeClr>
                </a:solidFill>
                <a:latin typeface="Arial Narrow" panose="020B0606020202030204" pitchFamily="34" charset="0"/>
                <a:cs typeface="Arial" pitchFamily="34" charset="0"/>
              </a:rPr>
              <a:t> </a:t>
            </a:r>
            <a:r>
              <a:rPr lang="en-US" altLang="ko-KR" dirty="0" err="1">
                <a:solidFill>
                  <a:schemeClr val="tx1">
                    <a:lumMod val="75000"/>
                    <a:lumOff val="25000"/>
                  </a:schemeClr>
                </a:solidFill>
                <a:latin typeface="Arial Narrow" panose="020B0606020202030204" pitchFamily="34" charset="0"/>
                <a:cs typeface="Arial" pitchFamily="34" charset="0"/>
              </a:rPr>
              <a:t>lagi</a:t>
            </a:r>
            <a:r>
              <a:rPr lang="en-US" altLang="ko-KR" dirty="0">
                <a:solidFill>
                  <a:schemeClr val="tx1">
                    <a:lumMod val="75000"/>
                    <a:lumOff val="25000"/>
                  </a:schemeClr>
                </a:solidFill>
                <a:latin typeface="Arial Narrow" panose="020B0606020202030204" pitchFamily="34" charset="0"/>
                <a:cs typeface="Arial" pitchFamily="34" charset="0"/>
              </a:rPr>
              <a:t> </a:t>
            </a:r>
            <a:r>
              <a:rPr lang="en-US" altLang="ko-KR" dirty="0" err="1">
                <a:solidFill>
                  <a:schemeClr val="tx1">
                    <a:lumMod val="75000"/>
                    <a:lumOff val="25000"/>
                  </a:schemeClr>
                </a:solidFill>
                <a:latin typeface="Arial Narrow" panose="020B0606020202030204" pitchFamily="34" charset="0"/>
                <a:cs typeface="Arial" pitchFamily="34" charset="0"/>
              </a:rPr>
              <a:t>banyak</a:t>
            </a:r>
            <a:r>
              <a:rPr lang="en-US" altLang="ko-KR" dirty="0">
                <a:solidFill>
                  <a:schemeClr val="tx1">
                    <a:lumMod val="75000"/>
                    <a:lumOff val="25000"/>
                  </a:schemeClr>
                </a:solidFill>
                <a:latin typeface="Arial Narrow" panose="020B0606020202030204" pitchFamily="34" charset="0"/>
                <a:cs typeface="Arial" pitchFamily="34" charset="0"/>
              </a:rPr>
              <a:t> </a:t>
            </a:r>
            <a:r>
              <a:rPr lang="en-US" altLang="ko-KR" dirty="0" err="1">
                <a:solidFill>
                  <a:schemeClr val="tx1">
                    <a:lumMod val="75000"/>
                    <a:lumOff val="25000"/>
                  </a:schemeClr>
                </a:solidFill>
                <a:latin typeface="Arial Narrow" panose="020B0606020202030204" pitchFamily="34" charset="0"/>
                <a:cs typeface="Arial" pitchFamily="34" charset="0"/>
              </a:rPr>
              <a:t>menggunakan</a:t>
            </a:r>
            <a:r>
              <a:rPr lang="en-US" altLang="ko-KR" dirty="0">
                <a:solidFill>
                  <a:schemeClr val="tx1">
                    <a:lumMod val="75000"/>
                    <a:lumOff val="25000"/>
                  </a:schemeClr>
                </a:solidFill>
                <a:latin typeface="Arial Narrow" panose="020B0606020202030204" pitchFamily="34" charset="0"/>
                <a:cs typeface="Arial" pitchFamily="34" charset="0"/>
              </a:rPr>
              <a:t> </a:t>
            </a:r>
            <a:r>
              <a:rPr lang="en-US" altLang="ko-KR" dirty="0" err="1">
                <a:solidFill>
                  <a:schemeClr val="tx1">
                    <a:lumMod val="75000"/>
                    <a:lumOff val="25000"/>
                  </a:schemeClr>
                </a:solidFill>
                <a:latin typeface="Arial Narrow" panose="020B0606020202030204" pitchFamily="34" charset="0"/>
                <a:cs typeface="Arial" pitchFamily="34" charset="0"/>
              </a:rPr>
              <a:t>tenaga</a:t>
            </a:r>
            <a:r>
              <a:rPr lang="en-US" altLang="ko-KR" dirty="0">
                <a:solidFill>
                  <a:schemeClr val="tx1">
                    <a:lumMod val="75000"/>
                    <a:lumOff val="25000"/>
                  </a:schemeClr>
                </a:solidFill>
                <a:latin typeface="Arial Narrow" panose="020B0606020202030204" pitchFamily="34" charset="0"/>
                <a:cs typeface="Arial" pitchFamily="34" charset="0"/>
              </a:rPr>
              <a:t> </a:t>
            </a:r>
            <a:r>
              <a:rPr lang="en-US" altLang="ko-KR" dirty="0" err="1">
                <a:solidFill>
                  <a:schemeClr val="tx1">
                    <a:lumMod val="75000"/>
                    <a:lumOff val="25000"/>
                  </a:schemeClr>
                </a:solidFill>
                <a:latin typeface="Arial Narrow" panose="020B0606020202030204" pitchFamily="34" charset="0"/>
                <a:cs typeface="Arial" pitchFamily="34" charset="0"/>
              </a:rPr>
              <a:t>manusia</a:t>
            </a:r>
            <a:r>
              <a:rPr lang="en-US" altLang="ko-KR" dirty="0">
                <a:solidFill>
                  <a:schemeClr val="tx1">
                    <a:lumMod val="75000"/>
                    <a:lumOff val="25000"/>
                  </a:schemeClr>
                </a:solidFill>
                <a:latin typeface="Arial Narrow" panose="020B0606020202030204" pitchFamily="34" charset="0"/>
                <a:cs typeface="Arial" pitchFamily="34" charset="0"/>
              </a:rPr>
              <a:t>. </a:t>
            </a:r>
            <a:endParaRPr lang="id-ID" altLang="ko-KR" dirty="0" smtClean="0">
              <a:solidFill>
                <a:schemeClr val="tx1">
                  <a:lumMod val="75000"/>
                  <a:lumOff val="25000"/>
                </a:schemeClr>
              </a:solidFill>
              <a:latin typeface="Arial Narrow" panose="020B0606020202030204" pitchFamily="34" charset="0"/>
              <a:cs typeface="Arial" pitchFamily="34" charset="0"/>
            </a:endParaRPr>
          </a:p>
          <a:p>
            <a:r>
              <a:rPr lang="en-US" altLang="ko-KR" b="1" dirty="0" err="1" smtClean="0">
                <a:solidFill>
                  <a:schemeClr val="tx1">
                    <a:lumMod val="75000"/>
                    <a:lumOff val="25000"/>
                  </a:schemeClr>
                </a:solidFill>
                <a:latin typeface="Arial Narrow" panose="020B0606020202030204" pitchFamily="34" charset="0"/>
                <a:cs typeface="Arial" pitchFamily="34" charset="0"/>
              </a:rPr>
              <a:t>Teknologi</a:t>
            </a:r>
            <a:r>
              <a:rPr lang="en-US" altLang="ko-KR" b="1" dirty="0" smtClean="0">
                <a:solidFill>
                  <a:schemeClr val="tx1">
                    <a:lumMod val="75000"/>
                    <a:lumOff val="25000"/>
                  </a:schemeClr>
                </a:solidFill>
                <a:latin typeface="Arial Narrow" panose="020B0606020202030204" pitchFamily="34" charset="0"/>
                <a:cs typeface="Arial" pitchFamily="34" charset="0"/>
              </a:rPr>
              <a:t> digital</a:t>
            </a:r>
            <a:r>
              <a:rPr lang="id-ID" altLang="ko-KR" b="1" dirty="0">
                <a:solidFill>
                  <a:schemeClr val="tx1">
                    <a:lumMod val="75000"/>
                    <a:lumOff val="25000"/>
                  </a:schemeClr>
                </a:solidFill>
                <a:latin typeface="Arial Narrow" panose="020B0606020202030204" pitchFamily="34" charset="0"/>
                <a:cs typeface="Arial" pitchFamily="34" charset="0"/>
              </a:rPr>
              <a:t> </a:t>
            </a:r>
            <a:r>
              <a:rPr lang="id-ID" altLang="ko-KR" dirty="0">
                <a:solidFill>
                  <a:schemeClr val="tx1">
                    <a:lumMod val="75000"/>
                    <a:lumOff val="25000"/>
                  </a:schemeClr>
                </a:solidFill>
                <a:latin typeface="Arial Narrow" panose="020B0606020202030204" pitchFamily="34" charset="0"/>
                <a:cs typeface="Arial" pitchFamily="34" charset="0"/>
              </a:rPr>
              <a:t>pada dasarnya hanyalah sistem penghitung sangat cepat yang memproses semua </a:t>
            </a:r>
            <a:r>
              <a:rPr lang="id-ID" altLang="ko-KR" dirty="0" smtClean="0">
                <a:solidFill>
                  <a:schemeClr val="tx1">
                    <a:lumMod val="75000"/>
                    <a:lumOff val="25000"/>
                  </a:schemeClr>
                </a:solidFill>
                <a:latin typeface="Arial Narrow" panose="020B0606020202030204" pitchFamily="34" charset="0"/>
                <a:cs typeface="Arial" pitchFamily="34" charset="0"/>
              </a:rPr>
              <a:t>bentuk </a:t>
            </a:r>
            <a:r>
              <a:rPr lang="id-ID" altLang="ko-KR" dirty="0">
                <a:solidFill>
                  <a:schemeClr val="tx1">
                    <a:lumMod val="75000"/>
                    <a:lumOff val="25000"/>
                  </a:schemeClr>
                </a:solidFill>
                <a:latin typeface="Arial Narrow" panose="020B0606020202030204" pitchFamily="34" charset="0"/>
                <a:cs typeface="Arial" pitchFamily="34" charset="0"/>
              </a:rPr>
              <a:t>informasi sebagai </a:t>
            </a:r>
            <a:r>
              <a:rPr lang="id-ID" altLang="ko-KR" dirty="0" smtClean="0">
                <a:solidFill>
                  <a:schemeClr val="tx1">
                    <a:lumMod val="75000"/>
                    <a:lumOff val="25000"/>
                  </a:schemeClr>
                </a:solidFill>
                <a:latin typeface="Arial Narrow" panose="020B0606020202030204" pitchFamily="34" charset="0"/>
                <a:cs typeface="Arial" pitchFamily="34" charset="0"/>
              </a:rPr>
              <a:t>nilai </a:t>
            </a:r>
            <a:r>
              <a:rPr lang="id-ID" altLang="ko-KR" dirty="0">
                <a:solidFill>
                  <a:schemeClr val="tx1">
                    <a:lumMod val="75000"/>
                    <a:lumOff val="25000"/>
                  </a:schemeClr>
                </a:solidFill>
                <a:latin typeface="Arial Narrow" panose="020B0606020202030204" pitchFamily="34" charset="0"/>
                <a:cs typeface="Arial" pitchFamily="34" charset="0"/>
              </a:rPr>
              <a:t>numerik (kode digital).</a:t>
            </a:r>
            <a:endParaRPr lang="en-US" altLang="ko-KR" dirty="0">
              <a:solidFill>
                <a:schemeClr val="tx1">
                  <a:lumMod val="75000"/>
                  <a:lumOff val="25000"/>
                </a:schemeClr>
              </a:solidFill>
              <a:latin typeface="Arial Narrow" panose="020B0606020202030204" pitchFamily="34" charset="0"/>
              <a:cs typeface="Arial" pitchFamily="34" charset="0"/>
            </a:endParaRPr>
          </a:p>
        </p:txBody>
      </p:sp>
      <p:sp>
        <p:nvSpPr>
          <p:cNvPr id="10" name="Rounded Rectangle 27"/>
          <p:cNvSpPr/>
          <p:nvPr/>
        </p:nvSpPr>
        <p:spPr>
          <a:xfrm>
            <a:off x="5004048" y="1812247"/>
            <a:ext cx="593594" cy="45596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ounded Rectangle 7"/>
          <p:cNvSpPr/>
          <p:nvPr/>
        </p:nvSpPr>
        <p:spPr>
          <a:xfrm>
            <a:off x="3583569" y="3489642"/>
            <a:ext cx="603501" cy="520815"/>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Picture 3" descr="I:\NURUL AJUM AI\Sinyal-Analog-Dan-Sinyal-Digital.png"/>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l="-776" t="38386" r="776" b="16427"/>
          <a:stretch/>
        </p:blipFill>
        <p:spPr bwMode="auto">
          <a:xfrm>
            <a:off x="5940152" y="1205388"/>
            <a:ext cx="3203848" cy="16696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Placeholder 18"/>
          <p:cNvPicPr>
            <a:picLocks noGrp="1" noChangeAspect="1"/>
          </p:cNvPicPr>
          <p:nvPr>
            <p:ph type="pic" idx="10"/>
          </p:nvPr>
        </p:nvPicPr>
        <p:blipFill rotWithShape="1">
          <a:blip r:embed="rId3"/>
          <a:srcRect r="792"/>
          <a:stretch/>
        </p:blipFill>
        <p:spPr>
          <a:xfrm>
            <a:off x="107504" y="2904049"/>
            <a:ext cx="3024336" cy="1683925"/>
          </a:xfrm>
          <a:prstGeom prst="rect">
            <a:avLst/>
          </a:prstGeom>
        </p:spPr>
      </p:pic>
    </p:spTree>
    <p:extLst>
      <p:ext uri="{BB962C8B-B14F-4D97-AF65-F5344CB8AC3E}">
        <p14:creationId xmlns:p14="http://schemas.microsoft.com/office/powerpoint/2010/main" val="1801578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ltLang="ko-KR" dirty="0" smtClean="0">
                <a:solidFill>
                  <a:schemeClr val="accent3"/>
                </a:solidFill>
              </a:rPr>
              <a:t>Cara Kerja Sistem Digital</a:t>
            </a:r>
            <a:endParaRPr lang="ko-KR" altLang="en-US" dirty="0"/>
          </a:p>
        </p:txBody>
      </p:sp>
      <p:sp>
        <p:nvSpPr>
          <p:cNvPr id="3" name="Rectangle 2"/>
          <p:cNvSpPr/>
          <p:nvPr/>
        </p:nvSpPr>
        <p:spPr>
          <a:xfrm>
            <a:off x="1484189" y="1313778"/>
            <a:ext cx="25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Rectangle 3"/>
          <p:cNvSpPr/>
          <p:nvPr/>
        </p:nvSpPr>
        <p:spPr>
          <a:xfrm>
            <a:off x="5421716" y="1217598"/>
            <a:ext cx="259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ounded Rectangle 27"/>
          <p:cNvSpPr/>
          <p:nvPr/>
        </p:nvSpPr>
        <p:spPr>
          <a:xfrm>
            <a:off x="6504584" y="808200"/>
            <a:ext cx="299807" cy="23029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Rounded Rectangle 7"/>
          <p:cNvSpPr/>
          <p:nvPr/>
        </p:nvSpPr>
        <p:spPr>
          <a:xfrm>
            <a:off x="2627784" y="847894"/>
            <a:ext cx="304811" cy="26304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TextBox 7"/>
          <p:cNvSpPr txBox="1"/>
          <p:nvPr/>
        </p:nvSpPr>
        <p:spPr>
          <a:xfrm>
            <a:off x="1240256" y="1458815"/>
            <a:ext cx="3835800" cy="3139321"/>
          </a:xfrm>
          <a:prstGeom prst="rect">
            <a:avLst/>
          </a:prstGeom>
          <a:noFill/>
        </p:spPr>
        <p:txBody>
          <a:bodyPr wrap="square" rtlCol="0">
            <a:spAutoFit/>
          </a:bodyPr>
          <a:lstStyle/>
          <a:p>
            <a:r>
              <a:rPr lang="en-US" altLang="ko-KR" sz="2200" b="1" dirty="0" smtClean="0">
                <a:solidFill>
                  <a:schemeClr val="tx1">
                    <a:lumMod val="75000"/>
                    <a:lumOff val="25000"/>
                  </a:schemeClr>
                </a:solidFill>
                <a:latin typeface="Arial Narrow" panose="020B0606020202030204" pitchFamily="34" charset="0"/>
                <a:cs typeface="Arial" pitchFamily="34" charset="0"/>
              </a:rPr>
              <a:t>S</a:t>
            </a:r>
            <a:r>
              <a:rPr lang="id-ID" altLang="ko-KR" sz="2200" b="1" dirty="0" smtClean="0">
                <a:solidFill>
                  <a:schemeClr val="tx1">
                    <a:lumMod val="75000"/>
                    <a:lumOff val="25000"/>
                  </a:schemeClr>
                </a:solidFill>
                <a:latin typeface="Arial Narrow" panose="020B0606020202030204" pitchFamily="34" charset="0"/>
                <a:cs typeface="Arial" pitchFamily="34" charset="0"/>
              </a:rPr>
              <a:t>i</a:t>
            </a:r>
            <a:r>
              <a:rPr lang="en-US" altLang="ko-KR" sz="2200" b="1" dirty="0" smtClean="0">
                <a:solidFill>
                  <a:schemeClr val="tx1">
                    <a:lumMod val="75000"/>
                    <a:lumOff val="25000"/>
                  </a:schemeClr>
                </a:solidFill>
                <a:latin typeface="Arial Narrow" panose="020B0606020202030204" pitchFamily="34" charset="0"/>
                <a:cs typeface="Arial" pitchFamily="34" charset="0"/>
              </a:rPr>
              <a:t>stem </a:t>
            </a:r>
            <a:r>
              <a:rPr lang="id-ID" altLang="ko-KR" sz="2200" b="1" dirty="0" smtClean="0">
                <a:solidFill>
                  <a:schemeClr val="tx1">
                    <a:lumMod val="75000"/>
                    <a:lumOff val="25000"/>
                  </a:schemeClr>
                </a:solidFill>
                <a:latin typeface="Arial Narrow" panose="020B0606020202030204" pitchFamily="34" charset="0"/>
                <a:cs typeface="Arial" pitchFamily="34" charset="0"/>
              </a:rPr>
              <a:t>D</a:t>
            </a:r>
            <a:r>
              <a:rPr lang="en-US" altLang="ko-KR" sz="2200" b="1" dirty="0" err="1" smtClean="0">
                <a:solidFill>
                  <a:schemeClr val="tx1">
                    <a:lumMod val="75000"/>
                    <a:lumOff val="25000"/>
                  </a:schemeClr>
                </a:solidFill>
                <a:latin typeface="Arial Narrow" panose="020B0606020202030204" pitchFamily="34" charset="0"/>
                <a:cs typeface="Arial" pitchFamily="34" charset="0"/>
              </a:rPr>
              <a:t>igital</a:t>
            </a:r>
            <a:r>
              <a:rPr lang="en-US" altLang="ko-KR" sz="2200" b="1" dirty="0" smtClean="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merupakan</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bentuk</a:t>
            </a:r>
            <a:r>
              <a:rPr lang="en-US" altLang="ko-KR" sz="2200" dirty="0">
                <a:solidFill>
                  <a:schemeClr val="tx1">
                    <a:lumMod val="75000"/>
                    <a:lumOff val="25000"/>
                  </a:schemeClr>
                </a:solidFill>
                <a:latin typeface="Arial Narrow" panose="020B0606020202030204" pitchFamily="34" charset="0"/>
                <a:cs typeface="Arial" pitchFamily="34" charset="0"/>
              </a:rPr>
              <a:t> sampling </a:t>
            </a:r>
            <a:r>
              <a:rPr lang="en-US" altLang="ko-KR" sz="2200" dirty="0" err="1">
                <a:solidFill>
                  <a:schemeClr val="tx1">
                    <a:lumMod val="75000"/>
                    <a:lumOff val="25000"/>
                  </a:schemeClr>
                </a:solidFill>
                <a:latin typeface="Arial Narrow" panose="020B0606020202030204" pitchFamily="34" charset="0"/>
                <a:cs typeface="Arial" pitchFamily="34" charset="0"/>
              </a:rPr>
              <a:t>dari</a:t>
            </a:r>
            <a:r>
              <a:rPr lang="en-US" altLang="ko-KR" sz="2200" dirty="0">
                <a:solidFill>
                  <a:schemeClr val="tx1">
                    <a:lumMod val="75000"/>
                    <a:lumOff val="25000"/>
                  </a:schemeClr>
                </a:solidFill>
                <a:latin typeface="Arial Narrow" panose="020B0606020202030204" pitchFamily="34" charset="0"/>
                <a:cs typeface="Arial" pitchFamily="34" charset="0"/>
              </a:rPr>
              <a:t> system analog. </a:t>
            </a:r>
            <a:endParaRPr lang="id-ID" altLang="ko-KR" sz="2200" dirty="0" smtClean="0">
              <a:solidFill>
                <a:schemeClr val="tx1">
                  <a:lumMod val="75000"/>
                  <a:lumOff val="25000"/>
                </a:schemeClr>
              </a:solidFill>
              <a:latin typeface="Arial Narrow" panose="020B0606020202030204" pitchFamily="34" charset="0"/>
              <a:cs typeface="Arial" pitchFamily="34" charset="0"/>
            </a:endParaRPr>
          </a:p>
          <a:p>
            <a:r>
              <a:rPr lang="en-US" altLang="ko-KR" sz="2200" b="1" dirty="0" smtClean="0">
                <a:solidFill>
                  <a:schemeClr val="tx1">
                    <a:lumMod val="75000"/>
                    <a:lumOff val="25000"/>
                  </a:schemeClr>
                </a:solidFill>
                <a:latin typeface="Arial Narrow" panose="020B0606020202030204" pitchFamily="34" charset="0"/>
                <a:cs typeface="Arial" pitchFamily="34" charset="0"/>
              </a:rPr>
              <a:t>Digital</a:t>
            </a:r>
            <a:r>
              <a:rPr lang="en-US" altLang="ko-KR" sz="2200" dirty="0" smtClean="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pada</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dasarnya</a:t>
            </a:r>
            <a:r>
              <a:rPr lang="en-US" altLang="ko-KR" sz="2200" dirty="0">
                <a:solidFill>
                  <a:schemeClr val="tx1">
                    <a:lumMod val="75000"/>
                    <a:lumOff val="25000"/>
                  </a:schemeClr>
                </a:solidFill>
                <a:latin typeface="Arial Narrow" panose="020B0606020202030204" pitchFamily="34" charset="0"/>
                <a:cs typeface="Arial" pitchFamily="34" charset="0"/>
              </a:rPr>
              <a:t> di code-</a:t>
            </a:r>
            <a:r>
              <a:rPr lang="en-US" altLang="ko-KR" sz="2200" dirty="0" err="1">
                <a:solidFill>
                  <a:schemeClr val="tx1">
                    <a:lumMod val="75000"/>
                    <a:lumOff val="25000"/>
                  </a:schemeClr>
                </a:solidFill>
                <a:latin typeface="Arial Narrow" panose="020B0606020202030204" pitchFamily="34" charset="0"/>
                <a:cs typeface="Arial" pitchFamily="34" charset="0"/>
              </a:rPr>
              <a:t>kan</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dalam</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bentuk</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bilangan</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smtClean="0">
                <a:solidFill>
                  <a:schemeClr val="tx1">
                    <a:lumMod val="75000"/>
                    <a:lumOff val="25000"/>
                  </a:schemeClr>
                </a:solidFill>
                <a:latin typeface="Arial Narrow" panose="020B0606020202030204" pitchFamily="34" charset="0"/>
                <a:cs typeface="Arial" pitchFamily="34" charset="0"/>
              </a:rPr>
              <a:t>biner</a:t>
            </a:r>
            <a:r>
              <a:rPr lang="id-ID" altLang="ko-KR" sz="2200" dirty="0" smtClean="0">
                <a:solidFill>
                  <a:schemeClr val="tx1">
                    <a:lumMod val="75000"/>
                    <a:lumOff val="25000"/>
                  </a:schemeClr>
                </a:solidFill>
                <a:latin typeface="Arial Narrow" panose="020B0606020202030204" pitchFamily="34" charset="0"/>
                <a:cs typeface="Arial" pitchFamily="34" charset="0"/>
              </a:rPr>
              <a:t>.</a:t>
            </a:r>
          </a:p>
          <a:p>
            <a:r>
              <a:rPr lang="en-US" altLang="ko-KR" sz="2200" dirty="0" err="1" smtClean="0">
                <a:solidFill>
                  <a:schemeClr val="tx1">
                    <a:lumMod val="75000"/>
                    <a:lumOff val="25000"/>
                  </a:schemeClr>
                </a:solidFill>
                <a:latin typeface="Arial Narrow" panose="020B0606020202030204" pitchFamily="34" charset="0"/>
                <a:cs typeface="Arial" pitchFamily="34" charset="0"/>
              </a:rPr>
              <a:t>Besarnya</a:t>
            </a:r>
            <a:r>
              <a:rPr lang="en-US" altLang="ko-KR" sz="2200" dirty="0" smtClean="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nilai</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suatu</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smtClean="0">
                <a:solidFill>
                  <a:schemeClr val="tx1">
                    <a:lumMod val="75000"/>
                    <a:lumOff val="25000"/>
                  </a:schemeClr>
                </a:solidFill>
                <a:latin typeface="Arial Narrow" panose="020B0606020202030204" pitchFamily="34" charset="0"/>
                <a:cs typeface="Arial" pitchFamily="34" charset="0"/>
              </a:rPr>
              <a:t>s</a:t>
            </a:r>
            <a:r>
              <a:rPr lang="id-ID" altLang="ko-KR" sz="2200" dirty="0" smtClean="0">
                <a:solidFill>
                  <a:schemeClr val="tx1">
                    <a:lumMod val="75000"/>
                    <a:lumOff val="25000"/>
                  </a:schemeClr>
                </a:solidFill>
                <a:latin typeface="Arial Narrow" panose="020B0606020202030204" pitchFamily="34" charset="0"/>
                <a:cs typeface="Arial" pitchFamily="34" charset="0"/>
              </a:rPr>
              <a:t>i</a:t>
            </a:r>
            <a:r>
              <a:rPr lang="en-US" altLang="ko-KR" sz="2200" dirty="0" smtClean="0">
                <a:solidFill>
                  <a:schemeClr val="tx1">
                    <a:lumMod val="75000"/>
                    <a:lumOff val="25000"/>
                  </a:schemeClr>
                </a:solidFill>
                <a:latin typeface="Arial Narrow" panose="020B0606020202030204" pitchFamily="34" charset="0"/>
                <a:cs typeface="Arial" pitchFamily="34" charset="0"/>
              </a:rPr>
              <a:t>stem </a:t>
            </a:r>
            <a:r>
              <a:rPr lang="en-US" altLang="ko-KR" sz="2200" dirty="0">
                <a:solidFill>
                  <a:schemeClr val="tx1">
                    <a:lumMod val="75000"/>
                    <a:lumOff val="25000"/>
                  </a:schemeClr>
                </a:solidFill>
                <a:latin typeface="Arial Narrow" panose="020B0606020202030204" pitchFamily="34" charset="0"/>
                <a:cs typeface="Arial" pitchFamily="34" charset="0"/>
              </a:rPr>
              <a:t>digital </a:t>
            </a:r>
            <a:r>
              <a:rPr lang="en-US" altLang="ko-KR" sz="2200" dirty="0" err="1">
                <a:solidFill>
                  <a:schemeClr val="tx1">
                    <a:lumMod val="75000"/>
                    <a:lumOff val="25000"/>
                  </a:schemeClr>
                </a:solidFill>
                <a:latin typeface="Arial Narrow" panose="020B0606020202030204" pitchFamily="34" charset="0"/>
                <a:cs typeface="Arial" pitchFamily="34" charset="0"/>
              </a:rPr>
              <a:t>dibatasi</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oleh</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lebarnya</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jumlah</a:t>
            </a:r>
            <a:r>
              <a:rPr lang="en-US" altLang="ko-KR" sz="2200" dirty="0">
                <a:solidFill>
                  <a:schemeClr val="tx1">
                    <a:lumMod val="75000"/>
                    <a:lumOff val="25000"/>
                  </a:schemeClr>
                </a:solidFill>
                <a:latin typeface="Arial Narrow" panose="020B0606020202030204" pitchFamily="34" charset="0"/>
                <a:cs typeface="Arial" pitchFamily="34" charset="0"/>
              </a:rPr>
              <a:t> bit (</a:t>
            </a:r>
            <a:r>
              <a:rPr lang="en-US" altLang="ko-KR" sz="2200" dirty="0" smtClean="0">
                <a:solidFill>
                  <a:schemeClr val="tx1">
                    <a:lumMod val="75000"/>
                    <a:lumOff val="25000"/>
                  </a:schemeClr>
                </a:solidFill>
                <a:latin typeface="Arial Narrow" panose="020B0606020202030204" pitchFamily="34" charset="0"/>
                <a:cs typeface="Arial" pitchFamily="34" charset="0"/>
              </a:rPr>
              <a:t>b</a:t>
            </a:r>
            <a:r>
              <a:rPr lang="id-ID" altLang="ko-KR" sz="2200" dirty="0" smtClean="0">
                <a:solidFill>
                  <a:schemeClr val="tx1">
                    <a:lumMod val="75000"/>
                    <a:lumOff val="25000"/>
                  </a:schemeClr>
                </a:solidFill>
                <a:latin typeface="Arial Narrow" panose="020B0606020202030204" pitchFamily="34" charset="0"/>
                <a:cs typeface="Arial" pitchFamily="34" charset="0"/>
              </a:rPr>
              <a:t>a</a:t>
            </a:r>
            <a:r>
              <a:rPr lang="en-US" altLang="ko-KR" sz="2200" dirty="0" err="1" smtClean="0">
                <a:solidFill>
                  <a:schemeClr val="tx1">
                    <a:lumMod val="75000"/>
                    <a:lumOff val="25000"/>
                  </a:schemeClr>
                </a:solidFill>
                <a:latin typeface="Arial Narrow" panose="020B0606020202030204" pitchFamily="34" charset="0"/>
                <a:cs typeface="Arial" pitchFamily="34" charset="0"/>
              </a:rPr>
              <a:t>ndwidth</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smtClean="0">
                <a:solidFill>
                  <a:schemeClr val="tx1">
                    <a:lumMod val="75000"/>
                    <a:lumOff val="25000"/>
                  </a:schemeClr>
                </a:solidFill>
                <a:latin typeface="Arial Narrow" panose="020B0606020202030204" pitchFamily="34" charset="0"/>
                <a:cs typeface="Arial" pitchFamily="34" charset="0"/>
              </a:rPr>
              <a:t>Jumlah</a:t>
            </a:r>
            <a:r>
              <a:rPr lang="en-US" altLang="ko-KR" sz="2200" dirty="0" smtClean="0">
                <a:solidFill>
                  <a:schemeClr val="tx1">
                    <a:lumMod val="75000"/>
                    <a:lumOff val="25000"/>
                  </a:schemeClr>
                </a:solidFill>
                <a:latin typeface="Arial Narrow" panose="020B0606020202030204" pitchFamily="34" charset="0"/>
                <a:cs typeface="Arial" pitchFamily="34" charset="0"/>
              </a:rPr>
              <a:t> </a:t>
            </a:r>
            <a:r>
              <a:rPr lang="en-US" altLang="ko-KR" sz="2200" dirty="0">
                <a:solidFill>
                  <a:schemeClr val="tx1">
                    <a:lumMod val="75000"/>
                    <a:lumOff val="25000"/>
                  </a:schemeClr>
                </a:solidFill>
                <a:latin typeface="Arial Narrow" panose="020B0606020202030204" pitchFamily="34" charset="0"/>
                <a:cs typeface="Arial" pitchFamily="34" charset="0"/>
              </a:rPr>
              <a:t>bit </a:t>
            </a:r>
            <a:r>
              <a:rPr lang="en-US" altLang="ko-KR" sz="2200" dirty="0" err="1">
                <a:solidFill>
                  <a:schemeClr val="tx1">
                    <a:lumMod val="75000"/>
                    <a:lumOff val="25000"/>
                  </a:schemeClr>
                </a:solidFill>
                <a:latin typeface="Arial Narrow" panose="020B0606020202030204" pitchFamily="34" charset="0"/>
                <a:cs typeface="Arial" pitchFamily="34" charset="0"/>
              </a:rPr>
              <a:t>juga</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sangat</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mempengaruhi</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nilai</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akurasi</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smtClean="0">
                <a:solidFill>
                  <a:schemeClr val="tx1">
                    <a:lumMod val="75000"/>
                    <a:lumOff val="25000"/>
                  </a:schemeClr>
                </a:solidFill>
                <a:latin typeface="Arial Narrow" panose="020B0606020202030204" pitchFamily="34" charset="0"/>
                <a:cs typeface="Arial" pitchFamily="34" charset="0"/>
              </a:rPr>
              <a:t>s</a:t>
            </a:r>
            <a:r>
              <a:rPr lang="id-ID" altLang="ko-KR" sz="2200" dirty="0" smtClean="0">
                <a:solidFill>
                  <a:schemeClr val="tx1">
                    <a:lumMod val="75000"/>
                    <a:lumOff val="25000"/>
                  </a:schemeClr>
                </a:solidFill>
                <a:latin typeface="Arial Narrow" panose="020B0606020202030204" pitchFamily="34" charset="0"/>
                <a:cs typeface="Arial" pitchFamily="34" charset="0"/>
              </a:rPr>
              <a:t>i</a:t>
            </a:r>
            <a:r>
              <a:rPr lang="en-US" altLang="ko-KR" sz="2200" dirty="0" smtClean="0">
                <a:solidFill>
                  <a:schemeClr val="tx1">
                    <a:lumMod val="75000"/>
                    <a:lumOff val="25000"/>
                  </a:schemeClr>
                </a:solidFill>
                <a:latin typeface="Arial Narrow" panose="020B0606020202030204" pitchFamily="34" charset="0"/>
                <a:cs typeface="Arial" pitchFamily="34" charset="0"/>
              </a:rPr>
              <a:t>stem digital</a:t>
            </a:r>
            <a:r>
              <a:rPr lang="id-ID" altLang="ko-KR" sz="2200" dirty="0" smtClean="0">
                <a:solidFill>
                  <a:schemeClr val="tx1">
                    <a:lumMod val="75000"/>
                    <a:lumOff val="25000"/>
                  </a:schemeClr>
                </a:solidFill>
                <a:latin typeface="Arial Narrow" panose="020B0606020202030204" pitchFamily="34" charset="0"/>
                <a:cs typeface="Arial" pitchFamily="34" charset="0"/>
              </a:rPr>
              <a:t>.</a:t>
            </a:r>
            <a:endParaRPr lang="en-US" altLang="ko-KR" sz="2200" dirty="0">
              <a:solidFill>
                <a:schemeClr val="tx1">
                  <a:lumMod val="75000"/>
                  <a:lumOff val="25000"/>
                </a:schemeClr>
              </a:solidFill>
              <a:latin typeface="Arial Narrow" panose="020B0606020202030204" pitchFamily="34" charset="0"/>
              <a:cs typeface="Arial" pitchFamily="34" charset="0"/>
            </a:endParaRPr>
          </a:p>
        </p:txBody>
      </p:sp>
      <p:sp>
        <p:nvSpPr>
          <p:cNvPr id="9" name="TextBox 8"/>
          <p:cNvSpPr txBox="1"/>
          <p:nvPr/>
        </p:nvSpPr>
        <p:spPr>
          <a:xfrm>
            <a:off x="5351016" y="1426741"/>
            <a:ext cx="3469456" cy="3139321"/>
          </a:xfrm>
          <a:prstGeom prst="rect">
            <a:avLst/>
          </a:prstGeom>
          <a:noFill/>
        </p:spPr>
        <p:txBody>
          <a:bodyPr wrap="square" rtlCol="0">
            <a:spAutoFit/>
          </a:bodyPr>
          <a:lstStyle/>
          <a:p>
            <a:r>
              <a:rPr lang="en-US" altLang="ko-KR" sz="2200" dirty="0" err="1">
                <a:solidFill>
                  <a:schemeClr val="tx1">
                    <a:lumMod val="75000"/>
                    <a:lumOff val="25000"/>
                  </a:schemeClr>
                </a:solidFill>
                <a:latin typeface="Arial Narrow" panose="020B0606020202030204" pitchFamily="34" charset="0"/>
                <a:cs typeface="Arial" pitchFamily="34" charset="0"/>
              </a:rPr>
              <a:t>Pada</a:t>
            </a:r>
            <a:r>
              <a:rPr lang="en-US" altLang="ko-KR" sz="2200" dirty="0">
                <a:solidFill>
                  <a:schemeClr val="tx1">
                    <a:lumMod val="75000"/>
                    <a:lumOff val="25000"/>
                  </a:schemeClr>
                </a:solidFill>
                <a:latin typeface="Arial Narrow" panose="020B0606020202030204" pitchFamily="34" charset="0"/>
                <a:cs typeface="Arial" pitchFamily="34" charset="0"/>
              </a:rPr>
              <a:t> </a:t>
            </a:r>
            <a:r>
              <a:rPr lang="id-ID" altLang="ko-KR" sz="2200" b="1" dirty="0" smtClean="0">
                <a:solidFill>
                  <a:schemeClr val="tx1">
                    <a:lumMod val="75000"/>
                    <a:lumOff val="25000"/>
                  </a:schemeClr>
                </a:solidFill>
                <a:latin typeface="Arial Narrow" panose="020B0606020202030204" pitchFamily="34" charset="0"/>
                <a:cs typeface="Arial" pitchFamily="34" charset="0"/>
              </a:rPr>
              <a:t>Si</a:t>
            </a:r>
            <a:r>
              <a:rPr lang="en-US" altLang="ko-KR" sz="2200" b="1" dirty="0" smtClean="0">
                <a:solidFill>
                  <a:schemeClr val="tx1">
                    <a:lumMod val="75000"/>
                    <a:lumOff val="25000"/>
                  </a:schemeClr>
                </a:solidFill>
                <a:latin typeface="Arial Narrow" panose="020B0606020202030204" pitchFamily="34" charset="0"/>
                <a:cs typeface="Arial" pitchFamily="34" charset="0"/>
              </a:rPr>
              <a:t>stem </a:t>
            </a:r>
            <a:r>
              <a:rPr lang="id-ID" altLang="ko-KR" sz="2200" b="1" dirty="0" smtClean="0">
                <a:solidFill>
                  <a:schemeClr val="tx1">
                    <a:lumMod val="75000"/>
                    <a:lumOff val="25000"/>
                  </a:schemeClr>
                </a:solidFill>
                <a:latin typeface="Arial Narrow" panose="020B0606020202030204" pitchFamily="34" charset="0"/>
                <a:cs typeface="Arial" pitchFamily="34" charset="0"/>
              </a:rPr>
              <a:t>A</a:t>
            </a:r>
            <a:r>
              <a:rPr lang="en-US" altLang="ko-KR" sz="2200" b="1" dirty="0" err="1" smtClean="0">
                <a:solidFill>
                  <a:schemeClr val="tx1">
                    <a:lumMod val="75000"/>
                    <a:lumOff val="25000"/>
                  </a:schemeClr>
                </a:solidFill>
                <a:latin typeface="Arial Narrow" panose="020B0606020202030204" pitchFamily="34" charset="0"/>
                <a:cs typeface="Arial" pitchFamily="34" charset="0"/>
              </a:rPr>
              <a:t>nalog</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terdapat</a:t>
            </a:r>
            <a:r>
              <a:rPr lang="en-US" altLang="ko-KR" sz="2200" dirty="0">
                <a:solidFill>
                  <a:schemeClr val="tx1">
                    <a:lumMod val="75000"/>
                    <a:lumOff val="25000"/>
                  </a:schemeClr>
                </a:solidFill>
                <a:latin typeface="Arial Narrow" panose="020B0606020202030204" pitchFamily="34" charset="0"/>
                <a:cs typeface="Arial" pitchFamily="34" charset="0"/>
              </a:rPr>
              <a:t> amplifier di </a:t>
            </a:r>
            <a:r>
              <a:rPr lang="en-US" altLang="ko-KR" sz="2200" dirty="0" err="1">
                <a:solidFill>
                  <a:schemeClr val="tx1">
                    <a:lumMod val="75000"/>
                    <a:lumOff val="25000"/>
                  </a:schemeClr>
                </a:solidFill>
                <a:latin typeface="Arial Narrow" panose="020B0606020202030204" pitchFamily="34" charset="0"/>
                <a:cs typeface="Arial" pitchFamily="34" charset="0"/>
              </a:rPr>
              <a:t>sepanjang</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jalur</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tranmisi</a:t>
            </a:r>
            <a:r>
              <a:rPr lang="en-US" altLang="ko-KR" sz="2200" dirty="0">
                <a:solidFill>
                  <a:schemeClr val="tx1">
                    <a:lumMod val="75000"/>
                    <a:lumOff val="25000"/>
                  </a:schemeClr>
                </a:solidFill>
                <a:latin typeface="Arial Narrow" panose="020B0606020202030204" pitchFamily="34" charset="0"/>
                <a:cs typeface="Arial" pitchFamily="34" charset="0"/>
              </a:rPr>
              <a:t>. </a:t>
            </a:r>
            <a:endParaRPr lang="id-ID" altLang="ko-KR" sz="2200" dirty="0" smtClean="0">
              <a:solidFill>
                <a:schemeClr val="tx1">
                  <a:lumMod val="75000"/>
                  <a:lumOff val="25000"/>
                </a:schemeClr>
              </a:solidFill>
              <a:latin typeface="Arial Narrow" panose="020B0606020202030204" pitchFamily="34" charset="0"/>
              <a:cs typeface="Arial" pitchFamily="34" charset="0"/>
            </a:endParaRPr>
          </a:p>
          <a:p>
            <a:r>
              <a:rPr lang="en-US" altLang="ko-KR" sz="2200" dirty="0" err="1" smtClean="0">
                <a:solidFill>
                  <a:schemeClr val="tx1">
                    <a:lumMod val="75000"/>
                    <a:lumOff val="25000"/>
                  </a:schemeClr>
                </a:solidFill>
                <a:latin typeface="Arial Narrow" panose="020B0606020202030204" pitchFamily="34" charset="0"/>
                <a:cs typeface="Arial" pitchFamily="34" charset="0"/>
              </a:rPr>
              <a:t>Setiap</a:t>
            </a:r>
            <a:r>
              <a:rPr lang="en-US" altLang="ko-KR" sz="2200" dirty="0" smtClean="0">
                <a:solidFill>
                  <a:schemeClr val="tx1">
                    <a:lumMod val="75000"/>
                    <a:lumOff val="25000"/>
                  </a:schemeClr>
                </a:solidFill>
                <a:latin typeface="Arial Narrow" panose="020B0606020202030204" pitchFamily="34" charset="0"/>
                <a:cs typeface="Arial" pitchFamily="34" charset="0"/>
              </a:rPr>
              <a:t> </a:t>
            </a:r>
            <a:r>
              <a:rPr lang="en-US" altLang="ko-KR" sz="2200" dirty="0">
                <a:solidFill>
                  <a:schemeClr val="tx1">
                    <a:lumMod val="75000"/>
                    <a:lumOff val="25000"/>
                  </a:schemeClr>
                </a:solidFill>
                <a:latin typeface="Arial Narrow" panose="020B0606020202030204" pitchFamily="34" charset="0"/>
                <a:cs typeface="Arial" pitchFamily="34" charset="0"/>
              </a:rPr>
              <a:t>amplifier </a:t>
            </a:r>
            <a:r>
              <a:rPr lang="en-US" altLang="ko-KR" sz="2200" dirty="0" err="1">
                <a:solidFill>
                  <a:schemeClr val="tx1">
                    <a:lumMod val="75000"/>
                    <a:lumOff val="25000"/>
                  </a:schemeClr>
                </a:solidFill>
                <a:latin typeface="Arial Narrow" panose="020B0606020202030204" pitchFamily="34" charset="0"/>
                <a:cs typeface="Arial" pitchFamily="34" charset="0"/>
              </a:rPr>
              <a:t>menghasilkan</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penguatan</a:t>
            </a:r>
            <a:r>
              <a:rPr lang="en-US" altLang="ko-KR" sz="2200" dirty="0">
                <a:solidFill>
                  <a:schemeClr val="tx1">
                    <a:lumMod val="75000"/>
                    <a:lumOff val="25000"/>
                  </a:schemeClr>
                </a:solidFill>
                <a:latin typeface="Arial Narrow" panose="020B0606020202030204" pitchFamily="34" charset="0"/>
                <a:cs typeface="Arial" pitchFamily="34" charset="0"/>
              </a:rPr>
              <a:t> (gain), </a:t>
            </a:r>
            <a:r>
              <a:rPr lang="en-US" altLang="ko-KR" sz="2200" dirty="0" err="1">
                <a:solidFill>
                  <a:schemeClr val="tx1">
                    <a:lumMod val="75000"/>
                    <a:lumOff val="25000"/>
                  </a:schemeClr>
                </a:solidFill>
                <a:latin typeface="Arial Narrow" panose="020B0606020202030204" pitchFamily="34" charset="0"/>
                <a:cs typeface="Arial" pitchFamily="34" charset="0"/>
              </a:rPr>
              <a:t>baik</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menguatkan</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sinyal</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pesan</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maupun</a:t>
            </a:r>
            <a:r>
              <a:rPr lang="en-US" altLang="ko-KR" sz="2200" dirty="0">
                <a:solidFill>
                  <a:schemeClr val="tx1">
                    <a:lumMod val="75000"/>
                    <a:lumOff val="25000"/>
                  </a:schemeClr>
                </a:solidFill>
                <a:latin typeface="Arial Narrow" panose="020B0606020202030204" pitchFamily="34" charset="0"/>
                <a:cs typeface="Arial" pitchFamily="34" charset="0"/>
              </a:rPr>
              <a:t> noise </a:t>
            </a:r>
            <a:r>
              <a:rPr lang="en-US" altLang="ko-KR" sz="2200" dirty="0" err="1">
                <a:solidFill>
                  <a:schemeClr val="tx1">
                    <a:lumMod val="75000"/>
                    <a:lumOff val="25000"/>
                  </a:schemeClr>
                </a:solidFill>
                <a:latin typeface="Arial Narrow" panose="020B0606020202030204" pitchFamily="34" charset="0"/>
                <a:cs typeface="Arial" pitchFamily="34" charset="0"/>
              </a:rPr>
              <a:t>tambahan</a:t>
            </a:r>
            <a:r>
              <a:rPr lang="en-US" altLang="ko-KR" sz="2200" dirty="0">
                <a:solidFill>
                  <a:schemeClr val="tx1">
                    <a:lumMod val="75000"/>
                    <a:lumOff val="25000"/>
                  </a:schemeClr>
                </a:solidFill>
                <a:latin typeface="Arial Narrow" panose="020B0606020202030204" pitchFamily="34" charset="0"/>
                <a:cs typeface="Arial" pitchFamily="34" charset="0"/>
              </a:rPr>
              <a:t> yang </a:t>
            </a:r>
            <a:r>
              <a:rPr lang="en-US" altLang="ko-KR" sz="2200" dirty="0" err="1">
                <a:solidFill>
                  <a:schemeClr val="tx1">
                    <a:lumMod val="75000"/>
                    <a:lumOff val="25000"/>
                  </a:schemeClr>
                </a:solidFill>
                <a:latin typeface="Arial Narrow" panose="020B0606020202030204" pitchFamily="34" charset="0"/>
                <a:cs typeface="Arial" pitchFamily="34" charset="0"/>
              </a:rPr>
              <a:t>menyertai</a:t>
            </a:r>
            <a:r>
              <a:rPr lang="en-US" altLang="ko-KR" sz="2200" dirty="0">
                <a:solidFill>
                  <a:schemeClr val="tx1">
                    <a:lumMod val="75000"/>
                    <a:lumOff val="25000"/>
                  </a:schemeClr>
                </a:solidFill>
                <a:latin typeface="Arial Narrow" panose="020B0606020202030204" pitchFamily="34" charset="0"/>
                <a:cs typeface="Arial" pitchFamily="34" charset="0"/>
              </a:rPr>
              <a:t> di </a:t>
            </a:r>
            <a:r>
              <a:rPr lang="en-US" altLang="ko-KR" sz="2200" dirty="0" err="1">
                <a:solidFill>
                  <a:schemeClr val="tx1">
                    <a:lumMod val="75000"/>
                    <a:lumOff val="25000"/>
                  </a:schemeClr>
                </a:solidFill>
                <a:latin typeface="Arial Narrow" panose="020B0606020202030204" pitchFamily="34" charset="0"/>
                <a:cs typeface="Arial" pitchFamily="34" charset="0"/>
              </a:rPr>
              <a:t>sepanjang</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jalur</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tranmisi</a:t>
            </a:r>
            <a:r>
              <a:rPr lang="en-US" altLang="ko-KR" sz="2200" dirty="0">
                <a:solidFill>
                  <a:schemeClr val="tx1">
                    <a:lumMod val="75000"/>
                    <a:lumOff val="25000"/>
                  </a:schemeClr>
                </a:solidFill>
                <a:latin typeface="Arial Narrow" panose="020B0606020202030204" pitchFamily="34" charset="0"/>
                <a:cs typeface="Arial" pitchFamily="34" charset="0"/>
              </a:rPr>
              <a:t> </a:t>
            </a:r>
            <a:r>
              <a:rPr lang="en-US" altLang="ko-KR" sz="2200" dirty="0" err="1">
                <a:solidFill>
                  <a:schemeClr val="tx1">
                    <a:lumMod val="75000"/>
                    <a:lumOff val="25000"/>
                  </a:schemeClr>
                </a:solidFill>
                <a:latin typeface="Arial Narrow" panose="020B0606020202030204" pitchFamily="34" charset="0"/>
                <a:cs typeface="Arial" pitchFamily="34" charset="0"/>
              </a:rPr>
              <a:t>tersebut</a:t>
            </a:r>
            <a:endParaRPr lang="en-US" altLang="ko-KR" sz="2200" dirty="0">
              <a:solidFill>
                <a:schemeClr val="tx1">
                  <a:lumMod val="75000"/>
                  <a:lumOff val="25000"/>
                </a:schemeClr>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3759531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Sistem Bilangan</a:t>
            </a:r>
            <a:endParaRPr lang="id-ID" dirty="0"/>
          </a:p>
        </p:txBody>
      </p:sp>
      <p:pic>
        <p:nvPicPr>
          <p:cNvPr id="53" name="Picture 52"/>
          <p:cNvPicPr>
            <a:picLocks noChangeAspect="1"/>
          </p:cNvPicPr>
          <p:nvPr/>
        </p:nvPicPr>
        <p:blipFill>
          <a:blip r:embed="rId2"/>
          <a:stretch>
            <a:fillRect/>
          </a:stretch>
        </p:blipFill>
        <p:spPr>
          <a:xfrm>
            <a:off x="1403648" y="802264"/>
            <a:ext cx="7488832" cy="3113467"/>
          </a:xfrm>
          <a:prstGeom prst="rect">
            <a:avLst/>
          </a:prstGeom>
        </p:spPr>
      </p:pic>
      <p:pic>
        <p:nvPicPr>
          <p:cNvPr id="54" name="Picture 53"/>
          <p:cNvPicPr>
            <a:picLocks noChangeAspect="1"/>
          </p:cNvPicPr>
          <p:nvPr/>
        </p:nvPicPr>
        <p:blipFill>
          <a:blip r:embed="rId3"/>
          <a:stretch>
            <a:fillRect/>
          </a:stretch>
        </p:blipFill>
        <p:spPr>
          <a:xfrm>
            <a:off x="1403648" y="4155925"/>
            <a:ext cx="7488832" cy="824243"/>
          </a:xfrm>
          <a:prstGeom prst="rect">
            <a:avLst/>
          </a:prstGeom>
        </p:spPr>
      </p:pic>
    </p:spTree>
    <p:extLst>
      <p:ext uri="{BB962C8B-B14F-4D97-AF65-F5344CB8AC3E}">
        <p14:creationId xmlns:p14="http://schemas.microsoft.com/office/powerpoint/2010/main" val="1241468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a:t>
            </a:r>
            <a:endParaRPr lang="id-ID" dirty="0"/>
          </a:p>
        </p:txBody>
      </p:sp>
      <p:sp>
        <p:nvSpPr>
          <p:cNvPr id="3" name="Rectangle 2"/>
          <p:cNvSpPr/>
          <p:nvPr/>
        </p:nvSpPr>
        <p:spPr>
          <a:xfrm>
            <a:off x="1403648" y="853872"/>
            <a:ext cx="7632848" cy="3390415"/>
          </a:xfrm>
          <a:prstGeom prst="rect">
            <a:avLst/>
          </a:prstGeom>
        </p:spPr>
        <p:txBody>
          <a:bodyPr wrap="square">
            <a:spAutoFit/>
          </a:bodyPr>
          <a:lstStyle/>
          <a:p>
            <a:pPr marL="0" lvl="1" indent="-360000">
              <a:lnSpc>
                <a:spcPct val="114000"/>
              </a:lnSpc>
              <a:buFont typeface="Arial" panose="020B0604020202020204" pitchFamily="34" charset="0"/>
              <a:buChar char="•"/>
              <a:defRPr/>
            </a:pPr>
            <a:r>
              <a:rPr lang="en-US" sz="2400" dirty="0" err="1" smtClean="0"/>
              <a:t>Bilangan</a:t>
            </a:r>
            <a:r>
              <a:rPr lang="en-US" sz="2400" dirty="0" smtClean="0"/>
              <a:t> </a:t>
            </a:r>
            <a:r>
              <a:rPr lang="id-ID" sz="2400" dirty="0" err="1" smtClean="0"/>
              <a:t>D</a:t>
            </a:r>
            <a:r>
              <a:rPr lang="en-US" sz="2400" dirty="0" err="1" smtClean="0"/>
              <a:t>esimal</a:t>
            </a:r>
            <a:r>
              <a:rPr lang="en-US" sz="2400" dirty="0"/>
              <a:t>:</a:t>
            </a:r>
          </a:p>
          <a:p>
            <a:pPr marL="0" lvl="1" indent="360000">
              <a:lnSpc>
                <a:spcPct val="114000"/>
              </a:lnSpc>
              <a:defRPr/>
            </a:pPr>
            <a:r>
              <a:rPr lang="en-US" sz="2000" dirty="0" smtClean="0"/>
              <a:t>5185.68</a:t>
            </a:r>
            <a:r>
              <a:rPr lang="en-US" sz="2000" baseline="-25000" dirty="0" smtClean="0"/>
              <a:t>10</a:t>
            </a:r>
            <a:r>
              <a:rPr lang="en-US" sz="2000" dirty="0" smtClean="0"/>
              <a:t> </a:t>
            </a:r>
            <a:r>
              <a:rPr lang="en-US" sz="2000" dirty="0"/>
              <a:t>= 5x10</a:t>
            </a:r>
            <a:r>
              <a:rPr lang="en-US" sz="2000" baseline="30000" dirty="0"/>
              <a:t>3</a:t>
            </a:r>
            <a:r>
              <a:rPr lang="en-US" sz="2000" dirty="0"/>
              <a:t> + 1x10</a:t>
            </a:r>
            <a:r>
              <a:rPr lang="en-US" sz="2000" baseline="30000" dirty="0"/>
              <a:t>2 </a:t>
            </a:r>
            <a:r>
              <a:rPr lang="en-US" sz="2000" dirty="0"/>
              <a:t>+ 8x10</a:t>
            </a:r>
            <a:r>
              <a:rPr lang="en-US" sz="2000" baseline="30000" dirty="0"/>
              <a:t>1</a:t>
            </a:r>
            <a:r>
              <a:rPr lang="en-US" sz="2000" dirty="0"/>
              <a:t> + </a:t>
            </a:r>
            <a:r>
              <a:rPr lang="en-US" sz="2000" dirty="0" smtClean="0"/>
              <a:t>5x10</a:t>
            </a:r>
            <a:r>
              <a:rPr lang="en-US" sz="2000" baseline="30000" dirty="0" smtClean="0"/>
              <a:t>0</a:t>
            </a:r>
            <a:r>
              <a:rPr lang="en-US" sz="2000" dirty="0" smtClean="0"/>
              <a:t> </a:t>
            </a:r>
            <a:r>
              <a:rPr lang="en-US" sz="2000" dirty="0"/>
              <a:t>+ 6 x 10</a:t>
            </a:r>
            <a:r>
              <a:rPr lang="en-US" sz="2000" baseline="30000" dirty="0"/>
              <a:t>-1</a:t>
            </a:r>
            <a:r>
              <a:rPr lang="en-US" sz="2000" dirty="0"/>
              <a:t> + 8 x </a:t>
            </a:r>
            <a:r>
              <a:rPr lang="en-US" sz="2000" dirty="0" smtClean="0"/>
              <a:t>10</a:t>
            </a:r>
            <a:r>
              <a:rPr lang="en-US" sz="2000" baseline="30000" dirty="0" smtClean="0"/>
              <a:t>-2</a:t>
            </a:r>
            <a:endParaRPr lang="id-ID" sz="2000" baseline="30000" dirty="0" smtClean="0"/>
          </a:p>
          <a:p>
            <a:pPr marL="0" lvl="1" indent="360000">
              <a:lnSpc>
                <a:spcPct val="114000"/>
              </a:lnSpc>
              <a:defRPr/>
            </a:pPr>
            <a:r>
              <a:rPr lang="id-ID" sz="2000" baseline="30000" dirty="0" smtClean="0"/>
              <a:t>	</a:t>
            </a:r>
            <a:r>
              <a:rPr lang="id-ID" sz="2000" baseline="30000" dirty="0"/>
              <a:t> </a:t>
            </a:r>
            <a:r>
              <a:rPr lang="id-ID" sz="2000" dirty="0" smtClean="0"/>
              <a:t>        </a:t>
            </a:r>
            <a:r>
              <a:rPr lang="en-US" sz="2000" dirty="0" smtClean="0"/>
              <a:t>= </a:t>
            </a:r>
            <a:r>
              <a:rPr lang="en-US" sz="2000" dirty="0"/>
              <a:t>5x1000 + 1x100 + 8x10 + 5 x 1 + </a:t>
            </a:r>
            <a:r>
              <a:rPr lang="en-US" sz="2000" dirty="0" smtClean="0"/>
              <a:t>6x0.1 </a:t>
            </a:r>
            <a:r>
              <a:rPr lang="en-US" sz="2000" dirty="0"/>
              <a:t>+ 8x0.01 </a:t>
            </a:r>
          </a:p>
          <a:p>
            <a:pPr marL="0" lvl="1" indent="-360000">
              <a:lnSpc>
                <a:spcPct val="114000"/>
              </a:lnSpc>
              <a:defRPr/>
            </a:pPr>
            <a:endParaRPr lang="en-US" sz="2000" dirty="0"/>
          </a:p>
          <a:p>
            <a:pPr marL="0" lvl="1" indent="-360000">
              <a:lnSpc>
                <a:spcPct val="114000"/>
              </a:lnSpc>
              <a:buFont typeface="Arial" panose="020B0604020202020204" pitchFamily="34" charset="0"/>
              <a:buChar char="•"/>
              <a:defRPr/>
            </a:pPr>
            <a:r>
              <a:rPr lang="en-US" sz="2400" dirty="0" err="1"/>
              <a:t>Bilangan</a:t>
            </a:r>
            <a:r>
              <a:rPr lang="en-US" sz="2000" dirty="0"/>
              <a:t> </a:t>
            </a:r>
            <a:r>
              <a:rPr lang="id-ID" sz="2000" dirty="0" err="1" smtClean="0"/>
              <a:t>B</a:t>
            </a:r>
            <a:r>
              <a:rPr lang="en-US" sz="2000" dirty="0" err="1" smtClean="0"/>
              <a:t>iner</a:t>
            </a:r>
            <a:r>
              <a:rPr lang="en-US" sz="2000" dirty="0" smtClean="0"/>
              <a:t> </a:t>
            </a:r>
            <a:r>
              <a:rPr lang="en-US" sz="2000" dirty="0"/>
              <a:t>(</a:t>
            </a:r>
            <a:r>
              <a:rPr lang="en-US" sz="2000" dirty="0" err="1"/>
              <a:t>radiks</a:t>
            </a:r>
            <a:r>
              <a:rPr lang="en-US" sz="2000" dirty="0"/>
              <a:t>=2, digit={0, 1})</a:t>
            </a:r>
          </a:p>
          <a:p>
            <a:pPr marL="0" lvl="1" indent="360000">
              <a:lnSpc>
                <a:spcPct val="114000"/>
              </a:lnSpc>
              <a:defRPr/>
            </a:pPr>
            <a:r>
              <a:rPr lang="en-US" sz="2000" dirty="0" smtClean="0"/>
              <a:t>10011</a:t>
            </a:r>
            <a:r>
              <a:rPr lang="en-US" sz="2000" baseline="-25000" dirty="0" smtClean="0"/>
              <a:t>2</a:t>
            </a:r>
            <a:r>
              <a:rPr lang="en-US" sz="2000" dirty="0" smtClean="0"/>
              <a:t>  </a:t>
            </a:r>
            <a:r>
              <a:rPr lang="en-US" sz="2000" dirty="0"/>
              <a:t>= 1 </a:t>
            </a:r>
            <a:r>
              <a:rPr lang="en-GB" sz="2000" dirty="0">
                <a:sym typeface="Symbol" pitchFamily="18" charset="2"/>
              </a:rPr>
              <a:t></a:t>
            </a:r>
            <a:r>
              <a:rPr lang="en-US" sz="2000" dirty="0"/>
              <a:t> </a:t>
            </a:r>
            <a:r>
              <a:rPr lang="id-ID" sz="2000" dirty="0" smtClean="0"/>
              <a:t>2</a:t>
            </a:r>
            <a:r>
              <a:rPr lang="id-ID" sz="2000" baseline="30000" dirty="0" smtClean="0"/>
              <a:t>4</a:t>
            </a:r>
            <a:r>
              <a:rPr lang="en-US" sz="2000" dirty="0" smtClean="0"/>
              <a:t> </a:t>
            </a:r>
            <a:r>
              <a:rPr lang="en-US" sz="2000" dirty="0"/>
              <a:t>+ 0 </a:t>
            </a:r>
            <a:r>
              <a:rPr lang="en-GB" sz="2000" dirty="0">
                <a:sym typeface="Symbol" pitchFamily="18" charset="2"/>
              </a:rPr>
              <a:t></a:t>
            </a:r>
            <a:r>
              <a:rPr lang="en-US" sz="2000" dirty="0"/>
              <a:t> </a:t>
            </a:r>
            <a:r>
              <a:rPr lang="id-ID" sz="2000" dirty="0"/>
              <a:t>2</a:t>
            </a:r>
            <a:r>
              <a:rPr lang="en-US" sz="2000" baseline="30000" dirty="0"/>
              <a:t>3 </a:t>
            </a:r>
            <a:r>
              <a:rPr lang="en-US" sz="2000" dirty="0" smtClean="0"/>
              <a:t>+ </a:t>
            </a:r>
            <a:r>
              <a:rPr lang="en-US" sz="2000" dirty="0"/>
              <a:t>0 </a:t>
            </a:r>
            <a:r>
              <a:rPr lang="en-GB" sz="2000" dirty="0">
                <a:sym typeface="Symbol" pitchFamily="18" charset="2"/>
              </a:rPr>
              <a:t></a:t>
            </a:r>
            <a:r>
              <a:rPr lang="en-US" sz="2000" dirty="0"/>
              <a:t> </a:t>
            </a:r>
            <a:r>
              <a:rPr lang="id-ID" sz="2000" dirty="0" smtClean="0"/>
              <a:t>2</a:t>
            </a:r>
            <a:r>
              <a:rPr lang="id-ID" sz="2000" baseline="30000" dirty="0" smtClean="0"/>
              <a:t>2</a:t>
            </a:r>
            <a:r>
              <a:rPr lang="en-US" sz="2000" dirty="0" smtClean="0"/>
              <a:t> </a:t>
            </a:r>
            <a:r>
              <a:rPr lang="en-US" sz="2000" dirty="0"/>
              <a:t>+ 1 </a:t>
            </a:r>
            <a:r>
              <a:rPr lang="en-GB" sz="2000" dirty="0">
                <a:sym typeface="Symbol" pitchFamily="18" charset="2"/>
              </a:rPr>
              <a:t></a:t>
            </a:r>
            <a:r>
              <a:rPr lang="en-US" sz="2000" dirty="0"/>
              <a:t> </a:t>
            </a:r>
            <a:r>
              <a:rPr lang="id-ID" sz="2000" dirty="0" smtClean="0"/>
              <a:t>2</a:t>
            </a:r>
            <a:r>
              <a:rPr lang="id-ID" sz="2000" baseline="30000" dirty="0" smtClean="0"/>
              <a:t>1</a:t>
            </a:r>
            <a:r>
              <a:rPr lang="en-US" sz="2000" dirty="0" smtClean="0"/>
              <a:t> </a:t>
            </a:r>
            <a:r>
              <a:rPr lang="en-US" sz="2000" dirty="0"/>
              <a:t>+ 1 </a:t>
            </a:r>
            <a:r>
              <a:rPr lang="en-GB" sz="2000" dirty="0">
                <a:sym typeface="Symbol" pitchFamily="18" charset="2"/>
              </a:rPr>
              <a:t></a:t>
            </a:r>
            <a:r>
              <a:rPr lang="en-US" sz="2000" dirty="0"/>
              <a:t> </a:t>
            </a:r>
            <a:r>
              <a:rPr lang="id-ID" sz="2000" dirty="0" smtClean="0"/>
              <a:t>2</a:t>
            </a:r>
            <a:r>
              <a:rPr lang="id-ID" sz="2000" baseline="30000" dirty="0" smtClean="0"/>
              <a:t>0</a:t>
            </a:r>
            <a:r>
              <a:rPr lang="en-US" sz="2000" dirty="0" smtClean="0"/>
              <a:t>  </a:t>
            </a:r>
            <a:endParaRPr lang="id-ID" sz="2000" dirty="0" smtClean="0"/>
          </a:p>
          <a:p>
            <a:pPr marL="0" lvl="1" indent="360000">
              <a:lnSpc>
                <a:spcPct val="114000"/>
              </a:lnSpc>
              <a:defRPr/>
            </a:pPr>
            <a:r>
              <a:rPr lang="id-ID" sz="2000" dirty="0" smtClean="0"/>
              <a:t>	     = </a:t>
            </a:r>
            <a:r>
              <a:rPr lang="en-US" sz="2000" b="1" dirty="0" smtClean="0"/>
              <a:t>1 </a:t>
            </a:r>
            <a:r>
              <a:rPr lang="en-GB" sz="2000" b="1" dirty="0">
                <a:sym typeface="Symbol" pitchFamily="18" charset="2"/>
              </a:rPr>
              <a:t></a:t>
            </a:r>
            <a:r>
              <a:rPr lang="en-US" sz="2000" b="1" dirty="0"/>
              <a:t> 16 </a:t>
            </a:r>
            <a:r>
              <a:rPr lang="en-US" sz="2000" dirty="0"/>
              <a:t>+ 0 </a:t>
            </a:r>
            <a:r>
              <a:rPr lang="en-GB" sz="2000" dirty="0">
                <a:sym typeface="Symbol" pitchFamily="18" charset="2"/>
              </a:rPr>
              <a:t></a:t>
            </a:r>
            <a:r>
              <a:rPr lang="en-US" sz="2000" dirty="0"/>
              <a:t> 8 + 0 </a:t>
            </a:r>
            <a:r>
              <a:rPr lang="en-GB" sz="2000" dirty="0">
                <a:sym typeface="Symbol" pitchFamily="18" charset="2"/>
              </a:rPr>
              <a:t></a:t>
            </a:r>
            <a:r>
              <a:rPr lang="en-US" sz="2000" dirty="0"/>
              <a:t> 4 + </a:t>
            </a:r>
            <a:r>
              <a:rPr lang="en-US" sz="2000" b="1" dirty="0"/>
              <a:t>1 </a:t>
            </a:r>
            <a:r>
              <a:rPr lang="en-GB" sz="2000" b="1" dirty="0">
                <a:sym typeface="Symbol" pitchFamily="18" charset="2"/>
              </a:rPr>
              <a:t></a:t>
            </a:r>
            <a:r>
              <a:rPr lang="en-US" sz="2000" b="1" dirty="0"/>
              <a:t> </a:t>
            </a:r>
            <a:r>
              <a:rPr lang="en-US" sz="2000" b="1" dirty="0" smtClean="0"/>
              <a:t>2 </a:t>
            </a:r>
            <a:r>
              <a:rPr lang="en-US" sz="2000" dirty="0"/>
              <a:t>+ </a:t>
            </a:r>
            <a:r>
              <a:rPr lang="en-US" sz="2000" b="1" dirty="0"/>
              <a:t>1 </a:t>
            </a:r>
            <a:r>
              <a:rPr lang="en-GB" sz="2000" b="1" dirty="0">
                <a:sym typeface="Symbol" pitchFamily="18" charset="2"/>
              </a:rPr>
              <a:t></a:t>
            </a:r>
            <a:r>
              <a:rPr lang="en-US" sz="2000" b="1" dirty="0"/>
              <a:t> 1  </a:t>
            </a:r>
            <a:endParaRPr lang="id-ID" sz="2000" b="1" dirty="0" smtClean="0"/>
          </a:p>
          <a:p>
            <a:pPr marL="0" lvl="1" indent="360000">
              <a:lnSpc>
                <a:spcPct val="114000"/>
              </a:lnSpc>
              <a:defRPr/>
            </a:pPr>
            <a:r>
              <a:rPr lang="id-ID" sz="2000" dirty="0"/>
              <a:t>	 </a:t>
            </a:r>
            <a:r>
              <a:rPr lang="id-ID" sz="2000" dirty="0" smtClean="0"/>
              <a:t>    </a:t>
            </a:r>
            <a:r>
              <a:rPr lang="en-US" sz="2000" dirty="0" smtClean="0"/>
              <a:t>=  </a:t>
            </a:r>
            <a:r>
              <a:rPr lang="en-US" sz="2000" b="1" dirty="0"/>
              <a:t>19</a:t>
            </a:r>
            <a:r>
              <a:rPr lang="en-US" sz="2000" baseline="-25000" dirty="0"/>
              <a:t>10</a:t>
            </a:r>
            <a:r>
              <a:rPr lang="en-US" sz="2000" dirty="0"/>
              <a:t> </a:t>
            </a:r>
            <a:endParaRPr lang="id-ID" sz="2000" dirty="0" smtClean="0"/>
          </a:p>
          <a:p>
            <a:pPr marL="0" lvl="1" indent="360000">
              <a:lnSpc>
                <a:spcPct val="114000"/>
              </a:lnSpc>
              <a:defRPr/>
            </a:pPr>
            <a:endParaRPr lang="id-ID" sz="2000" dirty="0"/>
          </a:p>
        </p:txBody>
      </p:sp>
    </p:spTree>
    <p:extLst>
      <p:ext uri="{BB962C8B-B14F-4D97-AF65-F5344CB8AC3E}">
        <p14:creationId xmlns:p14="http://schemas.microsoft.com/office/powerpoint/2010/main" val="2904806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ltLang="ko-KR" dirty="0" smtClean="0">
                <a:solidFill>
                  <a:schemeClr val="accent3"/>
                </a:solidFill>
              </a:rPr>
              <a:t>Keunggulan Teknologi Digital</a:t>
            </a:r>
            <a:endParaRPr lang="ko-KR" altLang="en-US" dirty="0"/>
          </a:p>
        </p:txBody>
      </p:sp>
      <p:sp>
        <p:nvSpPr>
          <p:cNvPr id="3" name="Oval 2"/>
          <p:cNvSpPr/>
          <p:nvPr/>
        </p:nvSpPr>
        <p:spPr>
          <a:xfrm>
            <a:off x="633264" y="1275606"/>
            <a:ext cx="986408" cy="9864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7"/>
          <p:cNvSpPr/>
          <p:nvPr/>
        </p:nvSpPr>
        <p:spPr>
          <a:xfrm>
            <a:off x="633264" y="3385542"/>
            <a:ext cx="986408" cy="9864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2903642" y="1931629"/>
            <a:ext cx="1884382" cy="1884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lus 9"/>
          <p:cNvSpPr/>
          <p:nvPr/>
        </p:nvSpPr>
        <p:spPr>
          <a:xfrm>
            <a:off x="633264" y="2353778"/>
            <a:ext cx="986408" cy="986408"/>
          </a:xfrm>
          <a:prstGeom prst="mathPl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ight Arrow 10"/>
          <p:cNvSpPr/>
          <p:nvPr/>
        </p:nvSpPr>
        <p:spPr>
          <a:xfrm>
            <a:off x="2036789" y="2621458"/>
            <a:ext cx="576064" cy="50472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36"/>
          <p:cNvSpPr/>
          <p:nvPr/>
        </p:nvSpPr>
        <p:spPr>
          <a:xfrm>
            <a:off x="928031" y="1583889"/>
            <a:ext cx="405154" cy="33867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6"/>
          <p:cNvSpPr/>
          <p:nvPr/>
        </p:nvSpPr>
        <p:spPr>
          <a:xfrm>
            <a:off x="882105" y="3781131"/>
            <a:ext cx="451080" cy="29645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ounded Rectangle 7"/>
          <p:cNvSpPr/>
          <p:nvPr/>
        </p:nvSpPr>
        <p:spPr>
          <a:xfrm>
            <a:off x="3655805" y="2530229"/>
            <a:ext cx="380056" cy="65771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Oval 14"/>
          <p:cNvSpPr/>
          <p:nvPr/>
        </p:nvSpPr>
        <p:spPr>
          <a:xfrm>
            <a:off x="5117264" y="1232613"/>
            <a:ext cx="619057" cy="6190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6" name="Oval 15"/>
          <p:cNvSpPr/>
          <p:nvPr/>
        </p:nvSpPr>
        <p:spPr>
          <a:xfrm>
            <a:off x="5117264" y="2142994"/>
            <a:ext cx="619057" cy="6190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7" name="Oval 16"/>
          <p:cNvSpPr/>
          <p:nvPr/>
        </p:nvSpPr>
        <p:spPr>
          <a:xfrm>
            <a:off x="5117264" y="3053375"/>
            <a:ext cx="619057" cy="6190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8" name="Oval 17"/>
          <p:cNvSpPr/>
          <p:nvPr/>
        </p:nvSpPr>
        <p:spPr>
          <a:xfrm>
            <a:off x="5117264" y="3963755"/>
            <a:ext cx="619057" cy="6190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9" name="TextBox 18"/>
          <p:cNvSpPr txBox="1"/>
          <p:nvPr/>
        </p:nvSpPr>
        <p:spPr>
          <a:xfrm>
            <a:off x="5210998" y="1396002"/>
            <a:ext cx="449073" cy="307777"/>
          </a:xfrm>
          <a:prstGeom prst="rect">
            <a:avLst/>
          </a:prstGeom>
          <a:noFill/>
        </p:spPr>
        <p:txBody>
          <a:bodyPr wrap="square" rtlCol="0" anchor="ctr">
            <a:spAutoFit/>
          </a:bodyPr>
          <a:lstStyle/>
          <a:p>
            <a:pPr algn="ctr"/>
            <a:r>
              <a:rPr lang="en-US" altLang="ko-KR" sz="1400" b="1" dirty="0">
                <a:solidFill>
                  <a:schemeClr val="bg1"/>
                </a:solidFill>
                <a:latin typeface="Arial" pitchFamily="34" charset="0"/>
                <a:cs typeface="Arial" pitchFamily="34" charset="0"/>
              </a:rPr>
              <a:t>01</a:t>
            </a:r>
            <a:endParaRPr lang="ko-KR" altLang="en-US" sz="1400" b="1" dirty="0">
              <a:solidFill>
                <a:schemeClr val="bg1"/>
              </a:solidFill>
              <a:latin typeface="Arial" pitchFamily="34" charset="0"/>
              <a:cs typeface="Arial" pitchFamily="34" charset="0"/>
            </a:endParaRPr>
          </a:p>
        </p:txBody>
      </p:sp>
      <p:sp>
        <p:nvSpPr>
          <p:cNvPr id="20" name="TextBox 19"/>
          <p:cNvSpPr txBox="1"/>
          <p:nvPr/>
        </p:nvSpPr>
        <p:spPr>
          <a:xfrm>
            <a:off x="5210998" y="2303799"/>
            <a:ext cx="449073" cy="307777"/>
          </a:xfrm>
          <a:prstGeom prst="rect">
            <a:avLst/>
          </a:prstGeom>
          <a:noFill/>
        </p:spPr>
        <p:txBody>
          <a:bodyPr wrap="square" rtlCol="0" anchor="ctr">
            <a:spAutoFit/>
          </a:bodyPr>
          <a:lstStyle/>
          <a:p>
            <a:pPr algn="ctr"/>
            <a:r>
              <a:rPr lang="en-US" altLang="ko-KR" sz="1400" b="1" dirty="0">
                <a:solidFill>
                  <a:schemeClr val="bg1"/>
                </a:solidFill>
                <a:latin typeface="Arial" pitchFamily="34" charset="0"/>
                <a:cs typeface="Arial" pitchFamily="34" charset="0"/>
              </a:rPr>
              <a:t>02</a:t>
            </a:r>
            <a:endParaRPr lang="ko-KR" altLang="en-US" sz="1400" b="1" dirty="0">
              <a:solidFill>
                <a:schemeClr val="bg1"/>
              </a:solidFill>
              <a:latin typeface="Arial" pitchFamily="34" charset="0"/>
              <a:cs typeface="Arial" pitchFamily="34" charset="0"/>
            </a:endParaRPr>
          </a:p>
        </p:txBody>
      </p:sp>
      <p:sp>
        <p:nvSpPr>
          <p:cNvPr id="21" name="TextBox 20"/>
          <p:cNvSpPr txBox="1"/>
          <p:nvPr/>
        </p:nvSpPr>
        <p:spPr>
          <a:xfrm>
            <a:off x="5210998" y="3211596"/>
            <a:ext cx="449073" cy="307777"/>
          </a:xfrm>
          <a:prstGeom prst="rect">
            <a:avLst/>
          </a:prstGeom>
          <a:noFill/>
        </p:spPr>
        <p:txBody>
          <a:bodyPr wrap="square" rtlCol="0" anchor="ctr">
            <a:spAutoFit/>
          </a:bodyPr>
          <a:lstStyle/>
          <a:p>
            <a:pPr algn="ctr"/>
            <a:r>
              <a:rPr lang="en-US" altLang="ko-KR" sz="1400" b="1" dirty="0">
                <a:solidFill>
                  <a:schemeClr val="bg1"/>
                </a:solidFill>
                <a:latin typeface="Arial" pitchFamily="34" charset="0"/>
                <a:cs typeface="Arial" pitchFamily="34" charset="0"/>
              </a:rPr>
              <a:t>03</a:t>
            </a:r>
            <a:endParaRPr lang="ko-KR" altLang="en-US" sz="1400" b="1" dirty="0">
              <a:solidFill>
                <a:schemeClr val="bg1"/>
              </a:solidFill>
              <a:latin typeface="Arial" pitchFamily="34" charset="0"/>
              <a:cs typeface="Arial" pitchFamily="34" charset="0"/>
            </a:endParaRPr>
          </a:p>
        </p:txBody>
      </p:sp>
      <p:sp>
        <p:nvSpPr>
          <p:cNvPr id="22" name="TextBox 21"/>
          <p:cNvSpPr txBox="1"/>
          <p:nvPr/>
        </p:nvSpPr>
        <p:spPr>
          <a:xfrm>
            <a:off x="5210998" y="4119394"/>
            <a:ext cx="449073" cy="307777"/>
          </a:xfrm>
          <a:prstGeom prst="rect">
            <a:avLst/>
          </a:prstGeom>
          <a:noFill/>
        </p:spPr>
        <p:txBody>
          <a:bodyPr wrap="square" rtlCol="0" anchor="ctr">
            <a:spAutoFit/>
          </a:bodyPr>
          <a:lstStyle/>
          <a:p>
            <a:pPr algn="ctr"/>
            <a:r>
              <a:rPr lang="en-US" altLang="ko-KR" sz="1400" b="1" dirty="0">
                <a:solidFill>
                  <a:schemeClr val="bg1"/>
                </a:solidFill>
                <a:latin typeface="Arial" pitchFamily="34" charset="0"/>
                <a:cs typeface="Arial" pitchFamily="34" charset="0"/>
              </a:rPr>
              <a:t>04</a:t>
            </a:r>
            <a:endParaRPr lang="ko-KR" altLang="en-US" sz="1400" b="1" dirty="0">
              <a:solidFill>
                <a:schemeClr val="bg1"/>
              </a:solidFill>
              <a:latin typeface="Arial" pitchFamily="34" charset="0"/>
              <a:cs typeface="Arial" pitchFamily="34" charset="0"/>
            </a:endParaRPr>
          </a:p>
        </p:txBody>
      </p:sp>
      <p:grpSp>
        <p:nvGrpSpPr>
          <p:cNvPr id="23" name="Group 22"/>
          <p:cNvGrpSpPr/>
          <p:nvPr/>
        </p:nvGrpSpPr>
        <p:grpSpPr>
          <a:xfrm>
            <a:off x="5791248" y="901738"/>
            <a:ext cx="3245247" cy="1165956"/>
            <a:chOff x="2113656" y="4283314"/>
            <a:chExt cx="4180932" cy="1165956"/>
          </a:xfrm>
        </p:grpSpPr>
        <p:sp>
          <p:nvSpPr>
            <p:cNvPr id="24" name="TextBox 23"/>
            <p:cNvSpPr txBox="1"/>
            <p:nvPr/>
          </p:nvSpPr>
          <p:spPr>
            <a:xfrm>
              <a:off x="2113656" y="4495163"/>
              <a:ext cx="4180932" cy="954107"/>
            </a:xfrm>
            <a:prstGeom prst="rect">
              <a:avLst/>
            </a:prstGeom>
            <a:noFill/>
          </p:spPr>
          <p:txBody>
            <a:bodyPr wrap="square" rtlCol="0">
              <a:spAutoFit/>
            </a:bodyPr>
            <a:lstStyle/>
            <a:p>
              <a:r>
                <a:rPr lang="en-US" altLang="ko-KR" sz="1400" dirty="0" err="1" smtClean="0">
                  <a:solidFill>
                    <a:schemeClr val="tx1">
                      <a:lumMod val="75000"/>
                      <a:lumOff val="25000"/>
                    </a:schemeClr>
                  </a:solidFill>
                  <a:latin typeface="Arial" pitchFamily="34" charset="0"/>
                  <a:cs typeface="Arial" pitchFamily="34" charset="0"/>
                </a:rPr>
                <a:t>menawarkan</a:t>
              </a:r>
              <a:r>
                <a:rPr lang="en-US" altLang="ko-KR" sz="1400" dirty="0" smtClean="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biaya</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lebih</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rendah</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keandalan</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lebih</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baik</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pemakaian</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ruangan</a:t>
              </a:r>
              <a:r>
                <a:rPr lang="en-US" altLang="ko-KR" sz="1400" dirty="0">
                  <a:solidFill>
                    <a:schemeClr val="tx1">
                      <a:lumMod val="75000"/>
                      <a:lumOff val="25000"/>
                    </a:schemeClr>
                  </a:solidFill>
                  <a:latin typeface="Arial" pitchFamily="34" charset="0"/>
                  <a:cs typeface="Arial" pitchFamily="34" charset="0"/>
                </a:rPr>
                <a:t> yang </a:t>
              </a:r>
              <a:r>
                <a:rPr lang="en-US" altLang="ko-KR" sz="1400" dirty="0" err="1">
                  <a:solidFill>
                    <a:schemeClr val="tx1">
                      <a:lumMod val="75000"/>
                      <a:lumOff val="25000"/>
                    </a:schemeClr>
                  </a:solidFill>
                  <a:latin typeface="Arial" pitchFamily="34" charset="0"/>
                  <a:cs typeface="Arial" pitchFamily="34" charset="0"/>
                </a:rPr>
                <a:t>lebih</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kecil</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dan</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konsumsi</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daya</a:t>
              </a:r>
              <a:r>
                <a:rPr lang="en-US" altLang="ko-KR" sz="1400" dirty="0">
                  <a:solidFill>
                    <a:schemeClr val="tx1">
                      <a:lumMod val="75000"/>
                      <a:lumOff val="25000"/>
                    </a:schemeClr>
                  </a:solidFill>
                  <a:latin typeface="Arial" pitchFamily="34" charset="0"/>
                  <a:cs typeface="Arial" pitchFamily="34" charset="0"/>
                </a:rPr>
                <a:t> yang </a:t>
              </a:r>
              <a:r>
                <a:rPr lang="en-US" altLang="ko-KR" sz="1400" dirty="0" err="1">
                  <a:solidFill>
                    <a:schemeClr val="tx1">
                      <a:lumMod val="75000"/>
                      <a:lumOff val="25000"/>
                    </a:schemeClr>
                  </a:solidFill>
                  <a:latin typeface="Arial" pitchFamily="34" charset="0"/>
                  <a:cs typeface="Arial" pitchFamily="34" charset="0"/>
                </a:rPr>
                <a:t>lebih</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rendah</a:t>
              </a:r>
              <a:endParaRPr lang="en-US" altLang="ko-KR" sz="1400" dirty="0">
                <a:solidFill>
                  <a:schemeClr val="tx1">
                    <a:lumMod val="75000"/>
                    <a:lumOff val="25000"/>
                  </a:schemeClr>
                </a:solidFill>
                <a:latin typeface="Arial" pitchFamily="34" charset="0"/>
                <a:cs typeface="Arial" pitchFamily="34" charset="0"/>
              </a:endParaRPr>
            </a:p>
          </p:txBody>
        </p:sp>
        <p:sp>
          <p:nvSpPr>
            <p:cNvPr id="25" name="TextBox 24"/>
            <p:cNvSpPr txBox="1"/>
            <p:nvPr/>
          </p:nvSpPr>
          <p:spPr>
            <a:xfrm>
              <a:off x="2113659" y="4283314"/>
              <a:ext cx="3647459" cy="307777"/>
            </a:xfrm>
            <a:prstGeom prst="rect">
              <a:avLst/>
            </a:prstGeom>
            <a:noFill/>
          </p:spPr>
          <p:txBody>
            <a:bodyPr wrap="square" rtlCol="0">
              <a:spAutoFit/>
            </a:bodyPr>
            <a:lstStyle/>
            <a:p>
              <a:r>
                <a:rPr lang="en-US" altLang="ko-KR" sz="1400" b="1" dirty="0" err="1">
                  <a:solidFill>
                    <a:schemeClr val="tx1">
                      <a:lumMod val="75000"/>
                      <a:lumOff val="25000"/>
                    </a:schemeClr>
                  </a:solidFill>
                  <a:latin typeface="Arial" pitchFamily="34" charset="0"/>
                  <a:cs typeface="Arial" pitchFamily="34" charset="0"/>
                </a:rPr>
                <a:t>Teknologi</a:t>
              </a:r>
              <a:r>
                <a:rPr lang="en-US" altLang="ko-KR" sz="1400" b="1" dirty="0">
                  <a:solidFill>
                    <a:schemeClr val="tx1">
                      <a:lumMod val="75000"/>
                      <a:lumOff val="25000"/>
                    </a:schemeClr>
                  </a:solidFill>
                  <a:latin typeface="Arial" pitchFamily="34" charset="0"/>
                  <a:cs typeface="Arial" pitchFamily="34" charset="0"/>
                </a:rPr>
                <a:t> digital </a:t>
              </a:r>
              <a:endParaRPr lang="ko-KR" altLang="en-US" sz="1400" b="1" dirty="0">
                <a:solidFill>
                  <a:schemeClr val="tx1">
                    <a:lumMod val="75000"/>
                    <a:lumOff val="25000"/>
                  </a:schemeClr>
                </a:solidFill>
                <a:latin typeface="Arial" pitchFamily="34" charset="0"/>
                <a:cs typeface="Arial" pitchFamily="34" charset="0"/>
              </a:endParaRPr>
            </a:p>
          </p:txBody>
        </p:sp>
      </p:grpSp>
      <p:grpSp>
        <p:nvGrpSpPr>
          <p:cNvPr id="35" name="Group 34"/>
          <p:cNvGrpSpPr/>
          <p:nvPr/>
        </p:nvGrpSpPr>
        <p:grpSpPr>
          <a:xfrm>
            <a:off x="5791248" y="2125452"/>
            <a:ext cx="3173239" cy="735069"/>
            <a:chOff x="2113656" y="4283314"/>
            <a:chExt cx="4088162" cy="735069"/>
          </a:xfrm>
        </p:grpSpPr>
        <p:sp>
          <p:nvSpPr>
            <p:cNvPr id="36" name="TextBox 35"/>
            <p:cNvSpPr txBox="1"/>
            <p:nvPr/>
          </p:nvSpPr>
          <p:spPr>
            <a:xfrm>
              <a:off x="2113656" y="4495163"/>
              <a:ext cx="4088162" cy="523220"/>
            </a:xfrm>
            <a:prstGeom prst="rect">
              <a:avLst/>
            </a:prstGeom>
            <a:noFill/>
          </p:spPr>
          <p:txBody>
            <a:bodyPr wrap="square" rtlCol="0">
              <a:spAutoFit/>
            </a:bodyPr>
            <a:lstStyle/>
            <a:p>
              <a:r>
                <a:rPr lang="en-US" altLang="ko-KR" sz="1400" dirty="0" err="1" smtClean="0">
                  <a:solidFill>
                    <a:schemeClr val="tx1">
                      <a:lumMod val="75000"/>
                      <a:lumOff val="25000"/>
                    </a:schemeClr>
                  </a:solidFill>
                  <a:latin typeface="Arial" pitchFamily="34" charset="0"/>
                  <a:cs typeface="Arial" pitchFamily="34" charset="0"/>
                </a:rPr>
                <a:t>membuat</a:t>
              </a:r>
              <a:r>
                <a:rPr lang="en-US" altLang="ko-KR" sz="1400" dirty="0" smtClean="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kualitas</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komunikasi</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tidak</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tergantung</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pada</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smtClean="0">
                  <a:solidFill>
                    <a:schemeClr val="tx1">
                      <a:lumMod val="75000"/>
                      <a:lumOff val="25000"/>
                    </a:schemeClr>
                  </a:solidFill>
                  <a:latin typeface="Arial" pitchFamily="34" charset="0"/>
                  <a:cs typeface="Arial" pitchFamily="34" charset="0"/>
                </a:rPr>
                <a:t>jarak</a:t>
              </a:r>
              <a:r>
                <a:rPr lang="en-US" altLang="ko-KR" sz="1400" dirty="0" smtClean="0">
                  <a:solidFill>
                    <a:schemeClr val="tx1">
                      <a:lumMod val="75000"/>
                      <a:lumOff val="25000"/>
                    </a:schemeClr>
                  </a:solidFill>
                  <a:latin typeface="Arial" pitchFamily="34" charset="0"/>
                  <a:cs typeface="Arial" pitchFamily="34" charset="0"/>
                </a:rPr>
                <a:t>.</a:t>
              </a:r>
              <a:endParaRPr lang="en-US" altLang="ko-KR" sz="1400" dirty="0">
                <a:solidFill>
                  <a:schemeClr val="tx1">
                    <a:lumMod val="75000"/>
                    <a:lumOff val="25000"/>
                  </a:schemeClr>
                </a:solidFill>
                <a:latin typeface="Arial" pitchFamily="34" charset="0"/>
                <a:cs typeface="Arial" pitchFamily="34" charset="0"/>
              </a:endParaRPr>
            </a:p>
          </p:txBody>
        </p:sp>
        <p:sp>
          <p:nvSpPr>
            <p:cNvPr id="37" name="TextBox 36"/>
            <p:cNvSpPr txBox="1"/>
            <p:nvPr/>
          </p:nvSpPr>
          <p:spPr>
            <a:xfrm>
              <a:off x="2113659" y="4283314"/>
              <a:ext cx="3647460" cy="307777"/>
            </a:xfrm>
            <a:prstGeom prst="rect">
              <a:avLst/>
            </a:prstGeom>
            <a:noFill/>
          </p:spPr>
          <p:txBody>
            <a:bodyPr wrap="square" rtlCol="0">
              <a:spAutoFit/>
            </a:bodyPr>
            <a:lstStyle/>
            <a:p>
              <a:r>
                <a:rPr lang="en-US" altLang="ko-KR" sz="1400" b="1" dirty="0" err="1">
                  <a:solidFill>
                    <a:schemeClr val="tx1">
                      <a:lumMod val="75000"/>
                      <a:lumOff val="25000"/>
                    </a:schemeClr>
                  </a:solidFill>
                  <a:latin typeface="Arial" pitchFamily="34" charset="0"/>
                  <a:cs typeface="Arial" pitchFamily="34" charset="0"/>
                </a:rPr>
                <a:t>Teknologi</a:t>
              </a:r>
              <a:r>
                <a:rPr lang="en-US" altLang="ko-KR" sz="1400" b="1" dirty="0">
                  <a:solidFill>
                    <a:schemeClr val="tx1">
                      <a:lumMod val="75000"/>
                      <a:lumOff val="25000"/>
                    </a:schemeClr>
                  </a:solidFill>
                  <a:latin typeface="Arial" pitchFamily="34" charset="0"/>
                  <a:cs typeface="Arial" pitchFamily="34" charset="0"/>
                </a:rPr>
                <a:t> digital</a:t>
              </a:r>
              <a:endParaRPr lang="ko-KR" altLang="en-US" sz="1400" b="1" dirty="0">
                <a:solidFill>
                  <a:schemeClr val="tx1">
                    <a:lumMod val="75000"/>
                    <a:lumOff val="25000"/>
                  </a:schemeClr>
                </a:solidFill>
                <a:latin typeface="Arial" pitchFamily="34" charset="0"/>
                <a:cs typeface="Arial" pitchFamily="34" charset="0"/>
              </a:endParaRPr>
            </a:p>
          </p:txBody>
        </p:sp>
      </p:grpSp>
      <p:grpSp>
        <p:nvGrpSpPr>
          <p:cNvPr id="38" name="Group 37"/>
          <p:cNvGrpSpPr/>
          <p:nvPr/>
        </p:nvGrpSpPr>
        <p:grpSpPr>
          <a:xfrm>
            <a:off x="5791249" y="3037770"/>
            <a:ext cx="2831165" cy="735069"/>
            <a:chOff x="2113657" y="4283314"/>
            <a:chExt cx="3647460" cy="735069"/>
          </a:xfrm>
        </p:grpSpPr>
        <p:sp>
          <p:nvSpPr>
            <p:cNvPr id="39" name="TextBox 38"/>
            <p:cNvSpPr txBox="1"/>
            <p:nvPr/>
          </p:nvSpPr>
          <p:spPr>
            <a:xfrm>
              <a:off x="2113657" y="4495163"/>
              <a:ext cx="3647459" cy="523220"/>
            </a:xfrm>
            <a:prstGeom prst="rect">
              <a:avLst/>
            </a:prstGeom>
            <a:noFill/>
          </p:spPr>
          <p:txBody>
            <a:bodyPr wrap="square" rtlCol="0">
              <a:spAutoFit/>
            </a:bodyPr>
            <a:lstStyle/>
            <a:p>
              <a:r>
                <a:rPr lang="en-US" altLang="ko-KR" sz="1400" dirty="0" smtClean="0">
                  <a:solidFill>
                    <a:schemeClr val="tx1">
                      <a:lumMod val="75000"/>
                      <a:lumOff val="25000"/>
                    </a:schemeClr>
                  </a:solidFill>
                  <a:latin typeface="Arial" pitchFamily="34" charset="0"/>
                  <a:cs typeface="Arial" pitchFamily="34" charset="0"/>
                </a:rPr>
                <a:t>ideal </a:t>
              </a:r>
              <a:r>
                <a:rPr lang="en-US" altLang="ko-KR" sz="1400" dirty="0" err="1">
                  <a:solidFill>
                    <a:schemeClr val="tx1">
                      <a:lumMod val="75000"/>
                      <a:lumOff val="25000"/>
                    </a:schemeClr>
                  </a:solidFill>
                  <a:latin typeface="Arial" pitchFamily="34" charset="0"/>
                  <a:cs typeface="Arial" pitchFamily="34" charset="0"/>
                </a:rPr>
                <a:t>untuk</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komunikasi</a:t>
              </a:r>
              <a:r>
                <a:rPr lang="en-US" altLang="ko-KR" sz="1400" dirty="0">
                  <a:solidFill>
                    <a:schemeClr val="tx1">
                      <a:lumMod val="75000"/>
                      <a:lumOff val="25000"/>
                    </a:schemeClr>
                  </a:solidFill>
                  <a:latin typeface="Arial" pitchFamily="34" charset="0"/>
                  <a:cs typeface="Arial" pitchFamily="34" charset="0"/>
                </a:rPr>
                <a:t> data yang </a:t>
              </a:r>
              <a:r>
                <a:rPr lang="en-US" altLang="ko-KR" sz="1400" dirty="0" err="1">
                  <a:solidFill>
                    <a:schemeClr val="tx1">
                      <a:lumMod val="75000"/>
                      <a:lumOff val="25000"/>
                    </a:schemeClr>
                  </a:solidFill>
                  <a:latin typeface="Arial" pitchFamily="34" charset="0"/>
                  <a:cs typeface="Arial" pitchFamily="34" charset="0"/>
                </a:rPr>
                <a:t>semakin</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berkembang</a:t>
              </a:r>
              <a:endParaRPr lang="en-US" altLang="ko-KR" sz="1400" dirty="0">
                <a:solidFill>
                  <a:schemeClr val="tx1">
                    <a:lumMod val="75000"/>
                    <a:lumOff val="25000"/>
                  </a:schemeClr>
                </a:solidFill>
                <a:latin typeface="Arial" pitchFamily="34" charset="0"/>
                <a:cs typeface="Arial" pitchFamily="34" charset="0"/>
              </a:endParaRPr>
            </a:p>
          </p:txBody>
        </p:sp>
        <p:sp>
          <p:nvSpPr>
            <p:cNvPr id="40" name="TextBox 39"/>
            <p:cNvSpPr txBox="1"/>
            <p:nvPr/>
          </p:nvSpPr>
          <p:spPr>
            <a:xfrm>
              <a:off x="2113658" y="4283314"/>
              <a:ext cx="3647459" cy="307777"/>
            </a:xfrm>
            <a:prstGeom prst="rect">
              <a:avLst/>
            </a:prstGeom>
            <a:noFill/>
          </p:spPr>
          <p:txBody>
            <a:bodyPr wrap="square" rtlCol="0">
              <a:spAutoFit/>
            </a:bodyPr>
            <a:lstStyle/>
            <a:p>
              <a:r>
                <a:rPr lang="en-US" altLang="ko-KR" sz="1400" b="1" dirty="0" err="1">
                  <a:solidFill>
                    <a:schemeClr val="tx1">
                      <a:lumMod val="75000"/>
                      <a:lumOff val="25000"/>
                    </a:schemeClr>
                  </a:solidFill>
                  <a:latin typeface="Arial" pitchFamily="34" charset="0"/>
                  <a:cs typeface="Arial" pitchFamily="34" charset="0"/>
                </a:rPr>
                <a:t>Jaringan</a:t>
              </a:r>
              <a:r>
                <a:rPr lang="en-US" altLang="ko-KR" sz="1400" b="1" dirty="0">
                  <a:solidFill>
                    <a:schemeClr val="tx1">
                      <a:lumMod val="75000"/>
                      <a:lumOff val="25000"/>
                    </a:schemeClr>
                  </a:solidFill>
                  <a:latin typeface="Arial" pitchFamily="34" charset="0"/>
                  <a:cs typeface="Arial" pitchFamily="34" charset="0"/>
                </a:rPr>
                <a:t> </a:t>
              </a:r>
              <a:r>
                <a:rPr lang="en-US" altLang="ko-KR" sz="1400" b="1" dirty="0" smtClean="0">
                  <a:solidFill>
                    <a:schemeClr val="tx1">
                      <a:lumMod val="75000"/>
                      <a:lumOff val="25000"/>
                    </a:schemeClr>
                  </a:solidFill>
                  <a:latin typeface="Arial" pitchFamily="34" charset="0"/>
                  <a:cs typeface="Arial" pitchFamily="34" charset="0"/>
                </a:rPr>
                <a:t>digital</a:t>
              </a:r>
              <a:endParaRPr lang="ko-KR" altLang="en-US" sz="1400" b="1" dirty="0">
                <a:solidFill>
                  <a:schemeClr val="tx1">
                    <a:lumMod val="75000"/>
                    <a:lumOff val="25000"/>
                  </a:schemeClr>
                </a:solidFill>
                <a:latin typeface="Arial" pitchFamily="34" charset="0"/>
                <a:cs typeface="Arial" pitchFamily="34" charset="0"/>
              </a:endParaRPr>
            </a:p>
          </p:txBody>
        </p:sp>
      </p:grpSp>
      <p:grpSp>
        <p:nvGrpSpPr>
          <p:cNvPr id="41" name="Group 40"/>
          <p:cNvGrpSpPr/>
          <p:nvPr/>
        </p:nvGrpSpPr>
        <p:grpSpPr>
          <a:xfrm>
            <a:off x="5791249" y="3950088"/>
            <a:ext cx="2831165" cy="735069"/>
            <a:chOff x="2113657" y="4283314"/>
            <a:chExt cx="3647460" cy="735069"/>
          </a:xfrm>
        </p:grpSpPr>
        <p:sp>
          <p:nvSpPr>
            <p:cNvPr id="42" name="TextBox 41"/>
            <p:cNvSpPr txBox="1"/>
            <p:nvPr/>
          </p:nvSpPr>
          <p:spPr>
            <a:xfrm>
              <a:off x="2113657" y="4495163"/>
              <a:ext cx="3647459" cy="523220"/>
            </a:xfrm>
            <a:prstGeom prst="rect">
              <a:avLst/>
            </a:prstGeom>
            <a:noFill/>
          </p:spPr>
          <p:txBody>
            <a:bodyPr wrap="square" rtlCol="0">
              <a:spAutoFit/>
            </a:bodyPr>
            <a:lstStyle/>
            <a:p>
              <a:r>
                <a:rPr lang="en-US" altLang="ko-KR" sz="1400" dirty="0" err="1">
                  <a:solidFill>
                    <a:schemeClr val="tx1">
                      <a:lumMod val="75000"/>
                      <a:lumOff val="25000"/>
                    </a:schemeClr>
                  </a:solidFill>
                  <a:latin typeface="Arial" pitchFamily="34" charset="0"/>
                  <a:cs typeface="Arial" pitchFamily="34" charset="0"/>
                </a:rPr>
                <a:t>Teknologi</a:t>
              </a:r>
              <a:r>
                <a:rPr lang="en-US" altLang="ko-KR" sz="1400" dirty="0">
                  <a:solidFill>
                    <a:schemeClr val="tx1">
                      <a:lumMod val="75000"/>
                      <a:lumOff val="25000"/>
                    </a:schemeClr>
                  </a:solidFill>
                  <a:latin typeface="Arial" pitchFamily="34" charset="0"/>
                  <a:cs typeface="Arial" pitchFamily="34" charset="0"/>
                </a:rPr>
                <a:t> digital </a:t>
              </a:r>
              <a:r>
                <a:rPr lang="en-US" altLang="ko-KR" sz="1400" dirty="0" err="1">
                  <a:solidFill>
                    <a:schemeClr val="tx1">
                      <a:lumMod val="75000"/>
                      <a:lumOff val="25000"/>
                    </a:schemeClr>
                  </a:solidFill>
                  <a:latin typeface="Arial" pitchFamily="34" charset="0"/>
                  <a:cs typeface="Arial" pitchFamily="34" charset="0"/>
                </a:rPr>
                <a:t>menyediakan</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kapasitas</a:t>
              </a:r>
              <a:r>
                <a:rPr lang="en-US" altLang="ko-KR" sz="1400" dirty="0">
                  <a:solidFill>
                    <a:schemeClr val="tx1">
                      <a:lumMod val="75000"/>
                      <a:lumOff val="25000"/>
                    </a:schemeClr>
                  </a:solidFill>
                  <a:latin typeface="Arial" pitchFamily="34" charset="0"/>
                  <a:cs typeface="Arial" pitchFamily="34" charset="0"/>
                </a:rPr>
                <a:t> </a:t>
              </a:r>
              <a:r>
                <a:rPr lang="en-US" altLang="ko-KR" sz="1400" dirty="0" err="1">
                  <a:solidFill>
                    <a:schemeClr val="tx1">
                      <a:lumMod val="75000"/>
                      <a:lumOff val="25000"/>
                    </a:schemeClr>
                  </a:solidFill>
                  <a:latin typeface="Arial" pitchFamily="34" charset="0"/>
                  <a:cs typeface="Arial" pitchFamily="34" charset="0"/>
                </a:rPr>
                <a:t>transmisi</a:t>
              </a:r>
              <a:r>
                <a:rPr lang="en-US" altLang="ko-KR" sz="1400" dirty="0">
                  <a:solidFill>
                    <a:schemeClr val="tx1">
                      <a:lumMod val="75000"/>
                      <a:lumOff val="25000"/>
                    </a:schemeClr>
                  </a:solidFill>
                  <a:latin typeface="Arial" pitchFamily="34" charset="0"/>
                  <a:cs typeface="Arial" pitchFamily="34" charset="0"/>
                </a:rPr>
                <a:t> yang </a:t>
              </a:r>
              <a:r>
                <a:rPr lang="en-US" altLang="ko-KR" sz="1400" dirty="0" err="1">
                  <a:solidFill>
                    <a:schemeClr val="tx1">
                      <a:lumMod val="75000"/>
                      <a:lumOff val="25000"/>
                    </a:schemeClr>
                  </a:solidFill>
                  <a:latin typeface="Arial" pitchFamily="34" charset="0"/>
                  <a:cs typeface="Arial" pitchFamily="34" charset="0"/>
                </a:rPr>
                <a:t>besar</a:t>
              </a:r>
              <a:r>
                <a:rPr lang="en-US" altLang="ko-KR" sz="1400" dirty="0">
                  <a:solidFill>
                    <a:schemeClr val="tx1">
                      <a:lumMod val="75000"/>
                      <a:lumOff val="25000"/>
                    </a:schemeClr>
                  </a:solidFill>
                  <a:latin typeface="Arial" pitchFamily="34" charset="0"/>
                  <a:cs typeface="Arial" pitchFamily="34" charset="0"/>
                </a:rPr>
                <a:t>.</a:t>
              </a:r>
            </a:p>
          </p:txBody>
        </p:sp>
        <p:sp>
          <p:nvSpPr>
            <p:cNvPr id="43" name="TextBox 42"/>
            <p:cNvSpPr txBox="1"/>
            <p:nvPr/>
          </p:nvSpPr>
          <p:spPr>
            <a:xfrm>
              <a:off x="2113658" y="4283314"/>
              <a:ext cx="3647459" cy="307777"/>
            </a:xfrm>
            <a:prstGeom prst="rect">
              <a:avLst/>
            </a:prstGeom>
            <a:noFill/>
          </p:spPr>
          <p:txBody>
            <a:bodyPr wrap="square" rtlCol="0">
              <a:spAutoFit/>
            </a:bodyPr>
            <a:lstStyle/>
            <a:p>
              <a:r>
                <a:rPr lang="id-ID" altLang="ko-KR" sz="1400" b="1" dirty="0" smtClean="0">
                  <a:solidFill>
                    <a:schemeClr val="tx1">
                      <a:lumMod val="75000"/>
                      <a:lumOff val="25000"/>
                    </a:schemeClr>
                  </a:solidFill>
                  <a:latin typeface="Arial" pitchFamily="34" charset="0"/>
                  <a:cs typeface="Arial" pitchFamily="34" charset="0"/>
                </a:rPr>
                <a:t>Teknologi Digital</a:t>
              </a:r>
              <a:endParaRPr lang="ko-KR" altLang="en-US" sz="1400" b="1" dirty="0">
                <a:solidFill>
                  <a:schemeClr val="tx1">
                    <a:lumMod val="75000"/>
                    <a:lumOff val="25000"/>
                  </a:schemeClr>
                </a:solidFill>
                <a:latin typeface="Arial" pitchFamily="34" charset="0"/>
                <a:cs typeface="Arial" pitchFamily="34" charset="0"/>
              </a:endParaRPr>
            </a:p>
          </p:txBody>
        </p:sp>
      </p:grpSp>
    </p:spTree>
    <p:extLst>
      <p:ext uri="{BB962C8B-B14F-4D97-AF65-F5344CB8AC3E}">
        <p14:creationId xmlns:p14="http://schemas.microsoft.com/office/powerpoint/2010/main" val="3066367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04">
      <a:dk1>
        <a:sysClr val="windowText" lastClr="000000"/>
      </a:dk1>
      <a:lt1>
        <a:sysClr val="window" lastClr="FFFFFF"/>
      </a:lt1>
      <a:dk2>
        <a:srgbClr val="1F497D"/>
      </a:dk2>
      <a:lt2>
        <a:srgbClr val="EEECE1"/>
      </a:lt2>
      <a:accent1>
        <a:srgbClr val="76B1D1"/>
      </a:accent1>
      <a:accent2>
        <a:srgbClr val="A0C358"/>
      </a:accent2>
      <a:accent3>
        <a:srgbClr val="F3C04A"/>
      </a:accent3>
      <a:accent4>
        <a:srgbClr val="F26D9A"/>
      </a:accent4>
      <a:accent5>
        <a:srgbClr val="57687C"/>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4">
      <a:dk1>
        <a:sysClr val="windowText" lastClr="000000"/>
      </a:dk1>
      <a:lt1>
        <a:sysClr val="window" lastClr="FFFFFF"/>
      </a:lt1>
      <a:dk2>
        <a:srgbClr val="1F497D"/>
      </a:dk2>
      <a:lt2>
        <a:srgbClr val="EEECE1"/>
      </a:lt2>
      <a:accent1>
        <a:srgbClr val="76B1D1"/>
      </a:accent1>
      <a:accent2>
        <a:srgbClr val="A0C358"/>
      </a:accent2>
      <a:accent3>
        <a:srgbClr val="F3C04A"/>
      </a:accent3>
      <a:accent4>
        <a:srgbClr val="F26D9A"/>
      </a:accent4>
      <a:accent5>
        <a:srgbClr val="57687C"/>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4">
      <a:dk1>
        <a:sysClr val="windowText" lastClr="000000"/>
      </a:dk1>
      <a:lt1>
        <a:sysClr val="window" lastClr="FFFFFF"/>
      </a:lt1>
      <a:dk2>
        <a:srgbClr val="1F497D"/>
      </a:dk2>
      <a:lt2>
        <a:srgbClr val="EEECE1"/>
      </a:lt2>
      <a:accent1>
        <a:srgbClr val="76B1D1"/>
      </a:accent1>
      <a:accent2>
        <a:srgbClr val="A0C358"/>
      </a:accent2>
      <a:accent3>
        <a:srgbClr val="F3C04A"/>
      </a:accent3>
      <a:accent4>
        <a:srgbClr val="F26D9A"/>
      </a:accent4>
      <a:accent5>
        <a:srgbClr val="57687C"/>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1890</TotalTime>
  <Words>678</Words>
  <Application>Microsoft Office PowerPoint</Application>
  <PresentationFormat>On-screen Show (16:9)</PresentationFormat>
  <Paragraphs>98</Paragraphs>
  <Slides>17</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 Unicode MS</vt:lpstr>
      <vt:lpstr>맑은 고딕</vt:lpstr>
      <vt:lpstr>Arial</vt:lpstr>
      <vt:lpstr>Arial Narrow</vt:lpstr>
      <vt:lpstr>Centaur</vt:lpstr>
      <vt:lpstr>Symbol</vt:lpstr>
      <vt:lpstr>Times New Roman</vt:lpstr>
      <vt:lpstr>Cover and End Slide Master</vt:lpstr>
      <vt:lpstr>Contents Slide Master</vt:lpstr>
      <vt:lpstr>Section Break Slide Master</vt:lpstr>
      <vt:lpstr>Teknologi Digital</vt:lpstr>
      <vt:lpstr>Overview</vt:lpstr>
      <vt:lpstr>Apa itu Teknologi?</vt:lpstr>
      <vt:lpstr>PowerPoint Presentation</vt:lpstr>
      <vt:lpstr>Pengertian Teknologi Digital</vt:lpstr>
      <vt:lpstr>Cara Kerja Sistem Digital</vt:lpstr>
      <vt:lpstr>Sistem Bilangan</vt:lpstr>
      <vt:lpstr>Contoh</vt:lpstr>
      <vt:lpstr>Keunggulan Teknologi Digital</vt:lpstr>
      <vt:lpstr>Perkembangan Teknologi Digital</vt:lpstr>
      <vt:lpstr>Perkembangan Komputer</vt:lpstr>
      <vt:lpstr>Media  Penyimpanan Data</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Googlesliesppt.com;allppt.com</dc:creator>
  <cp:lastModifiedBy>bonita</cp:lastModifiedBy>
  <cp:revision>102</cp:revision>
  <dcterms:created xsi:type="dcterms:W3CDTF">2016-11-15T01:04:21Z</dcterms:created>
  <dcterms:modified xsi:type="dcterms:W3CDTF">2020-09-06T05:11:30Z</dcterms:modified>
</cp:coreProperties>
</file>