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74" r:id="rId5"/>
    <p:sldId id="277" r:id="rId6"/>
    <p:sldId id="276" r:id="rId7"/>
    <p:sldId id="264" r:id="rId8"/>
    <p:sldId id="282" r:id="rId9"/>
    <p:sldId id="278" r:id="rId10"/>
    <p:sldId id="279" r:id="rId11"/>
    <p:sldId id="280" r:id="rId12"/>
    <p:sldId id="281" r:id="rId13"/>
    <p:sldId id="268" r:id="rId14"/>
    <p:sldId id="272" r:id="rId15"/>
    <p:sldId id="269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99597DC-677A-4363-A7EB-35887F2A95E7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C7C53D-E14B-4AFE-863B-4DF86665B66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8422" y="1772816"/>
            <a:ext cx="8458200" cy="1222375"/>
          </a:xfrm>
        </p:spPr>
        <p:txBody>
          <a:bodyPr/>
          <a:lstStyle/>
          <a:p>
            <a:r>
              <a:rPr lang="id-ID" dirty="0"/>
              <a:t>Pengantar Filsafat Ilmu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Pertanyaan Ontologi Ilmu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Objek apa yang ditelaah ilmu? </a:t>
            </a:r>
          </a:p>
          <a:p>
            <a:r>
              <a:rPr lang="id-ID" dirty="0"/>
              <a:t>Bagaimana ujud yang hakiki dari objek itu?</a:t>
            </a:r>
          </a:p>
          <a:p>
            <a:r>
              <a:rPr lang="id-ID" dirty="0"/>
              <a:t>Bagaimana hubungan antara objek tadi dengan daya tangkap manusia (seperti berpikir, merasa dan mengindera) yang membuahkan pengetahuan?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Pertanyaan Epistemologi Ilmu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Bagaimana proses yang memungkinkan diraihnya suatu pengetahuan yang berupa ilmu?</a:t>
            </a:r>
          </a:p>
          <a:p>
            <a:r>
              <a:rPr lang="id-ID" dirty="0"/>
              <a:t>Bagaimana prosedurnya? </a:t>
            </a:r>
          </a:p>
          <a:p>
            <a:r>
              <a:rPr lang="id-ID" dirty="0"/>
              <a:t>Hal-hal apa yang harus diperhatikan agar kita mendapatkan pengetahuan yang benar?</a:t>
            </a:r>
          </a:p>
          <a:p>
            <a:r>
              <a:rPr lang="id-ID" dirty="0"/>
              <a:t>Apa yang disebut dengan kebenaran itu sendiri?</a:t>
            </a:r>
          </a:p>
          <a:p>
            <a:r>
              <a:rPr lang="id-ID" dirty="0"/>
              <a:t>Apakah kriteria kebenaran?</a:t>
            </a:r>
          </a:p>
          <a:p>
            <a:r>
              <a:rPr lang="id-ID" dirty="0"/>
              <a:t>Cara/teknik/sarana apa yang membantu kita dalam mendapatkan pengetahuan yang berupa ilmu?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Pertanyaan Aksiologi Ilmu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/>
              <a:t>Untuk apa pengetahuan yang berupa ilmu itu dipergunakan?</a:t>
            </a:r>
          </a:p>
          <a:p>
            <a:r>
              <a:rPr lang="id-ID" dirty="0"/>
              <a:t>Bagaimana kaitan antara cara penggunaan tersebut dengan kaidah-kaidah moral?</a:t>
            </a:r>
          </a:p>
          <a:p>
            <a:r>
              <a:rPr lang="id-ID" dirty="0"/>
              <a:t>Bagaimana penentuan objek yang ditelaah berdasarkan pilihan-pilihan moral?</a:t>
            </a:r>
          </a:p>
          <a:p>
            <a:r>
              <a:rPr lang="id-ID" dirty="0"/>
              <a:t>Bagaimana kaitan antara teknik prosedural yang merupakan operasionalisasi metode ilmiah dengan norma-norma moral/profesional?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Fungsi Filsafat Untuk Ilmu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/>
              <a:t>Mengembangkan pengertian ilmu sebagai pengetahuan yang mengembangkan dan melaksanakan aturan-aturan mainnya dengan penuh tanggung jawab dan kesungguhan.</a:t>
            </a:r>
          </a:p>
          <a:p>
            <a:r>
              <a:rPr lang="id-ID" dirty="0"/>
              <a:t>Membedakan jenis pengetahuan yang satu dengan yang lainnya, antara lain dengan pertanyaan : apa yang dikaji pengetahuan itu? (ontologis); bagaimana cara mendapatkan pengetahuan itu? (epistemologi); dan untuk apa pengetahuan itu dipergunakan? (aksiologi).</a:t>
            </a:r>
            <a:endParaRPr lang="id-ID" u="sng" dirty="0"/>
          </a:p>
          <a:p>
            <a:r>
              <a:rPr lang="id-ID" dirty="0"/>
              <a:t>Memanfaatkan kegunaan ilmu dan menghindari kesalahan dalam menggunakannya, berdasarkan pengenalan tentang ciri-ciri pengetahuan yang dikaji.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Relasi Filsafat dan Ilmu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d-ID" dirty="0"/>
              <a:t>Ilmu pada awalnya filsafat. Seperti fisika awalnya filsafat alam, dan ekonomi awalnya filsafat moral. Karena itu, Newton menulis buku fisikanya dengan judul </a:t>
            </a:r>
            <a:r>
              <a:rPr lang="id-ID" i="1" dirty="0"/>
              <a:t>Philosophiae Naturalis Principia Mathematica </a:t>
            </a:r>
            <a:r>
              <a:rPr lang="id-ID" dirty="0"/>
              <a:t>(1686) dan Bapak ekonomi, Adam Smith (1723-1790) merupakan </a:t>
            </a:r>
            <a:r>
              <a:rPr lang="id-ID" i="1" dirty="0"/>
              <a:t>professor of moral philosophy</a:t>
            </a:r>
            <a:r>
              <a:rPr lang="id-ID" dirty="0"/>
              <a:t> di Universitas Glasgow.</a:t>
            </a:r>
          </a:p>
          <a:p>
            <a:r>
              <a:rPr lang="id-ID" dirty="0"/>
              <a:t>Filsafat adalah pasukan marinir yang merebut pantai untuk pendaratan pasukan infanteri. (Filsafat menyerahkan daerah yang sudah dimenangkannya kepada ilmu pengetahuan lain.)</a:t>
            </a:r>
          </a:p>
          <a:p>
            <a:pPr algn="r"/>
            <a:r>
              <a:rPr lang="ar-SA" dirty="0"/>
              <a:t>العلم دون الفلسفة تجارب عشوائية متناثرة </a:t>
            </a:r>
            <a:r>
              <a:rPr lang="ar-SA" dirty="0" err="1"/>
              <a:t>و</a:t>
            </a:r>
            <a:r>
              <a:rPr lang="ar-SA" dirty="0"/>
              <a:t> الفلسفة بغير العلم تجريد عقيم</a:t>
            </a:r>
          </a:p>
          <a:p>
            <a:r>
              <a:rPr lang="id-ID" dirty="0"/>
              <a:t> Ilmu tanpa filsafat: pengalaman kacau balau. Filsafat tanpa ilmu: abstaksi yang mandul. </a:t>
            </a:r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Suriasumantri, J. S. (2007). </a:t>
            </a:r>
            <a:r>
              <a:rPr lang="id-ID" u="sng" dirty="0"/>
              <a:t>Filsafat Ilmu: Sebuah Pengantar Populer</a:t>
            </a:r>
            <a:r>
              <a:rPr lang="id-ID" i="1" dirty="0"/>
              <a:t>. </a:t>
            </a:r>
            <a:r>
              <a:rPr lang="id-ID" dirty="0"/>
              <a:t>Jakarta: Pustaka Sinar Harapan. </a:t>
            </a:r>
            <a:endParaRPr lang="id-ID" i="1" dirty="0"/>
          </a:p>
          <a:p>
            <a:r>
              <a:rPr lang="id-ID" dirty="0"/>
              <a:t>Qansuwah, S. (1983). </a:t>
            </a:r>
            <a:r>
              <a:rPr lang="id-ID" u="sng" dirty="0"/>
              <a:t>Falsafah al-Ilm</a:t>
            </a:r>
            <a:r>
              <a:rPr lang="id-ID" dirty="0"/>
              <a:t>. Beirut, Darut Tanwir.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Ilmu?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d-ID" sz="2000" dirty="0"/>
              <a:t>Selama ini Anda mencari ilmu.</a:t>
            </a:r>
          </a:p>
          <a:p>
            <a:pPr algn="just"/>
            <a:r>
              <a:rPr lang="id-ID" sz="2000" dirty="0"/>
              <a:t>Tahukah Anda apa itu ilmu?</a:t>
            </a:r>
          </a:p>
          <a:p>
            <a:pPr algn="just"/>
            <a:r>
              <a:rPr lang="id-ID" sz="2000" dirty="0"/>
              <a:t>Apakah perbedaan ilmu dengan pengetahuan lainnya, seperti ajaran  adat, ajaran agama, pengalaman pribadi dll.?</a:t>
            </a:r>
          </a:p>
          <a:p>
            <a:pPr algn="just"/>
            <a:r>
              <a:rPr lang="id-ID" sz="2000" dirty="0"/>
              <a:t>Yakinkah bahwa ilmu yang Anda tahu itu benar?</a:t>
            </a:r>
          </a:p>
          <a:p>
            <a:pPr algn="just"/>
            <a:r>
              <a:rPr lang="id-ID" sz="2000" dirty="0"/>
              <a:t>Apa yang Anda maksud dengan “kebenaran”?</a:t>
            </a:r>
          </a:p>
          <a:p>
            <a:pPr algn="just"/>
            <a:r>
              <a:rPr lang="id-ID" sz="2000" dirty="0"/>
              <a:t>Dengan dasar apa Anda menentukan bahwa sesuatu itu benar dan yang lain itu salah?</a:t>
            </a:r>
          </a:p>
          <a:p>
            <a:pPr algn="just"/>
            <a:r>
              <a:rPr lang="id-ID" sz="2000" dirty="0"/>
              <a:t>Kuatkah dasar penentuan Anda tentang benar dan salah tersebut?</a:t>
            </a:r>
          </a:p>
          <a:p>
            <a:pPr algn="just"/>
            <a:r>
              <a:rPr lang="id-ID" sz="2000" dirty="0"/>
              <a:t>Untuk apa Anda mempelajari ilmu?</a:t>
            </a:r>
          </a:p>
          <a:p>
            <a:pPr algn="just"/>
            <a:r>
              <a:rPr lang="id-ID" sz="2000" dirty="0"/>
              <a:t>Tahukah Anda batas-batas ilmu berikut kekurangan dan kelebihannya?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Berfilsafat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Sejauh Anda ingin tahu dan meragu, Anda sedang mulai berfilsafat. </a:t>
            </a:r>
          </a:p>
          <a:p>
            <a:r>
              <a:rPr lang="id-ID" dirty="0"/>
              <a:t>Berfilsafat adalah upaya mengetahui apa yang telah diketahui dan apa yang belum diketahui. </a:t>
            </a:r>
          </a:p>
          <a:p>
            <a:r>
              <a:rPr lang="id-ID" dirty="0"/>
              <a:t>Jika pengetahuan dimulai dengan rasa ingin tahu, keyakinan dimulai dengan rasa ragu-ragu, maka filsafat dimulai dengan kedua-duanya.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Apa itu Filsafat?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/>
              <a:t>Filsafat adalah model pemikiran yang dimulai dengan keingintahuan dan keraguan, yang dilanjutkan dengan pembahasan secara spekulatif, abstrak, menyeluruh, dan mendasar.</a:t>
            </a:r>
          </a:p>
          <a:p>
            <a:r>
              <a:rPr lang="id-ID" dirty="0"/>
              <a:t>Spekulatif (berpikir terus menerus guna menentukan pijakan dasar yang kokoh).</a:t>
            </a:r>
          </a:p>
          <a:p>
            <a:r>
              <a:rPr lang="id-ID" dirty="0"/>
              <a:t>Abstrak (bahasa yang melampaui tataran pengalaman inderawi).</a:t>
            </a:r>
          </a:p>
          <a:p>
            <a:r>
              <a:rPr lang="id-ID" dirty="0"/>
              <a:t>Menyeluruh (sampai ke hakikat dan relasi sesuatu dengan yang lainnya</a:t>
            </a:r>
          </a:p>
          <a:p>
            <a:r>
              <a:rPr lang="id-ID" dirty="0"/>
              <a:t>Mendasar (membongkar hal-hal yang diterima begitu saja)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Tugas Filsafat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Memantik pemikiran, mengidentifikasi  persoalan, dan menghadirkan solusi. </a:t>
            </a:r>
          </a:p>
          <a:p>
            <a:r>
              <a:rPr lang="id-ID" dirty="0"/>
              <a:t>Meninjau sesuatu secara komprehensif dan radikal dengan abstraksi.  </a:t>
            </a:r>
          </a:p>
          <a:p>
            <a:r>
              <a:rPr lang="id-ID" dirty="0"/>
              <a:t>Menganalisis bahasa dan logika sesuatu. 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Cabang-cabang filsafat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d-ID" sz="4400" dirty="0"/>
              <a:t>Ontologi: teori tentang ada, tentang hakikat keberadaan sesuatu.</a:t>
            </a:r>
          </a:p>
          <a:p>
            <a:r>
              <a:rPr lang="id-ID" sz="4400" dirty="0"/>
              <a:t>Epistemologi: teori pengetahuan. </a:t>
            </a:r>
          </a:p>
          <a:p>
            <a:r>
              <a:rPr lang="id-ID" sz="4400" dirty="0"/>
              <a:t>Aksiologi: teori nilai.</a:t>
            </a:r>
          </a:p>
          <a:p>
            <a:pPr lvl="1"/>
            <a:r>
              <a:rPr lang="id-ID" sz="4400" dirty="0"/>
              <a:t>Baik buruk (etika)</a:t>
            </a:r>
          </a:p>
          <a:p>
            <a:pPr lvl="1"/>
            <a:r>
              <a:rPr lang="id-ID" sz="4400" dirty="0"/>
              <a:t>Indah jelek (estetika)</a:t>
            </a:r>
          </a:p>
          <a:p>
            <a:pPr lvl="1"/>
            <a:r>
              <a:rPr lang="id-ID" sz="4400" dirty="0"/>
              <a:t>Benar salah (logika)</a:t>
            </a:r>
          </a:p>
          <a:p>
            <a:r>
              <a:rPr lang="id-ID" sz="4400" dirty="0"/>
              <a:t>Cabang-cabang spesifik:</a:t>
            </a:r>
          </a:p>
          <a:p>
            <a:pPr lvl="1"/>
            <a:r>
              <a:rPr lang="id-ID" sz="4400" dirty="0"/>
              <a:t>Filsafat Ilmu</a:t>
            </a:r>
          </a:p>
          <a:p>
            <a:pPr lvl="1"/>
            <a:r>
              <a:rPr lang="id-ID" sz="4400" dirty="0"/>
              <a:t>Filsafat Pendidikan</a:t>
            </a:r>
          </a:p>
          <a:p>
            <a:pPr lvl="1"/>
            <a:r>
              <a:rPr lang="id-ID" sz="4400" dirty="0"/>
              <a:t>Filsafat Hukum</a:t>
            </a:r>
          </a:p>
          <a:p>
            <a:pPr lvl="1"/>
            <a:r>
              <a:rPr lang="id-ID" sz="4400" dirty="0"/>
              <a:t>Filsafat Komunikasi</a:t>
            </a:r>
          </a:p>
          <a:p>
            <a:pPr lvl="1"/>
            <a:r>
              <a:rPr lang="id-ID" sz="4400" dirty="0"/>
              <a:t>Filsafat Agama dll.</a:t>
            </a:r>
          </a:p>
          <a:p>
            <a:pPr lvl="1">
              <a:buNone/>
            </a:pPr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Filsafat Ilmu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Filsafat ilmu merupakan cabang dari epistemologi (filsafat pengetahuan) yang secara spesifik mengkaji hakikat ilmu (pengetahuan ilmiah).</a:t>
            </a:r>
          </a:p>
          <a:p>
            <a:r>
              <a:rPr lang="id-ID" dirty="0"/>
              <a:t>Karena ilmu dibedakan menjadi ilmu-ilmu alam dan ilmu-ilmu sosial, maka filsafat ilmu pun dibagi menjadi filsafat ilmu-ilmu alam dan filsafat </a:t>
            </a:r>
            <a:r>
              <a:rPr lang="id-ID"/>
              <a:t>ilmu-ilmu sosial.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Syarat Berfilsafat Ilmu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/>
              <a:t>Mampu berfilsafat (abstraksi komprehensif radikal). 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Mengikuti perkembangan ilmu, baik teori-teori, konsep-konsep, maupun metode-metodenya.</a:t>
            </a:r>
          </a:p>
          <a:p>
            <a:pPr marL="514350" indent="-514350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Bahasan Filsafat Ilmu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/>
              <a:t>Ontologi Ilmu: membahas konsep-konsep dan teori-teori ilmu, seperti materi, energi, pendidikan, komunikasi, hukum dll. Penerimaan dan penolakan kita atas konsep tersebut tidak didasarkan pada argumentasi ilmiah, melainkan pada struktur filosofisnya.</a:t>
            </a:r>
          </a:p>
          <a:p>
            <a:r>
              <a:rPr lang="id-ID" dirty="0"/>
              <a:t>Epistemologi Ilmu: membahas (1) kemungkinan pengetahuan, (2) hubungan antara subjek dan objek bahasan, dan (3) sarana dan sumber pengetahuan. </a:t>
            </a:r>
          </a:p>
          <a:p>
            <a:r>
              <a:rPr lang="id-ID" dirty="0"/>
              <a:t>Aksiologi Ilmu: membahas tujuan ilmu dan sarananya dalam mencapai tujuan itu. Mengkaitkan ilmu dengan moralitas.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320</TotalTime>
  <Words>815</Words>
  <Application>Microsoft Office PowerPoint</Application>
  <PresentationFormat>On-screen Show (4:3)</PresentationFormat>
  <Paragraphs>77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Franklin Gothic Book</vt:lpstr>
      <vt:lpstr>Franklin Gothic Medium</vt:lpstr>
      <vt:lpstr>Wingdings 2</vt:lpstr>
      <vt:lpstr>Trek</vt:lpstr>
      <vt:lpstr>Pengantar Filsafat Ilmu</vt:lpstr>
      <vt:lpstr>Ilmu?</vt:lpstr>
      <vt:lpstr>Berfilsafat</vt:lpstr>
      <vt:lpstr>Apa itu Filsafat?</vt:lpstr>
      <vt:lpstr>Tugas Filsafat</vt:lpstr>
      <vt:lpstr>Cabang-cabang filsafat</vt:lpstr>
      <vt:lpstr>Filsafat Ilmu</vt:lpstr>
      <vt:lpstr>Syarat Berfilsafat Ilmu</vt:lpstr>
      <vt:lpstr>Bahasan Filsafat Ilmu</vt:lpstr>
      <vt:lpstr>Pertanyaan Ontologi Ilmu</vt:lpstr>
      <vt:lpstr>Pertanyaan Epistemologi Ilmu</vt:lpstr>
      <vt:lpstr>Pertanyaan Aksiologi Ilmu</vt:lpstr>
      <vt:lpstr>Fungsi Filsafat Untuk Ilmu</vt:lpstr>
      <vt:lpstr>Relasi Filsafat dan Ilmu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Filsafat Ilmu</dc:title>
  <dc:creator>Windows User</dc:creator>
  <cp:lastModifiedBy>Microsoft</cp:lastModifiedBy>
  <cp:revision>27</cp:revision>
  <dcterms:created xsi:type="dcterms:W3CDTF">2011-10-06T02:56:22Z</dcterms:created>
  <dcterms:modified xsi:type="dcterms:W3CDTF">2023-08-14T15:07:10Z</dcterms:modified>
</cp:coreProperties>
</file>