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63" r:id="rId3"/>
    <p:sldId id="265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7" autoAdjust="0"/>
  </p:normalViewPr>
  <p:slideViewPr>
    <p:cSldViewPr showGuides="1">
      <p:cViewPr varScale="1">
        <p:scale>
          <a:sx n="70" d="100"/>
          <a:sy n="70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1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3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1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3.wmf"/><Relationship Id="rId6" Type="http://schemas.openxmlformats.org/officeDocument/2006/relationships/image" Target="../media/image16.wmf"/><Relationship Id="rId5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7.wmf"/><Relationship Id="rId1" Type="http://schemas.openxmlformats.org/officeDocument/2006/relationships/image" Target="../media/image3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3.wmf"/><Relationship Id="rId16" Type="http://schemas.openxmlformats.org/officeDocument/2006/relationships/image" Target="../media/image33.wmf"/><Relationship Id="rId1" Type="http://schemas.openxmlformats.org/officeDocument/2006/relationships/image" Target="../media/image20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10" Type="http://schemas.openxmlformats.org/officeDocument/2006/relationships/image" Target="../media/image27.wmf"/><Relationship Id="rId4" Type="http://schemas.openxmlformats.org/officeDocument/2006/relationships/image" Target="../media/image7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28.wmf"/><Relationship Id="rId18" Type="http://schemas.openxmlformats.org/officeDocument/2006/relationships/image" Target="../media/image33.wmf"/><Relationship Id="rId3" Type="http://schemas.openxmlformats.org/officeDocument/2006/relationships/image" Target="../media/image21.wmf"/><Relationship Id="rId7" Type="http://schemas.openxmlformats.org/officeDocument/2006/relationships/image" Target="../media/image34.wmf"/><Relationship Id="rId12" Type="http://schemas.openxmlformats.org/officeDocument/2006/relationships/image" Target="../media/image27.wmf"/><Relationship Id="rId17" Type="http://schemas.openxmlformats.org/officeDocument/2006/relationships/image" Target="../media/image38.wmf"/><Relationship Id="rId2" Type="http://schemas.openxmlformats.org/officeDocument/2006/relationships/image" Target="../media/image3.wmf"/><Relationship Id="rId16" Type="http://schemas.openxmlformats.org/officeDocument/2006/relationships/image" Target="../media/image31.wmf"/><Relationship Id="rId1" Type="http://schemas.openxmlformats.org/officeDocument/2006/relationships/image" Target="../media/image20.wmf"/><Relationship Id="rId6" Type="http://schemas.openxmlformats.org/officeDocument/2006/relationships/image" Target="../media/image23.wmf"/><Relationship Id="rId11" Type="http://schemas.openxmlformats.org/officeDocument/2006/relationships/image" Target="../media/image24.wmf"/><Relationship Id="rId5" Type="http://schemas.openxmlformats.org/officeDocument/2006/relationships/image" Target="../media/image22.wmf"/><Relationship Id="rId15" Type="http://schemas.openxmlformats.org/officeDocument/2006/relationships/image" Target="../media/image30.wmf"/><Relationship Id="rId10" Type="http://schemas.openxmlformats.org/officeDocument/2006/relationships/image" Target="../media/image37.wmf"/><Relationship Id="rId4" Type="http://schemas.openxmlformats.org/officeDocument/2006/relationships/image" Target="../media/image7.wmf"/><Relationship Id="rId9" Type="http://schemas.openxmlformats.org/officeDocument/2006/relationships/image" Target="../media/image36.wmf"/><Relationship Id="rId1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.wmf"/><Relationship Id="rId7" Type="http://schemas.openxmlformats.org/officeDocument/2006/relationships/image" Target="../media/image45.wmf"/><Relationship Id="rId2" Type="http://schemas.openxmlformats.org/officeDocument/2006/relationships/image" Target="../media/image3.wmf"/><Relationship Id="rId1" Type="http://schemas.openxmlformats.org/officeDocument/2006/relationships/image" Target="../media/image42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6.wmf"/><Relationship Id="rId9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D53A-A3A9-4785-8F95-13CA35C29A76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0FFDE-72E4-4E33-A11F-D22F07A26A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6962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6962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28600"/>
          </a:xfrm>
        </p:spPr>
        <p:txBody>
          <a:bodyPr/>
          <a:lstStyle>
            <a:lvl1pPr algn="r">
              <a:defRPr sz="1400"/>
            </a:lvl1pPr>
          </a:lstStyle>
          <a:p>
            <a:fld id="{B8DE410C-548C-4175-A52F-A7A6DEA1EC1F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219200" cy="24384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3657599"/>
            <a:ext cx="8610600" cy="1270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381000" y="5029200"/>
            <a:ext cx="8610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3657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52400" y="50292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296C-4657-42E4-BA8F-2F4F6816E90D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DCC5-ABBA-4500-9AB1-154014DA660B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45110"/>
          </a:xfrm>
        </p:spPr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876800" cy="24511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981200" cy="24511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486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619C9BC-6667-4703-9427-B203200B4749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C08FE-5FDA-488B-9814-6E196D8A6300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8B83-1654-4051-B09A-2165CBE5FE3E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F4C-17BB-43F3-87CC-D5F9A27DF5B5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4800-D427-4FE6-A63D-7627C8050503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34CD7-0505-4D04-83B9-C92B22514E0B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2B2F-5AB0-45F0-A353-28B725C9D3B3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AD71F2-79F5-4BBD-B8F3-A63A44006ACD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79.bin"/><Relationship Id="rId4" Type="http://schemas.openxmlformats.org/officeDocument/2006/relationships/oleObject" Target="../embeddings/oleObject7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3.bin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2.bin"/><Relationship Id="rId10" Type="http://schemas.openxmlformats.org/officeDocument/2006/relationships/oleObject" Target="../embeddings/oleObject87.bin"/><Relationship Id="rId4" Type="http://schemas.openxmlformats.org/officeDocument/2006/relationships/oleObject" Target="../embeddings/oleObject81.bin"/><Relationship Id="rId9" Type="http://schemas.openxmlformats.org/officeDocument/2006/relationships/oleObject" Target="../embeddings/oleObject8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oleObject" Target="../embeddings/oleObject44.bin"/><Relationship Id="rId18" Type="http://schemas.openxmlformats.org/officeDocument/2006/relationships/oleObject" Target="../embeddings/oleObject49.bin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3.bin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51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7.bin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6.bin"/><Relationship Id="rId23" Type="http://schemas.openxmlformats.org/officeDocument/2006/relationships/oleObject" Target="../embeddings/oleObject54.bin"/><Relationship Id="rId10" Type="http://schemas.openxmlformats.org/officeDocument/2006/relationships/oleObject" Target="../embeddings/oleObject41.bin"/><Relationship Id="rId19" Type="http://schemas.openxmlformats.org/officeDocument/2006/relationships/oleObject" Target="../embeddings/oleObject50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40.bin"/><Relationship Id="rId14" Type="http://schemas.openxmlformats.org/officeDocument/2006/relationships/oleObject" Target="../embeddings/oleObject45.bin"/><Relationship Id="rId22" Type="http://schemas.openxmlformats.org/officeDocument/2006/relationships/oleObject" Target="../embeddings/oleObject5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oleObject" Target="../embeddings/oleObject65.bin"/><Relationship Id="rId18" Type="http://schemas.openxmlformats.org/officeDocument/2006/relationships/oleObject" Target="../embeddings/oleObject70.bin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59.bin"/><Relationship Id="rId12" Type="http://schemas.openxmlformats.org/officeDocument/2006/relationships/oleObject" Target="../embeddings/oleObject64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8.bin"/><Relationship Id="rId20" Type="http://schemas.openxmlformats.org/officeDocument/2006/relationships/oleObject" Target="../embeddings/oleObject7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8.bin"/><Relationship Id="rId11" Type="http://schemas.openxmlformats.org/officeDocument/2006/relationships/oleObject" Target="../embeddings/oleObject63.bin"/><Relationship Id="rId24" Type="http://schemas.openxmlformats.org/officeDocument/2006/relationships/oleObject" Target="../embeddings/oleObject76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7.bin"/><Relationship Id="rId23" Type="http://schemas.openxmlformats.org/officeDocument/2006/relationships/oleObject" Target="../embeddings/oleObject75.bin"/><Relationship Id="rId10" Type="http://schemas.openxmlformats.org/officeDocument/2006/relationships/oleObject" Target="../embeddings/oleObject62.bin"/><Relationship Id="rId19" Type="http://schemas.openxmlformats.org/officeDocument/2006/relationships/oleObject" Target="../embeddings/oleObject71.bin"/><Relationship Id="rId4" Type="http://schemas.openxmlformats.org/officeDocument/2006/relationships/oleObject" Target="../embeddings/oleObject56.bin"/><Relationship Id="rId9" Type="http://schemas.openxmlformats.org/officeDocument/2006/relationships/oleObject" Target="../embeddings/oleObject61.bin"/><Relationship Id="rId14" Type="http://schemas.openxmlformats.org/officeDocument/2006/relationships/oleObject" Target="../embeddings/oleObject66.bin"/><Relationship Id="rId22" Type="http://schemas.openxmlformats.org/officeDocument/2006/relationships/oleObject" Target="../embeddings/oleObject7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Day </a:t>
            </a:r>
            <a:r>
              <a:rPr lang="en-CA" dirty="0" smtClean="0"/>
              <a:t>04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Rotations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80BC-50EF-441E-9814-3AD4580E8883}" type="datetime1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Composition of Rotations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A" dirty="0" smtClean="0"/>
              <a:t>Given a fixed frame {0} and a current frame {1} and</a:t>
            </a:r>
          </a:p>
          <a:p>
            <a:pPr marL="788670" lvl="1" indent="-514350"/>
            <a:r>
              <a:rPr lang="en-CA" dirty="0" smtClean="0"/>
              <a:t>if {2} is obtained by a rotation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dirty="0" smtClean="0"/>
              <a:t> in the </a:t>
            </a:r>
            <a:r>
              <a:rPr lang="en-CA" i="1" dirty="0" smtClean="0"/>
              <a:t>current frame</a:t>
            </a:r>
            <a:r>
              <a:rPr lang="en-CA" dirty="0" smtClean="0"/>
              <a:t> {1} then use </a:t>
            </a:r>
            <a:r>
              <a:rPr lang="en-CA" dirty="0" err="1" smtClean="0"/>
              <a:t>postmulitplication</a:t>
            </a:r>
            <a:r>
              <a:rPr lang="en-CA" dirty="0" smtClean="0"/>
              <a:t> to obtain:</a:t>
            </a:r>
          </a:p>
          <a:p>
            <a:pPr marL="514350" indent="-514350"/>
            <a:endParaRPr lang="en-CA" dirty="0" smtClean="0"/>
          </a:p>
          <a:p>
            <a:pPr marL="514350" indent="-514350"/>
            <a:endParaRPr lang="en-CA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CA" dirty="0" smtClean="0"/>
              <a:t>Given a fixed frame {0} and a frame {1} and</a:t>
            </a:r>
          </a:p>
          <a:p>
            <a:pPr marL="788670" lvl="1" indent="-514350"/>
            <a:r>
              <a:rPr lang="en-CA" dirty="0" smtClean="0"/>
              <a:t>if {2} is obtained by a rotation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dirty="0" smtClean="0"/>
              <a:t> in the </a:t>
            </a:r>
            <a:r>
              <a:rPr lang="en-CA" i="1" dirty="0" smtClean="0"/>
              <a:t>fixed frame</a:t>
            </a:r>
            <a:r>
              <a:rPr lang="en-CA" dirty="0" smtClean="0"/>
              <a:t> {0} then use </a:t>
            </a:r>
            <a:r>
              <a:rPr lang="en-CA" dirty="0" err="1" smtClean="0"/>
              <a:t>premultiplication</a:t>
            </a:r>
            <a:r>
              <a:rPr lang="en-CA" dirty="0" smtClean="0"/>
              <a:t> to obtain:</a:t>
            </a:r>
            <a:endParaRPr lang="en-US" dirty="0"/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7670800" y="822325"/>
          <a:ext cx="406400" cy="527050"/>
        </p:xfrm>
        <a:graphic>
          <a:graphicData uri="http://schemas.openxmlformats.org/presentationml/2006/ole">
            <p:oleObj spid="_x0000_s87042" name="Equation" r:id="rId3" imgW="203040" imgH="228600" progId="Equation.3">
              <p:embed/>
            </p:oleObj>
          </a:graphicData>
        </a:graphic>
      </p:graphicFrame>
      <p:graphicFrame>
        <p:nvGraphicFramePr>
          <p:cNvPr id="87043" name="Object 3"/>
          <p:cNvGraphicFramePr>
            <a:graphicFrameLocks noChangeAspect="1"/>
          </p:cNvGraphicFramePr>
          <p:nvPr/>
        </p:nvGraphicFramePr>
        <p:xfrm>
          <a:off x="3937000" y="4495800"/>
          <a:ext cx="1270000" cy="527050"/>
        </p:xfrm>
        <a:graphic>
          <a:graphicData uri="http://schemas.openxmlformats.org/presentationml/2006/ole">
            <p:oleObj spid="_x0000_s87043" name="Equation" r:id="rId4" imgW="634680" imgH="228600" progId="Equation.3">
              <p:embed/>
            </p:oleObj>
          </a:graphicData>
        </a:graphic>
      </p:graphicFrame>
      <p:graphicFrame>
        <p:nvGraphicFramePr>
          <p:cNvPr id="87044" name="Object 3"/>
          <p:cNvGraphicFramePr>
            <a:graphicFrameLocks noChangeAspect="1"/>
          </p:cNvGraphicFramePr>
          <p:nvPr/>
        </p:nvGraphicFramePr>
        <p:xfrm>
          <a:off x="2882900" y="2209800"/>
          <a:ext cx="3378200" cy="527050"/>
        </p:xfrm>
        <a:graphic>
          <a:graphicData uri="http://schemas.openxmlformats.org/presentationml/2006/ole">
            <p:oleObj spid="_x0000_s87044" name="Equation" r:id="rId5" imgW="16887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Rotation About a Unit Axis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ChangeAspect="1"/>
          </p:cNvGraphicFramePr>
          <p:nvPr>
            <p:ph sz="quarter" idx="1"/>
          </p:nvPr>
        </p:nvGraphicFramePr>
        <p:xfrm>
          <a:off x="1600200" y="4648200"/>
          <a:ext cx="7302500" cy="1647826"/>
        </p:xfrm>
        <a:graphic>
          <a:graphicData uri="http://schemas.openxmlformats.org/presentationml/2006/ole">
            <p:oleObj spid="_x0000_s88066" name="Equation" r:id="rId3" imgW="3263760" imgH="736560" progId="Equation.3">
              <p:embed/>
            </p:oleObj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057400" y="3282950"/>
            <a:ext cx="1828800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1135063" y="2361407"/>
            <a:ext cx="1843882" cy="79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981200" y="320675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143000" y="4273550"/>
          <a:ext cx="330200" cy="527050"/>
        </p:xfrm>
        <a:graphic>
          <a:graphicData uri="http://schemas.openxmlformats.org/presentationml/2006/ole">
            <p:oleObj spid="_x0000_s88067" name="Equation" r:id="rId4" imgW="164880" imgH="228600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962400" y="3018631"/>
          <a:ext cx="355600" cy="528637"/>
        </p:xfrm>
        <a:graphic>
          <a:graphicData uri="http://schemas.openxmlformats.org/presentationml/2006/ole">
            <p:oleObj spid="_x0000_s88068" name="Equation" r:id="rId5" imgW="177480" imgH="228600" progId="Equation.3">
              <p:embed/>
            </p:oleObj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10800000" flipV="1">
            <a:off x="914400" y="3282952"/>
            <a:ext cx="1143000" cy="11429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133600" y="996950"/>
          <a:ext cx="330200" cy="528638"/>
        </p:xfrm>
        <a:graphic>
          <a:graphicData uri="http://schemas.openxmlformats.org/presentationml/2006/ole">
            <p:oleObj spid="_x0000_s88070" name="Equation" r:id="rId6" imgW="164880" imgH="228600" progId="Equation.3">
              <p:embed/>
            </p:oleObj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 flipH="1" flipV="1">
            <a:off x="1749425" y="2517775"/>
            <a:ext cx="1073150" cy="4572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1066800" y="3362325"/>
          <a:ext cx="330200" cy="530225"/>
        </p:xfrm>
        <a:graphic>
          <a:graphicData uri="http://schemas.openxmlformats.org/presentationml/2006/ole">
            <p:oleObj spid="_x0000_s88072" name="Equation" r:id="rId7" imgW="164880" imgH="228600" progId="Equation.3">
              <p:embed/>
            </p:oleObj>
          </a:graphicData>
        </a:graphic>
      </p:graphicFrame>
      <p:cxnSp>
        <p:nvCxnSpPr>
          <p:cNvPr id="27" name="Straight Connector 26"/>
          <p:cNvCxnSpPr/>
          <p:nvPr/>
        </p:nvCxnSpPr>
        <p:spPr>
          <a:xfrm rot="5400000">
            <a:off x="1749425" y="2974975"/>
            <a:ext cx="15303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2514600" y="3282950"/>
            <a:ext cx="45720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600200" y="3740150"/>
            <a:ext cx="914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6200000" flipH="1">
            <a:off x="2054225" y="1755775"/>
            <a:ext cx="46355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8074" name="Object 10"/>
          <p:cNvGraphicFramePr>
            <a:graphicFrameLocks noChangeAspect="1"/>
          </p:cNvGraphicFramePr>
          <p:nvPr/>
        </p:nvGraphicFramePr>
        <p:xfrm>
          <a:off x="2844800" y="2722563"/>
          <a:ext cx="355600" cy="560387"/>
        </p:xfrm>
        <a:graphic>
          <a:graphicData uri="http://schemas.openxmlformats.org/presentationml/2006/ole">
            <p:oleObj spid="_x0000_s88074" name="Equation" r:id="rId8" imgW="177480" imgH="241200" progId="Equation.3">
              <p:embed/>
            </p:oleObj>
          </a:graphicData>
        </a:graphic>
      </p:graphicFrame>
      <p:graphicFrame>
        <p:nvGraphicFramePr>
          <p:cNvPr id="88075" name="Object 11"/>
          <p:cNvGraphicFramePr>
            <a:graphicFrameLocks noChangeAspect="1"/>
          </p:cNvGraphicFramePr>
          <p:nvPr/>
        </p:nvGraphicFramePr>
        <p:xfrm>
          <a:off x="1574800" y="1468438"/>
          <a:ext cx="330200" cy="500062"/>
        </p:xfrm>
        <a:graphic>
          <a:graphicData uri="http://schemas.openxmlformats.org/presentationml/2006/ole">
            <p:oleObj spid="_x0000_s88075" name="Equation" r:id="rId9" imgW="164880" imgH="215640" progId="Equation.3">
              <p:embed/>
            </p:oleObj>
          </a:graphicData>
        </a:graphic>
      </p:graphicFrame>
      <p:graphicFrame>
        <p:nvGraphicFramePr>
          <p:cNvPr id="88076" name="Object 12"/>
          <p:cNvGraphicFramePr>
            <a:graphicFrameLocks noChangeAspect="1"/>
          </p:cNvGraphicFramePr>
          <p:nvPr/>
        </p:nvGraphicFramePr>
        <p:xfrm>
          <a:off x="2590800" y="1758950"/>
          <a:ext cx="254000" cy="498475"/>
        </p:xfrm>
        <a:graphic>
          <a:graphicData uri="http://schemas.openxmlformats.org/presentationml/2006/ole">
            <p:oleObj spid="_x0000_s88076" name="Equation" r:id="rId10" imgW="126720" imgH="215640" progId="Equation.3">
              <p:embed/>
            </p:oleObj>
          </a:graphicData>
        </a:graphic>
      </p:graphicFrame>
      <p:graphicFrame>
        <p:nvGraphicFramePr>
          <p:cNvPr id="88079" name="Object 15"/>
          <p:cNvGraphicFramePr>
            <a:graphicFrameLocks noChangeAspect="1"/>
          </p:cNvGraphicFramePr>
          <p:nvPr/>
        </p:nvGraphicFramePr>
        <p:xfrm>
          <a:off x="5969000" y="2686050"/>
          <a:ext cx="1651000" cy="1581150"/>
        </p:xfrm>
        <a:graphic>
          <a:graphicData uri="http://schemas.openxmlformats.org/presentationml/2006/ole">
            <p:oleObj spid="_x0000_s88079" name="Equation" r:id="rId11" imgW="82548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Properties of Rotation Matrices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7BC7F72-FFBC-49EC-8653-D11BE33F4A8A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i="1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CA" dirty="0" smtClean="0"/>
              <a:t> </a:t>
            </a:r>
          </a:p>
          <a:p>
            <a:r>
              <a:rPr lang="en-CA" dirty="0" smtClean="0"/>
              <a:t>the columns of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dirty="0" smtClean="0"/>
              <a:t> are mutually orthogonal</a:t>
            </a:r>
          </a:p>
          <a:p>
            <a:r>
              <a:rPr lang="en-CA" dirty="0" smtClean="0"/>
              <a:t>each column of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dirty="0" smtClean="0"/>
              <a:t> is a unit vector</a:t>
            </a:r>
          </a:p>
          <a:p>
            <a:r>
              <a:rPr lang="en-CA" dirty="0" err="1" smtClean="0">
                <a:latin typeface="Times New Roman" pitchFamily="18" charset="0"/>
                <a:cs typeface="Times New Roman" pitchFamily="18" charset="0"/>
              </a:rPr>
              <a:t>det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= 1</a:t>
            </a:r>
            <a:r>
              <a:rPr lang="en-CA" dirty="0" smtClean="0"/>
              <a:t> (the determinant is equal to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)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Rotations in 3D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ChangeAspect="1"/>
          </p:cNvGraphicFramePr>
          <p:nvPr>
            <p:ph sz="quarter" idx="1"/>
          </p:nvPr>
        </p:nvGraphicFramePr>
        <p:xfrm>
          <a:off x="4876800" y="4191000"/>
          <a:ext cx="3651250" cy="1439863"/>
        </p:xfrm>
        <a:graphic>
          <a:graphicData uri="http://schemas.openxmlformats.org/presentationml/2006/ole">
            <p:oleObj spid="_x0000_s52226" name="Equation" r:id="rId3" imgW="1803240" imgH="711000" progId="Equation.3">
              <p:embed/>
            </p:oleObj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743200" y="3429000"/>
            <a:ext cx="1828800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1820863" y="2507457"/>
            <a:ext cx="1843882" cy="79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6670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828800" y="4419600"/>
          <a:ext cx="330200" cy="527050"/>
        </p:xfrm>
        <a:graphic>
          <a:graphicData uri="http://schemas.openxmlformats.org/presentationml/2006/ole">
            <p:oleObj spid="_x0000_s52227" name="Equation" r:id="rId4" imgW="164880" imgH="228600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4648200" y="3164681"/>
          <a:ext cx="355600" cy="528637"/>
        </p:xfrm>
        <a:graphic>
          <a:graphicData uri="http://schemas.openxmlformats.org/presentationml/2006/ole">
            <p:oleObj spid="_x0000_s52228" name="Equation" r:id="rId5" imgW="177480" imgH="228600" progId="Equation.3">
              <p:embed/>
            </p:oleObj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2667000" y="3433763"/>
          <a:ext cx="863600" cy="528637"/>
        </p:xfrm>
        <a:graphic>
          <a:graphicData uri="http://schemas.openxmlformats.org/presentationml/2006/ole">
            <p:oleObj spid="_x0000_s52229" name="Equation" r:id="rId6" imgW="431640" imgH="228600" progId="Equation.3">
              <p:embed/>
            </p:oleObj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10800000" flipV="1">
            <a:off x="1600200" y="3429002"/>
            <a:ext cx="1143000" cy="11429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819400" y="1143000"/>
          <a:ext cx="330200" cy="528638"/>
        </p:xfrm>
        <a:graphic>
          <a:graphicData uri="http://schemas.openxmlformats.org/presentationml/2006/ole">
            <p:oleObj spid="_x0000_s52231" name="Equation" r:id="rId7" imgW="164880" imgH="22860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flipV="1">
            <a:off x="2743200" y="2819400"/>
            <a:ext cx="1524000" cy="6096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2476500" y="2324100"/>
            <a:ext cx="1371600" cy="8382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V="1">
            <a:off x="1714500" y="2400300"/>
            <a:ext cx="1143000" cy="9144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4267200" y="2438400"/>
          <a:ext cx="304800" cy="498475"/>
        </p:xfrm>
        <a:graphic>
          <a:graphicData uri="http://schemas.openxmlformats.org/presentationml/2006/ole">
            <p:oleObj spid="_x0000_s52232" name="Equation" r:id="rId8" imgW="152280" imgH="215640" progId="Equation.3">
              <p:embed/>
            </p:oleObj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581400" y="1752600"/>
          <a:ext cx="330200" cy="500062"/>
        </p:xfrm>
        <a:graphic>
          <a:graphicData uri="http://schemas.openxmlformats.org/presentationml/2006/ole">
            <p:oleObj spid="_x0000_s52233" name="Equation" r:id="rId9" imgW="164880" imgH="215640" progId="Equation.3">
              <p:embed/>
            </p:oleObj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1447800" y="1938338"/>
          <a:ext cx="304800" cy="500062"/>
        </p:xfrm>
        <a:graphic>
          <a:graphicData uri="http://schemas.openxmlformats.org/presentationml/2006/ole">
            <p:oleObj spid="_x0000_s52234" name="Equation" r:id="rId10" imgW="15228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Rotation About z-axis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92600" y="3429000"/>
            <a:ext cx="1828800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370263" y="2507457"/>
            <a:ext cx="1843882" cy="79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2164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378200" y="4419600"/>
          <a:ext cx="330200" cy="527050"/>
        </p:xfrm>
        <a:graphic>
          <a:graphicData uri="http://schemas.openxmlformats.org/presentationml/2006/ole">
            <p:oleObj spid="_x0000_s80899" name="Equation" r:id="rId3" imgW="164880" imgH="228600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197600" y="3164681"/>
          <a:ext cx="355600" cy="528637"/>
        </p:xfrm>
        <a:graphic>
          <a:graphicData uri="http://schemas.openxmlformats.org/presentationml/2006/ole">
            <p:oleObj spid="_x0000_s80900" name="Equation" r:id="rId4" imgW="177480" imgH="228600" progId="Equation.3">
              <p:embed/>
            </p:oleObj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10800000" flipV="1">
            <a:off x="3149600" y="3429002"/>
            <a:ext cx="1143000" cy="11429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4419600" y="1143000"/>
          <a:ext cx="863600" cy="528638"/>
        </p:xfrm>
        <a:graphic>
          <a:graphicData uri="http://schemas.openxmlformats.org/presentationml/2006/ole">
            <p:oleObj spid="_x0000_s80902" name="Equation" r:id="rId5" imgW="431640" imgH="22860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16200000" flipH="1">
            <a:off x="3759200" y="3962400"/>
            <a:ext cx="1295400" cy="2286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292600" y="3124200"/>
            <a:ext cx="1676400" cy="3048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4521200" y="4572000"/>
          <a:ext cx="304800" cy="498475"/>
        </p:xfrm>
        <a:graphic>
          <a:graphicData uri="http://schemas.openxmlformats.org/presentationml/2006/ole">
            <p:oleObj spid="_x0000_s80903" name="Equation" r:id="rId6" imgW="152280" imgH="215640" progId="Equation.3">
              <p:embed/>
            </p:oleObj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588000" y="2514600"/>
          <a:ext cx="330200" cy="500062"/>
        </p:xfrm>
        <a:graphic>
          <a:graphicData uri="http://schemas.openxmlformats.org/presentationml/2006/ole">
            <p:oleObj spid="_x0000_s80904" name="Equation" r:id="rId7" imgW="164880" imgH="215640" progId="Equation.3">
              <p:embed/>
            </p:oleObj>
          </a:graphicData>
        </a:graphic>
      </p:graphicFrame>
      <p:sp>
        <p:nvSpPr>
          <p:cNvPr id="26" name="Freeform 25"/>
          <p:cNvSpPr/>
          <p:nvPr/>
        </p:nvSpPr>
        <p:spPr>
          <a:xfrm>
            <a:off x="3835400" y="1905000"/>
            <a:ext cx="914401" cy="296980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1" h="296980">
                <a:moveTo>
                  <a:pt x="601780" y="0"/>
                </a:moveTo>
                <a:cubicBezTo>
                  <a:pt x="788475" y="20744"/>
                  <a:pt x="914401" y="78982"/>
                  <a:pt x="914400" y="144580"/>
                </a:cubicBezTo>
                <a:cubicBezTo>
                  <a:pt x="914400" y="210178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0906" name="Object 9"/>
          <p:cNvGraphicFramePr>
            <a:graphicFrameLocks noChangeAspect="1"/>
          </p:cNvGraphicFramePr>
          <p:nvPr/>
        </p:nvGraphicFramePr>
        <p:xfrm>
          <a:off x="3911600" y="4083050"/>
          <a:ext cx="254000" cy="412750"/>
        </p:xfrm>
        <a:graphic>
          <a:graphicData uri="http://schemas.openxmlformats.org/presentationml/2006/ole">
            <p:oleObj spid="_x0000_s80906" name="Equation" r:id="rId8" imgW="126720" imgH="177480" progId="Equation.3">
              <p:embed/>
            </p:oleObj>
          </a:graphicData>
        </a:graphic>
      </p:graphicFrame>
      <p:sp>
        <p:nvSpPr>
          <p:cNvPr id="32" name="Freeform 31"/>
          <p:cNvSpPr/>
          <p:nvPr/>
        </p:nvSpPr>
        <p:spPr>
          <a:xfrm>
            <a:off x="3759200" y="3962400"/>
            <a:ext cx="578316" cy="104542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  <a:gd name="connsiteX0" fmla="*/ 914400 w 914400"/>
              <a:gd name="connsiteY0" fmla="*/ 144580 h 296980"/>
              <a:gd name="connsiteX1" fmla="*/ 601779 w 914400"/>
              <a:gd name="connsiteY1" fmla="*/ 289159 h 296980"/>
              <a:gd name="connsiteX2" fmla="*/ 457200 w 914400"/>
              <a:gd name="connsiteY2" fmla="*/ 296980 h 296980"/>
              <a:gd name="connsiteX3" fmla="*/ 312621 w 914400"/>
              <a:gd name="connsiteY3" fmla="*/ 289159 h 296980"/>
              <a:gd name="connsiteX4" fmla="*/ 1 w 914400"/>
              <a:gd name="connsiteY4" fmla="*/ 144579 h 296980"/>
              <a:gd name="connsiteX5" fmla="*/ 0 w 914400"/>
              <a:gd name="connsiteY5" fmla="*/ 144579 h 296980"/>
              <a:gd name="connsiteX6" fmla="*/ 312621 w 914400"/>
              <a:gd name="connsiteY6" fmla="*/ 0 h 296980"/>
              <a:gd name="connsiteX0" fmla="*/ 601779 w 601779"/>
              <a:gd name="connsiteY0" fmla="*/ 289159 h 296980"/>
              <a:gd name="connsiteX1" fmla="*/ 457200 w 601779"/>
              <a:gd name="connsiteY1" fmla="*/ 296980 h 296980"/>
              <a:gd name="connsiteX2" fmla="*/ 312621 w 601779"/>
              <a:gd name="connsiteY2" fmla="*/ 289159 h 296980"/>
              <a:gd name="connsiteX3" fmla="*/ 1 w 601779"/>
              <a:gd name="connsiteY3" fmla="*/ 144579 h 296980"/>
              <a:gd name="connsiteX4" fmla="*/ 0 w 601779"/>
              <a:gd name="connsiteY4" fmla="*/ 144579 h 296980"/>
              <a:gd name="connsiteX5" fmla="*/ 312621 w 601779"/>
              <a:gd name="connsiteY5" fmla="*/ 0 h 296980"/>
              <a:gd name="connsiteX0" fmla="*/ 601779 w 601779"/>
              <a:gd name="connsiteY0" fmla="*/ 144580 h 152401"/>
              <a:gd name="connsiteX1" fmla="*/ 457200 w 601779"/>
              <a:gd name="connsiteY1" fmla="*/ 152401 h 152401"/>
              <a:gd name="connsiteX2" fmla="*/ 312621 w 601779"/>
              <a:gd name="connsiteY2" fmla="*/ 144580 h 152401"/>
              <a:gd name="connsiteX3" fmla="*/ 1 w 601779"/>
              <a:gd name="connsiteY3" fmla="*/ 0 h 152401"/>
              <a:gd name="connsiteX4" fmla="*/ 0 w 601779"/>
              <a:gd name="connsiteY4" fmla="*/ 0 h 152401"/>
              <a:gd name="connsiteX0" fmla="*/ 601779 w 601779"/>
              <a:gd name="connsiteY0" fmla="*/ 144580 h 152401"/>
              <a:gd name="connsiteX1" fmla="*/ 457200 w 601779"/>
              <a:gd name="connsiteY1" fmla="*/ 152401 h 152401"/>
              <a:gd name="connsiteX2" fmla="*/ 312621 w 601779"/>
              <a:gd name="connsiteY2" fmla="*/ 144580 h 152401"/>
              <a:gd name="connsiteX3" fmla="*/ 1 w 601779"/>
              <a:gd name="connsiteY3" fmla="*/ 0 h 152401"/>
              <a:gd name="connsiteX0" fmla="*/ 289158 w 289158"/>
              <a:gd name="connsiteY0" fmla="*/ 0 h 7821"/>
              <a:gd name="connsiteX1" fmla="*/ 144579 w 289158"/>
              <a:gd name="connsiteY1" fmla="*/ 7821 h 7821"/>
              <a:gd name="connsiteX2" fmla="*/ 0 w 289158"/>
              <a:gd name="connsiteY2" fmla="*/ 0 h 7821"/>
              <a:gd name="connsiteX0" fmla="*/ 10000 w 10000"/>
              <a:gd name="connsiteY0" fmla="*/ 0 h 10000"/>
              <a:gd name="connsiteX1" fmla="*/ 5000 w 10000"/>
              <a:gd name="connsiteY1" fmla="*/ 10000 h 10000"/>
              <a:gd name="connsiteX2" fmla="*/ 0 w 10000"/>
              <a:gd name="connsiteY2" fmla="*/ 0 h 10000"/>
              <a:gd name="connsiteX0" fmla="*/ 10000 w 10000"/>
              <a:gd name="connsiteY0" fmla="*/ 0 h 12713"/>
              <a:gd name="connsiteX1" fmla="*/ 5000 w 10000"/>
              <a:gd name="connsiteY1" fmla="*/ 10000 h 12713"/>
              <a:gd name="connsiteX2" fmla="*/ 0 w 10000"/>
              <a:gd name="connsiteY2" fmla="*/ 0 h 12713"/>
              <a:gd name="connsiteX0" fmla="*/ 10000 w 10000"/>
              <a:gd name="connsiteY0" fmla="*/ 48714 h 66833"/>
              <a:gd name="connsiteX1" fmla="*/ 5000 w 10000"/>
              <a:gd name="connsiteY1" fmla="*/ 58714 h 66833"/>
              <a:gd name="connsiteX2" fmla="*/ 0 w 10000"/>
              <a:gd name="connsiteY2" fmla="*/ 0 h 66833"/>
              <a:gd name="connsiteX0" fmla="*/ 10000 w 10000"/>
              <a:gd name="connsiteY0" fmla="*/ 48714 h 66833"/>
              <a:gd name="connsiteX1" fmla="*/ 5000 w 10000"/>
              <a:gd name="connsiteY1" fmla="*/ 58714 h 66833"/>
              <a:gd name="connsiteX2" fmla="*/ 0 w 10000"/>
              <a:gd name="connsiteY2" fmla="*/ 0 h 66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66833">
                <a:moveTo>
                  <a:pt x="10000" y="48714"/>
                </a:moveTo>
                <a:cubicBezTo>
                  <a:pt x="8388" y="55337"/>
                  <a:pt x="6667" y="66833"/>
                  <a:pt x="5000" y="58714"/>
                </a:cubicBezTo>
                <a:cubicBezTo>
                  <a:pt x="3333" y="50595"/>
                  <a:pt x="2189" y="52294"/>
                  <a:pt x="0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419042" y="1828800"/>
            <a:ext cx="1390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+'</a:t>
            </a:r>
            <a:r>
              <a:rPr lang="en-CA" dirty="0" err="1" smtClean="0"/>
              <a:t>ve</a:t>
            </a:r>
            <a:r>
              <a:rPr lang="en-CA" dirty="0" smtClean="0"/>
              <a:t> rotation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Rotation About x-axis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92600" y="3429000"/>
            <a:ext cx="1828800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370263" y="2507457"/>
            <a:ext cx="1843882" cy="79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1910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276600" y="4502150"/>
          <a:ext cx="330200" cy="527050"/>
        </p:xfrm>
        <a:graphic>
          <a:graphicData uri="http://schemas.openxmlformats.org/presentationml/2006/ole">
            <p:oleObj spid="_x0000_s81922" name="Equation" r:id="rId3" imgW="164880" imgH="228600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197600" y="3164681"/>
          <a:ext cx="355600" cy="528637"/>
        </p:xfrm>
        <a:graphic>
          <a:graphicData uri="http://schemas.openxmlformats.org/presentationml/2006/ole">
            <p:oleObj spid="_x0000_s81923" name="Equation" r:id="rId4" imgW="177480" imgH="228600" progId="Equation.3">
              <p:embed/>
            </p:oleObj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10800000" flipV="1">
            <a:off x="3149600" y="3429002"/>
            <a:ext cx="1143000" cy="11429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4343400" y="1143000"/>
          <a:ext cx="330200" cy="528638"/>
        </p:xfrm>
        <a:graphic>
          <a:graphicData uri="http://schemas.openxmlformats.org/presentationml/2006/ole">
            <p:oleObj spid="_x0000_s81924" name="Equation" r:id="rId5" imgW="164880" imgH="228600" progId="Equation.3">
              <p:embed/>
            </p:oleObj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4521200" y="4572000"/>
          <a:ext cx="304800" cy="498475"/>
        </p:xfrm>
        <a:graphic>
          <a:graphicData uri="http://schemas.openxmlformats.org/presentationml/2006/ole">
            <p:oleObj spid="_x0000_s81925" name="Equation" r:id="rId6" imgW="152280" imgH="215640" progId="Equation.3">
              <p:embed/>
            </p:oleObj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918200" y="2209800"/>
          <a:ext cx="330200" cy="500062"/>
        </p:xfrm>
        <a:graphic>
          <a:graphicData uri="http://schemas.openxmlformats.org/presentationml/2006/ole">
            <p:oleObj spid="_x0000_s81926" name="Equation" r:id="rId7" imgW="164880" imgH="215640" progId="Equation.3">
              <p:embed/>
            </p:oleObj>
          </a:graphicData>
        </a:graphic>
      </p:graphicFrame>
      <p:sp>
        <p:nvSpPr>
          <p:cNvPr id="26" name="Freeform 25"/>
          <p:cNvSpPr/>
          <p:nvPr/>
        </p:nvSpPr>
        <p:spPr>
          <a:xfrm>
            <a:off x="3124200" y="3657600"/>
            <a:ext cx="914401" cy="838200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1" h="296980">
                <a:moveTo>
                  <a:pt x="601780" y="0"/>
                </a:moveTo>
                <a:cubicBezTo>
                  <a:pt x="788475" y="20744"/>
                  <a:pt x="914401" y="78982"/>
                  <a:pt x="914400" y="144580"/>
                </a:cubicBezTo>
                <a:cubicBezTo>
                  <a:pt x="914400" y="210178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0906" name="Object 9"/>
          <p:cNvGraphicFramePr>
            <a:graphicFrameLocks noChangeAspect="1"/>
          </p:cNvGraphicFramePr>
          <p:nvPr/>
        </p:nvGraphicFramePr>
        <p:xfrm>
          <a:off x="4953000" y="3016250"/>
          <a:ext cx="254000" cy="412750"/>
        </p:xfrm>
        <a:graphic>
          <a:graphicData uri="http://schemas.openxmlformats.org/presentationml/2006/ole">
            <p:oleObj spid="_x0000_s81927" name="Equation" r:id="rId8" imgW="126720" imgH="177480" progId="Equation.3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4114800" y="3886200"/>
            <a:ext cx="1390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+'</a:t>
            </a:r>
            <a:r>
              <a:rPr lang="en-CA" dirty="0" err="1" smtClean="0"/>
              <a:t>ve</a:t>
            </a:r>
            <a:r>
              <a:rPr lang="en-CA" dirty="0" smtClean="0"/>
              <a:t> rotation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rot="19800000" flipV="1">
            <a:off x="4144694" y="2971798"/>
            <a:ext cx="1828800" cy="1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4400000" flipV="1">
            <a:off x="2895601" y="2637106"/>
            <a:ext cx="1828800" cy="1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28" name="Object 7"/>
          <p:cNvGraphicFramePr>
            <a:graphicFrameLocks noChangeAspect="1"/>
          </p:cNvGraphicFramePr>
          <p:nvPr/>
        </p:nvGraphicFramePr>
        <p:xfrm>
          <a:off x="3124200" y="1328738"/>
          <a:ext cx="304800" cy="500062"/>
        </p:xfrm>
        <a:graphic>
          <a:graphicData uri="http://schemas.openxmlformats.org/presentationml/2006/ole">
            <p:oleObj spid="_x0000_s81928" name="Equation" r:id="rId9" imgW="15228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Rotation About y-axis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92600" y="3429000"/>
            <a:ext cx="1828800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370263" y="2507457"/>
            <a:ext cx="1843882" cy="79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2164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378200" y="4419600"/>
          <a:ext cx="330200" cy="527050"/>
        </p:xfrm>
        <a:graphic>
          <a:graphicData uri="http://schemas.openxmlformats.org/presentationml/2006/ole">
            <p:oleObj spid="_x0000_s82946" name="Equation" r:id="rId3" imgW="164880" imgH="228600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172200" y="3163888"/>
          <a:ext cx="914400" cy="528637"/>
        </p:xfrm>
        <a:graphic>
          <a:graphicData uri="http://schemas.openxmlformats.org/presentationml/2006/ole">
            <p:oleObj spid="_x0000_s82947" name="Equation" r:id="rId4" imgW="457200" imgH="228600" progId="Equation.3">
              <p:embed/>
            </p:oleObj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10800000" flipV="1">
            <a:off x="3149600" y="3429002"/>
            <a:ext cx="1143000" cy="11429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4267200" y="1143000"/>
          <a:ext cx="330200" cy="528638"/>
        </p:xfrm>
        <a:graphic>
          <a:graphicData uri="http://schemas.openxmlformats.org/presentationml/2006/ole">
            <p:oleObj spid="_x0000_s82948" name="Equation" r:id="rId5" imgW="164880" imgH="228600" progId="Equation.3">
              <p:embed/>
            </p:oleObj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rot="16200000" flipH="1">
            <a:off x="3670300" y="4051300"/>
            <a:ext cx="1371600" cy="1270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>
            <a:off x="3276600" y="2514600"/>
            <a:ext cx="1016000" cy="9144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4521200" y="4572000"/>
          <a:ext cx="304800" cy="498475"/>
        </p:xfrm>
        <a:graphic>
          <a:graphicData uri="http://schemas.openxmlformats.org/presentationml/2006/ole">
            <p:oleObj spid="_x0000_s82949" name="Equation" r:id="rId6" imgW="152280" imgH="215640" progId="Equation.3">
              <p:embed/>
            </p:oleObj>
          </a:graphicData>
        </a:graphic>
      </p:graphicFrame>
      <p:sp>
        <p:nvSpPr>
          <p:cNvPr id="26" name="Freeform 25"/>
          <p:cNvSpPr/>
          <p:nvPr/>
        </p:nvSpPr>
        <p:spPr>
          <a:xfrm rot="5400000">
            <a:off x="5177689" y="3280510"/>
            <a:ext cx="914401" cy="296980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1" h="296980">
                <a:moveTo>
                  <a:pt x="601780" y="0"/>
                </a:moveTo>
                <a:cubicBezTo>
                  <a:pt x="788475" y="20744"/>
                  <a:pt x="914401" y="78982"/>
                  <a:pt x="914400" y="144580"/>
                </a:cubicBezTo>
                <a:cubicBezTo>
                  <a:pt x="914400" y="210178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0906" name="Object 9"/>
          <p:cNvGraphicFramePr>
            <a:graphicFrameLocks noChangeAspect="1"/>
          </p:cNvGraphicFramePr>
          <p:nvPr/>
        </p:nvGraphicFramePr>
        <p:xfrm>
          <a:off x="3911600" y="4083050"/>
          <a:ext cx="254000" cy="412750"/>
        </p:xfrm>
        <a:graphic>
          <a:graphicData uri="http://schemas.openxmlformats.org/presentationml/2006/ole">
            <p:oleObj spid="_x0000_s82951" name="Equation" r:id="rId7" imgW="126720" imgH="177480" progId="Equation.3">
              <p:embed/>
            </p:oleObj>
          </a:graphicData>
        </a:graphic>
      </p:graphicFrame>
      <p:sp>
        <p:nvSpPr>
          <p:cNvPr id="32" name="Freeform 31"/>
          <p:cNvSpPr/>
          <p:nvPr/>
        </p:nvSpPr>
        <p:spPr>
          <a:xfrm>
            <a:off x="3759200" y="3962400"/>
            <a:ext cx="578316" cy="104542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  <a:gd name="connsiteX0" fmla="*/ 914400 w 914400"/>
              <a:gd name="connsiteY0" fmla="*/ 144580 h 296980"/>
              <a:gd name="connsiteX1" fmla="*/ 601779 w 914400"/>
              <a:gd name="connsiteY1" fmla="*/ 289159 h 296980"/>
              <a:gd name="connsiteX2" fmla="*/ 457200 w 914400"/>
              <a:gd name="connsiteY2" fmla="*/ 296980 h 296980"/>
              <a:gd name="connsiteX3" fmla="*/ 312621 w 914400"/>
              <a:gd name="connsiteY3" fmla="*/ 289159 h 296980"/>
              <a:gd name="connsiteX4" fmla="*/ 1 w 914400"/>
              <a:gd name="connsiteY4" fmla="*/ 144579 h 296980"/>
              <a:gd name="connsiteX5" fmla="*/ 0 w 914400"/>
              <a:gd name="connsiteY5" fmla="*/ 144579 h 296980"/>
              <a:gd name="connsiteX6" fmla="*/ 312621 w 914400"/>
              <a:gd name="connsiteY6" fmla="*/ 0 h 296980"/>
              <a:gd name="connsiteX0" fmla="*/ 601779 w 601779"/>
              <a:gd name="connsiteY0" fmla="*/ 289159 h 296980"/>
              <a:gd name="connsiteX1" fmla="*/ 457200 w 601779"/>
              <a:gd name="connsiteY1" fmla="*/ 296980 h 296980"/>
              <a:gd name="connsiteX2" fmla="*/ 312621 w 601779"/>
              <a:gd name="connsiteY2" fmla="*/ 289159 h 296980"/>
              <a:gd name="connsiteX3" fmla="*/ 1 w 601779"/>
              <a:gd name="connsiteY3" fmla="*/ 144579 h 296980"/>
              <a:gd name="connsiteX4" fmla="*/ 0 w 601779"/>
              <a:gd name="connsiteY4" fmla="*/ 144579 h 296980"/>
              <a:gd name="connsiteX5" fmla="*/ 312621 w 601779"/>
              <a:gd name="connsiteY5" fmla="*/ 0 h 296980"/>
              <a:gd name="connsiteX0" fmla="*/ 601779 w 601779"/>
              <a:gd name="connsiteY0" fmla="*/ 144580 h 152401"/>
              <a:gd name="connsiteX1" fmla="*/ 457200 w 601779"/>
              <a:gd name="connsiteY1" fmla="*/ 152401 h 152401"/>
              <a:gd name="connsiteX2" fmla="*/ 312621 w 601779"/>
              <a:gd name="connsiteY2" fmla="*/ 144580 h 152401"/>
              <a:gd name="connsiteX3" fmla="*/ 1 w 601779"/>
              <a:gd name="connsiteY3" fmla="*/ 0 h 152401"/>
              <a:gd name="connsiteX4" fmla="*/ 0 w 601779"/>
              <a:gd name="connsiteY4" fmla="*/ 0 h 152401"/>
              <a:gd name="connsiteX0" fmla="*/ 601779 w 601779"/>
              <a:gd name="connsiteY0" fmla="*/ 144580 h 152401"/>
              <a:gd name="connsiteX1" fmla="*/ 457200 w 601779"/>
              <a:gd name="connsiteY1" fmla="*/ 152401 h 152401"/>
              <a:gd name="connsiteX2" fmla="*/ 312621 w 601779"/>
              <a:gd name="connsiteY2" fmla="*/ 144580 h 152401"/>
              <a:gd name="connsiteX3" fmla="*/ 1 w 601779"/>
              <a:gd name="connsiteY3" fmla="*/ 0 h 152401"/>
              <a:gd name="connsiteX0" fmla="*/ 289158 w 289158"/>
              <a:gd name="connsiteY0" fmla="*/ 0 h 7821"/>
              <a:gd name="connsiteX1" fmla="*/ 144579 w 289158"/>
              <a:gd name="connsiteY1" fmla="*/ 7821 h 7821"/>
              <a:gd name="connsiteX2" fmla="*/ 0 w 289158"/>
              <a:gd name="connsiteY2" fmla="*/ 0 h 7821"/>
              <a:gd name="connsiteX0" fmla="*/ 10000 w 10000"/>
              <a:gd name="connsiteY0" fmla="*/ 0 h 10000"/>
              <a:gd name="connsiteX1" fmla="*/ 5000 w 10000"/>
              <a:gd name="connsiteY1" fmla="*/ 10000 h 10000"/>
              <a:gd name="connsiteX2" fmla="*/ 0 w 10000"/>
              <a:gd name="connsiteY2" fmla="*/ 0 h 10000"/>
              <a:gd name="connsiteX0" fmla="*/ 10000 w 10000"/>
              <a:gd name="connsiteY0" fmla="*/ 0 h 12713"/>
              <a:gd name="connsiteX1" fmla="*/ 5000 w 10000"/>
              <a:gd name="connsiteY1" fmla="*/ 10000 h 12713"/>
              <a:gd name="connsiteX2" fmla="*/ 0 w 10000"/>
              <a:gd name="connsiteY2" fmla="*/ 0 h 12713"/>
              <a:gd name="connsiteX0" fmla="*/ 10000 w 10000"/>
              <a:gd name="connsiteY0" fmla="*/ 48714 h 66833"/>
              <a:gd name="connsiteX1" fmla="*/ 5000 w 10000"/>
              <a:gd name="connsiteY1" fmla="*/ 58714 h 66833"/>
              <a:gd name="connsiteX2" fmla="*/ 0 w 10000"/>
              <a:gd name="connsiteY2" fmla="*/ 0 h 66833"/>
              <a:gd name="connsiteX0" fmla="*/ 10000 w 10000"/>
              <a:gd name="connsiteY0" fmla="*/ 48714 h 66833"/>
              <a:gd name="connsiteX1" fmla="*/ 5000 w 10000"/>
              <a:gd name="connsiteY1" fmla="*/ 58714 h 66833"/>
              <a:gd name="connsiteX2" fmla="*/ 0 w 10000"/>
              <a:gd name="connsiteY2" fmla="*/ 0 h 66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66833">
                <a:moveTo>
                  <a:pt x="10000" y="48714"/>
                </a:moveTo>
                <a:cubicBezTo>
                  <a:pt x="8388" y="55337"/>
                  <a:pt x="6667" y="66833"/>
                  <a:pt x="5000" y="58714"/>
                </a:cubicBezTo>
                <a:cubicBezTo>
                  <a:pt x="3333" y="50595"/>
                  <a:pt x="2189" y="52294"/>
                  <a:pt x="0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562600" y="3962400"/>
            <a:ext cx="1390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+'</a:t>
            </a:r>
            <a:r>
              <a:rPr lang="en-CA" dirty="0" err="1" smtClean="0"/>
              <a:t>ve</a:t>
            </a:r>
            <a:r>
              <a:rPr lang="en-CA" dirty="0" smtClean="0"/>
              <a:t> rotation</a:t>
            </a:r>
            <a:endParaRPr lang="en-US" dirty="0"/>
          </a:p>
        </p:txBody>
      </p:sp>
      <p:graphicFrame>
        <p:nvGraphicFramePr>
          <p:cNvPr id="82952" name="Object 7"/>
          <p:cNvGraphicFramePr>
            <a:graphicFrameLocks noChangeAspect="1"/>
          </p:cNvGraphicFramePr>
          <p:nvPr/>
        </p:nvGraphicFramePr>
        <p:xfrm>
          <a:off x="2971800" y="1981200"/>
          <a:ext cx="304800" cy="500062"/>
        </p:xfrm>
        <a:graphic>
          <a:graphicData uri="http://schemas.openxmlformats.org/presentationml/2006/ole">
            <p:oleObj spid="_x0000_s82952" name="Equation" r:id="rId8" imgW="15228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Relative Orientation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3924300" y="3771900"/>
            <a:ext cx="1447800" cy="76199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370263" y="2507457"/>
            <a:ext cx="1843882" cy="79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2164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032000" y="3165475"/>
          <a:ext cx="330200" cy="527050"/>
        </p:xfrm>
        <a:graphic>
          <a:graphicData uri="http://schemas.openxmlformats.org/presentationml/2006/ole">
            <p:oleObj spid="_x0000_s83970" name="Equation" r:id="rId3" imgW="164880" imgH="228600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5105400" y="4800600"/>
          <a:ext cx="889000" cy="528637"/>
        </p:xfrm>
        <a:graphic>
          <a:graphicData uri="http://schemas.openxmlformats.org/presentationml/2006/ole">
            <p:oleObj spid="_x0000_s83971" name="Equation" r:id="rId4" imgW="444240" imgH="228600" progId="Equation.3">
              <p:embed/>
            </p:oleObj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10800000">
            <a:off x="2438400" y="3429000"/>
            <a:ext cx="1854200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4267200" y="1143000"/>
          <a:ext cx="330200" cy="528638"/>
        </p:xfrm>
        <a:graphic>
          <a:graphicData uri="http://schemas.openxmlformats.org/presentationml/2006/ole">
            <p:oleObj spid="_x0000_s83972" name="Equation" r:id="rId5" imgW="164880" imgH="228600" progId="Equation.3">
              <p:embed/>
            </p:oleObj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667000" y="1752600"/>
          <a:ext cx="304800" cy="498475"/>
        </p:xfrm>
        <a:graphic>
          <a:graphicData uri="http://schemas.openxmlformats.org/presentationml/2006/ole">
            <p:oleObj spid="_x0000_s83973" name="Equation" r:id="rId6" imgW="152280" imgH="215640" progId="Equation.3">
              <p:embed/>
            </p:oleObj>
          </a:graphicData>
        </a:graphic>
      </p:graphicFrame>
      <p:graphicFrame>
        <p:nvGraphicFramePr>
          <p:cNvPr id="82952" name="Object 7"/>
          <p:cNvGraphicFramePr>
            <a:graphicFrameLocks noChangeAspect="1"/>
          </p:cNvGraphicFramePr>
          <p:nvPr/>
        </p:nvGraphicFramePr>
        <p:xfrm>
          <a:off x="2578100" y="4572000"/>
          <a:ext cx="330200" cy="500063"/>
        </p:xfrm>
        <a:graphic>
          <a:graphicData uri="http://schemas.openxmlformats.org/presentationml/2006/ole">
            <p:oleObj spid="_x0000_s83975" name="Equation" r:id="rId7" imgW="164880" imgH="215640" progId="Equation.3">
              <p:embed/>
            </p:oleObj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2700000" flipH="1" flipV="1">
            <a:off x="2702050" y="2776409"/>
            <a:ext cx="1843882" cy="795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8100000">
            <a:off x="2700259" y="4084558"/>
            <a:ext cx="1854200" cy="2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3976" name="Object 7"/>
          <p:cNvGraphicFramePr>
            <a:graphicFrameLocks noChangeAspect="1"/>
          </p:cNvGraphicFramePr>
          <p:nvPr/>
        </p:nvGraphicFramePr>
        <p:xfrm>
          <a:off x="3733800" y="2438400"/>
          <a:ext cx="508000" cy="411163"/>
        </p:xfrm>
        <a:graphic>
          <a:graphicData uri="http://schemas.openxmlformats.org/presentationml/2006/ole">
            <p:oleObj spid="_x0000_s83976" name="Equation" r:id="rId8" imgW="253800" imgH="17748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Successive Rotations in Moving Frames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A" dirty="0" smtClean="0"/>
              <a:t>Suppose you perform a rotation in frame {0} to obtain {1}.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Then you perform a rotation in frame {1} to obtain {2}.</a:t>
            </a:r>
          </a:p>
          <a:p>
            <a:pPr marL="514350" indent="-514350">
              <a:buNone/>
            </a:pPr>
            <a:endParaRPr lang="en-CA" dirty="0" smtClean="0"/>
          </a:p>
          <a:p>
            <a:pPr marL="514350" indent="-514350">
              <a:buNone/>
            </a:pPr>
            <a:r>
              <a:rPr lang="en-CA" dirty="0" smtClean="0"/>
              <a:t>	What is the orientation of {2} relative to {0}?</a:t>
            </a:r>
            <a:endParaRPr lang="en-US" dirty="0"/>
          </a:p>
        </p:txBody>
      </p:sp>
      <p:graphicFrame>
        <p:nvGraphicFramePr>
          <p:cNvPr id="84994" name="Object 3"/>
          <p:cNvGraphicFramePr>
            <a:graphicFrameLocks noChangeAspect="1"/>
          </p:cNvGraphicFramePr>
          <p:nvPr/>
        </p:nvGraphicFramePr>
        <p:xfrm>
          <a:off x="6705600" y="5873750"/>
          <a:ext cx="863600" cy="527050"/>
        </p:xfrm>
        <a:graphic>
          <a:graphicData uri="http://schemas.openxmlformats.org/presentationml/2006/ole">
            <p:oleObj spid="_x0000_s84994" name="Equation" r:id="rId3" imgW="431640" imgH="228600" progId="Equation.3">
              <p:embed/>
            </p:oleObj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6200000" flipH="1">
            <a:off x="2019301" y="4762500"/>
            <a:ext cx="609601" cy="53340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1592660" y="4274740"/>
            <a:ext cx="929482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838200" y="4267200"/>
          <a:ext cx="330200" cy="527050"/>
        </p:xfrm>
        <a:graphic>
          <a:graphicData uri="http://schemas.openxmlformats.org/presentationml/2006/ole">
            <p:oleObj spid="_x0000_s84995" name="Equation" r:id="rId4" imgW="164880" imgH="228600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371600" y="3429000"/>
          <a:ext cx="304800" cy="498475"/>
        </p:xfrm>
        <a:graphic>
          <a:graphicData uri="http://schemas.openxmlformats.org/presentationml/2006/ole">
            <p:oleObj spid="_x0000_s84996" name="Equation" r:id="rId5" imgW="152280" imgH="215640" progId="Equation.3">
              <p:embed/>
            </p:oleObj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rot="10800000">
            <a:off x="1143000" y="4724400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990600" y="4953000"/>
          <a:ext cx="304800" cy="498475"/>
        </p:xfrm>
        <a:graphic>
          <a:graphicData uri="http://schemas.openxmlformats.org/presentationml/2006/ole">
            <p:oleObj spid="_x0000_s84998" name="Equation" r:id="rId6" imgW="152280" imgH="215640" progId="Equation.3">
              <p:embed/>
            </p:oleObj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2362200" y="5338763"/>
          <a:ext cx="914400" cy="528637"/>
        </p:xfrm>
        <a:graphic>
          <a:graphicData uri="http://schemas.openxmlformats.org/presentationml/2006/ole">
            <p:oleObj spid="_x0000_s84999" name="Equation" r:id="rId7" imgW="457200" imgH="228600" progId="Equation.3">
              <p:embed/>
            </p:oleObj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16200000" flipV="1">
            <a:off x="1447518" y="4115082"/>
            <a:ext cx="847184" cy="38942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1219200" y="4724400"/>
            <a:ext cx="853918" cy="304799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7200901" y="4762500"/>
            <a:ext cx="609601" cy="53340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6774260" y="4274740"/>
            <a:ext cx="929482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6324600" y="4724400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 rot="5400000">
            <a:off x="2167790" y="4918810"/>
            <a:ext cx="381000" cy="296980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  <a:gd name="connsiteX0" fmla="*/ 914400 w 914401"/>
              <a:gd name="connsiteY0" fmla="*/ 144580 h 296980"/>
              <a:gd name="connsiteX1" fmla="*/ 601779 w 914401"/>
              <a:gd name="connsiteY1" fmla="*/ 289159 h 296980"/>
              <a:gd name="connsiteX2" fmla="*/ 457200 w 914401"/>
              <a:gd name="connsiteY2" fmla="*/ 296980 h 296980"/>
              <a:gd name="connsiteX3" fmla="*/ 312621 w 914401"/>
              <a:gd name="connsiteY3" fmla="*/ 289159 h 296980"/>
              <a:gd name="connsiteX4" fmla="*/ 1 w 914401"/>
              <a:gd name="connsiteY4" fmla="*/ 144579 h 296980"/>
              <a:gd name="connsiteX5" fmla="*/ 0 w 914401"/>
              <a:gd name="connsiteY5" fmla="*/ 144579 h 296980"/>
              <a:gd name="connsiteX6" fmla="*/ 312621 w 914401"/>
              <a:gd name="connsiteY6" fmla="*/ 0 h 296980"/>
              <a:gd name="connsiteX0" fmla="*/ 914400 w 914401"/>
              <a:gd name="connsiteY0" fmla="*/ 144580 h 296980"/>
              <a:gd name="connsiteX1" fmla="*/ 601779 w 914401"/>
              <a:gd name="connsiteY1" fmla="*/ 289159 h 296980"/>
              <a:gd name="connsiteX2" fmla="*/ 457200 w 914401"/>
              <a:gd name="connsiteY2" fmla="*/ 296980 h 296980"/>
              <a:gd name="connsiteX3" fmla="*/ 312621 w 914401"/>
              <a:gd name="connsiteY3" fmla="*/ 289159 h 296980"/>
              <a:gd name="connsiteX4" fmla="*/ 1 w 914401"/>
              <a:gd name="connsiteY4" fmla="*/ 144579 h 296980"/>
              <a:gd name="connsiteX5" fmla="*/ 0 w 914401"/>
              <a:gd name="connsiteY5" fmla="*/ 144579 h 296980"/>
              <a:gd name="connsiteX6" fmla="*/ 312621 w 914401"/>
              <a:gd name="connsiteY6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1" h="296980">
                <a:moveTo>
                  <a:pt x="914400" y="144580"/>
                </a:moveTo>
                <a:cubicBezTo>
                  <a:pt x="834392" y="200653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5001" name="Object 4"/>
          <p:cNvGraphicFramePr>
            <a:graphicFrameLocks noChangeAspect="1"/>
          </p:cNvGraphicFramePr>
          <p:nvPr/>
        </p:nvGraphicFramePr>
        <p:xfrm>
          <a:off x="2032000" y="3433762"/>
          <a:ext cx="330200" cy="528638"/>
        </p:xfrm>
        <a:graphic>
          <a:graphicData uri="http://schemas.openxmlformats.org/presentationml/2006/ole">
            <p:oleObj spid="_x0000_s85001" name="Equation" r:id="rId8" imgW="164880" imgH="228600" progId="Equation.3">
              <p:embed/>
            </p:oleObj>
          </a:graphicData>
        </a:graphic>
      </p:graphicFrame>
      <p:cxnSp>
        <p:nvCxnSpPr>
          <p:cNvPr id="33" name="Straight Arrow Connector 32"/>
          <p:cNvCxnSpPr/>
          <p:nvPr/>
        </p:nvCxnSpPr>
        <p:spPr>
          <a:xfrm rot="16200000" flipH="1">
            <a:off x="4610101" y="4762500"/>
            <a:ext cx="609601" cy="53340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648200" y="4739482"/>
            <a:ext cx="838200" cy="213518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3962400" y="5368925"/>
          <a:ext cx="330200" cy="498475"/>
        </p:xfrm>
        <a:graphic>
          <a:graphicData uri="http://schemas.openxmlformats.org/presentationml/2006/ole">
            <p:oleObj spid="_x0000_s85002" name="Equation" r:id="rId9" imgW="164880" imgH="215640" progId="Equation.3">
              <p:embed/>
            </p:oleObj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3683000" y="3429000"/>
          <a:ext cx="863600" cy="498475"/>
        </p:xfrm>
        <a:graphic>
          <a:graphicData uri="http://schemas.openxmlformats.org/presentationml/2006/ole">
            <p:oleObj spid="_x0000_s85003" name="Equation" r:id="rId10" imgW="431640" imgH="215640" progId="Equation.3">
              <p:embed/>
            </p:oleObj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rot="5400000">
            <a:off x="4039394" y="4801394"/>
            <a:ext cx="684212" cy="5334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8"/>
          <p:cNvGraphicFramePr>
            <a:graphicFrameLocks noChangeAspect="1"/>
          </p:cNvGraphicFramePr>
          <p:nvPr/>
        </p:nvGraphicFramePr>
        <p:xfrm>
          <a:off x="3505200" y="4648200"/>
          <a:ext cx="304800" cy="498475"/>
        </p:xfrm>
        <a:graphic>
          <a:graphicData uri="http://schemas.openxmlformats.org/presentationml/2006/ole">
            <p:oleObj spid="_x0000_s85004" name="Equation" r:id="rId11" imgW="152280" imgH="215640" progId="Equation.3">
              <p:embed/>
            </p:oleObj>
          </a:graphicData>
        </a:graphic>
      </p:graphicFrame>
      <p:graphicFrame>
        <p:nvGraphicFramePr>
          <p:cNvPr id="39" name="Object 7"/>
          <p:cNvGraphicFramePr>
            <a:graphicFrameLocks noChangeAspect="1"/>
          </p:cNvGraphicFramePr>
          <p:nvPr/>
        </p:nvGraphicFramePr>
        <p:xfrm>
          <a:off x="4876800" y="5257800"/>
          <a:ext cx="330200" cy="500063"/>
        </p:xfrm>
        <a:graphic>
          <a:graphicData uri="http://schemas.openxmlformats.org/presentationml/2006/ole">
            <p:oleObj spid="_x0000_s85005" name="Equation" r:id="rId12" imgW="164880" imgH="215640" progId="Equation.3">
              <p:embed/>
            </p:oleObj>
          </a:graphicData>
        </a:graphic>
      </p:graphicFrame>
      <p:cxnSp>
        <p:nvCxnSpPr>
          <p:cNvPr id="40" name="Straight Arrow Connector 39"/>
          <p:cNvCxnSpPr/>
          <p:nvPr/>
        </p:nvCxnSpPr>
        <p:spPr>
          <a:xfrm rot="16200000" flipV="1">
            <a:off x="4038318" y="4115082"/>
            <a:ext cx="847184" cy="389420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3810000" y="4724400"/>
            <a:ext cx="853918" cy="304799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5007" name="Object 15"/>
          <p:cNvGraphicFramePr>
            <a:graphicFrameLocks noChangeAspect="1"/>
          </p:cNvGraphicFramePr>
          <p:nvPr/>
        </p:nvGraphicFramePr>
        <p:xfrm>
          <a:off x="5334000" y="4376737"/>
          <a:ext cx="355600" cy="500063"/>
        </p:xfrm>
        <a:graphic>
          <a:graphicData uri="http://schemas.openxmlformats.org/presentationml/2006/ole">
            <p:oleObj spid="_x0000_s85007" name="Equation" r:id="rId13" imgW="177480" imgH="215640" progId="Equation.3">
              <p:embed/>
            </p:oleObj>
          </a:graphicData>
        </a:graphic>
      </p:graphicFrame>
      <p:sp>
        <p:nvSpPr>
          <p:cNvPr id="47" name="Freeform 46"/>
          <p:cNvSpPr/>
          <p:nvPr/>
        </p:nvSpPr>
        <p:spPr>
          <a:xfrm rot="20400000">
            <a:off x="4054850" y="4065592"/>
            <a:ext cx="640081" cy="207886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1" h="296980">
                <a:moveTo>
                  <a:pt x="601780" y="0"/>
                </a:moveTo>
                <a:cubicBezTo>
                  <a:pt x="788475" y="20744"/>
                  <a:pt x="914401" y="78982"/>
                  <a:pt x="914400" y="144580"/>
                </a:cubicBezTo>
                <a:cubicBezTo>
                  <a:pt x="914400" y="210178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 rot="16200000" flipV="1">
            <a:off x="6629118" y="4115082"/>
            <a:ext cx="847184" cy="38942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239000" y="4724400"/>
            <a:ext cx="838200" cy="213518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6630194" y="4786312"/>
            <a:ext cx="684212" cy="5334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5008" name="Object 3"/>
          <p:cNvGraphicFramePr>
            <a:graphicFrameLocks noChangeAspect="1"/>
          </p:cNvGraphicFramePr>
          <p:nvPr/>
        </p:nvGraphicFramePr>
        <p:xfrm>
          <a:off x="6527800" y="5368925"/>
          <a:ext cx="330200" cy="498475"/>
        </p:xfrm>
        <a:graphic>
          <a:graphicData uri="http://schemas.openxmlformats.org/presentationml/2006/ole">
            <p:oleObj spid="_x0000_s85008" name="Equation" r:id="rId14" imgW="164880" imgH="215640" progId="Equation.3">
              <p:embed/>
            </p:oleObj>
          </a:graphicData>
        </a:graphic>
      </p:graphicFrame>
      <p:graphicFrame>
        <p:nvGraphicFramePr>
          <p:cNvPr id="85009" name="Object 17"/>
          <p:cNvGraphicFramePr>
            <a:graphicFrameLocks noChangeAspect="1"/>
          </p:cNvGraphicFramePr>
          <p:nvPr/>
        </p:nvGraphicFramePr>
        <p:xfrm>
          <a:off x="7950200" y="4376738"/>
          <a:ext cx="355600" cy="500062"/>
        </p:xfrm>
        <a:graphic>
          <a:graphicData uri="http://schemas.openxmlformats.org/presentationml/2006/ole">
            <p:oleObj spid="_x0000_s85009" name="Equation" r:id="rId15" imgW="177480" imgH="215640" progId="Equation.3">
              <p:embed/>
            </p:oleObj>
          </a:graphicData>
        </a:graphic>
      </p:graphicFrame>
      <p:graphicFrame>
        <p:nvGraphicFramePr>
          <p:cNvPr id="85010" name="Object 4"/>
          <p:cNvGraphicFramePr>
            <a:graphicFrameLocks noChangeAspect="1"/>
          </p:cNvGraphicFramePr>
          <p:nvPr/>
        </p:nvGraphicFramePr>
        <p:xfrm>
          <a:off x="7239000" y="3433763"/>
          <a:ext cx="330200" cy="528637"/>
        </p:xfrm>
        <a:graphic>
          <a:graphicData uri="http://schemas.openxmlformats.org/presentationml/2006/ole">
            <p:oleObj spid="_x0000_s85010" name="Equation" r:id="rId16" imgW="164880" imgH="228600" progId="Equation.3">
              <p:embed/>
            </p:oleObj>
          </a:graphicData>
        </a:graphic>
      </p:graphicFrame>
      <p:graphicFrame>
        <p:nvGraphicFramePr>
          <p:cNvPr id="85011" name="Object 3"/>
          <p:cNvGraphicFramePr>
            <a:graphicFrameLocks noChangeAspect="1"/>
          </p:cNvGraphicFramePr>
          <p:nvPr/>
        </p:nvGraphicFramePr>
        <p:xfrm>
          <a:off x="6019800" y="4267200"/>
          <a:ext cx="330200" cy="527050"/>
        </p:xfrm>
        <a:graphic>
          <a:graphicData uri="http://schemas.openxmlformats.org/presentationml/2006/ole">
            <p:oleObj spid="_x0000_s85011" name="Equation" r:id="rId17" imgW="164880" imgH="228600" progId="Equation.3">
              <p:embed/>
            </p:oleObj>
          </a:graphicData>
        </a:graphic>
      </p:graphicFrame>
      <p:graphicFrame>
        <p:nvGraphicFramePr>
          <p:cNvPr id="85012" name="Object 20"/>
          <p:cNvGraphicFramePr>
            <a:graphicFrameLocks noChangeAspect="1"/>
          </p:cNvGraphicFramePr>
          <p:nvPr/>
        </p:nvGraphicFramePr>
        <p:xfrm>
          <a:off x="7543800" y="5334000"/>
          <a:ext cx="355600" cy="528638"/>
        </p:xfrm>
        <a:graphic>
          <a:graphicData uri="http://schemas.openxmlformats.org/presentationml/2006/ole">
            <p:oleObj spid="_x0000_s85012" name="Equation" r:id="rId18" imgW="177480" imgH="228600" progId="Equation.3">
              <p:embed/>
            </p:oleObj>
          </a:graphicData>
        </a:graphic>
      </p:graphicFrame>
      <p:graphicFrame>
        <p:nvGraphicFramePr>
          <p:cNvPr id="85013" name="Object 4"/>
          <p:cNvGraphicFramePr>
            <a:graphicFrameLocks noChangeAspect="1"/>
          </p:cNvGraphicFramePr>
          <p:nvPr/>
        </p:nvGraphicFramePr>
        <p:xfrm>
          <a:off x="6553200" y="3443288"/>
          <a:ext cx="330200" cy="500062"/>
        </p:xfrm>
        <a:graphic>
          <a:graphicData uri="http://schemas.openxmlformats.org/presentationml/2006/ole">
            <p:oleObj spid="_x0000_s85013" name="Equation" r:id="rId19" imgW="164880" imgH="215640" progId="Equation.3">
              <p:embed/>
            </p:oleObj>
          </a:graphicData>
        </a:graphic>
      </p:graphicFrame>
      <p:graphicFrame>
        <p:nvGraphicFramePr>
          <p:cNvPr id="85014" name="Object 8"/>
          <p:cNvGraphicFramePr>
            <a:graphicFrameLocks noChangeAspect="1"/>
          </p:cNvGraphicFramePr>
          <p:nvPr/>
        </p:nvGraphicFramePr>
        <p:xfrm>
          <a:off x="2590800" y="4495800"/>
          <a:ext cx="254000" cy="468312"/>
        </p:xfrm>
        <a:graphic>
          <a:graphicData uri="http://schemas.openxmlformats.org/presentationml/2006/ole">
            <p:oleObj spid="_x0000_s85014" name="Equation" r:id="rId20" imgW="126720" imgH="203040" progId="Equation.3">
              <p:embed/>
            </p:oleObj>
          </a:graphicData>
        </a:graphic>
      </p:graphicFrame>
      <p:graphicFrame>
        <p:nvGraphicFramePr>
          <p:cNvPr id="85015" name="Object 8"/>
          <p:cNvGraphicFramePr>
            <a:graphicFrameLocks noChangeAspect="1"/>
          </p:cNvGraphicFramePr>
          <p:nvPr/>
        </p:nvGraphicFramePr>
        <p:xfrm>
          <a:off x="3733800" y="4067175"/>
          <a:ext cx="254000" cy="409575"/>
        </p:xfrm>
        <a:graphic>
          <a:graphicData uri="http://schemas.openxmlformats.org/presentationml/2006/ole">
            <p:oleObj spid="_x0000_s85015" name="Equation" r:id="rId21" imgW="126720" imgH="177480" progId="Equation.3">
              <p:embed/>
            </p:oleObj>
          </a:graphicData>
        </a:graphic>
      </p:graphicFrame>
      <p:graphicFrame>
        <p:nvGraphicFramePr>
          <p:cNvPr id="85016" name="Object 3"/>
          <p:cNvGraphicFramePr>
            <a:graphicFrameLocks noChangeAspect="1"/>
          </p:cNvGraphicFramePr>
          <p:nvPr/>
        </p:nvGraphicFramePr>
        <p:xfrm>
          <a:off x="4000500" y="5891212"/>
          <a:ext cx="1143000" cy="585788"/>
        </p:xfrm>
        <a:graphic>
          <a:graphicData uri="http://schemas.openxmlformats.org/presentationml/2006/ole">
            <p:oleObj spid="_x0000_s85016" name="Equation" r:id="rId22" imgW="571320" imgH="253800" progId="Equation.3">
              <p:embed/>
            </p:oleObj>
          </a:graphicData>
        </a:graphic>
      </p:graphicFrame>
      <p:graphicFrame>
        <p:nvGraphicFramePr>
          <p:cNvPr id="85017" name="Object 3"/>
          <p:cNvGraphicFramePr>
            <a:graphicFrameLocks noChangeAspect="1"/>
          </p:cNvGraphicFramePr>
          <p:nvPr/>
        </p:nvGraphicFramePr>
        <p:xfrm>
          <a:off x="1447800" y="5891212"/>
          <a:ext cx="1193800" cy="585788"/>
        </p:xfrm>
        <a:graphic>
          <a:graphicData uri="http://schemas.openxmlformats.org/presentationml/2006/ole">
            <p:oleObj spid="_x0000_s85017" name="Equation" r:id="rId23" imgW="5968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Successive Rotations in a Fixed Frame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A" dirty="0" smtClean="0"/>
              <a:t>Suppose you perform a rotation in frame {0} to obtain {1}.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Then you rotate {1} in frame {0} to obtain {2}.</a:t>
            </a:r>
          </a:p>
          <a:p>
            <a:pPr marL="514350" indent="-514350">
              <a:buNone/>
            </a:pPr>
            <a:endParaRPr lang="en-CA" dirty="0" smtClean="0"/>
          </a:p>
          <a:p>
            <a:pPr marL="514350" indent="-514350">
              <a:buNone/>
            </a:pPr>
            <a:r>
              <a:rPr lang="en-CA" dirty="0" smtClean="0"/>
              <a:t>	What is the orientation of {2} relative to {0}?</a:t>
            </a:r>
            <a:endParaRPr lang="en-US" dirty="0"/>
          </a:p>
        </p:txBody>
      </p:sp>
      <p:graphicFrame>
        <p:nvGraphicFramePr>
          <p:cNvPr id="84994" name="Object 3"/>
          <p:cNvGraphicFramePr>
            <a:graphicFrameLocks noChangeAspect="1"/>
          </p:cNvGraphicFramePr>
          <p:nvPr/>
        </p:nvGraphicFramePr>
        <p:xfrm>
          <a:off x="6705600" y="5873750"/>
          <a:ext cx="863600" cy="527050"/>
        </p:xfrm>
        <a:graphic>
          <a:graphicData uri="http://schemas.openxmlformats.org/presentationml/2006/ole">
            <p:oleObj spid="_x0000_s86018" name="Equation" r:id="rId3" imgW="431640" imgH="228600" progId="Equation.3">
              <p:embed/>
            </p:oleObj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6200000" flipH="1">
            <a:off x="2019301" y="4762500"/>
            <a:ext cx="609601" cy="53340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1592660" y="4274740"/>
            <a:ext cx="929482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838200" y="4267200"/>
          <a:ext cx="330200" cy="527050"/>
        </p:xfrm>
        <a:graphic>
          <a:graphicData uri="http://schemas.openxmlformats.org/presentationml/2006/ole">
            <p:oleObj spid="_x0000_s86019" name="Equation" r:id="rId4" imgW="164880" imgH="228600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371600" y="3429000"/>
          <a:ext cx="304800" cy="498475"/>
        </p:xfrm>
        <a:graphic>
          <a:graphicData uri="http://schemas.openxmlformats.org/presentationml/2006/ole">
            <p:oleObj spid="_x0000_s86020" name="Equation" r:id="rId5" imgW="152280" imgH="215640" progId="Equation.3">
              <p:embed/>
            </p:oleObj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rot="10800000">
            <a:off x="1143000" y="4724400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990600" y="4953000"/>
          <a:ext cx="304800" cy="498475"/>
        </p:xfrm>
        <a:graphic>
          <a:graphicData uri="http://schemas.openxmlformats.org/presentationml/2006/ole">
            <p:oleObj spid="_x0000_s86021" name="Equation" r:id="rId6" imgW="152280" imgH="215640" progId="Equation.3">
              <p:embed/>
            </p:oleObj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2362200" y="5338763"/>
          <a:ext cx="914400" cy="528637"/>
        </p:xfrm>
        <a:graphic>
          <a:graphicData uri="http://schemas.openxmlformats.org/presentationml/2006/ole">
            <p:oleObj spid="_x0000_s86022" name="Equation" r:id="rId7" imgW="457200" imgH="228600" progId="Equation.3">
              <p:embed/>
            </p:oleObj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16200000" flipV="1">
            <a:off x="1447518" y="4115082"/>
            <a:ext cx="847184" cy="38942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1219200" y="4724400"/>
            <a:ext cx="853918" cy="304799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7200901" y="4762500"/>
            <a:ext cx="609601" cy="53340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6774260" y="4274740"/>
            <a:ext cx="929482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6324600" y="4724400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 rot="5400000">
            <a:off x="2167790" y="4918810"/>
            <a:ext cx="381000" cy="296980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  <a:gd name="connsiteX0" fmla="*/ 914400 w 914401"/>
              <a:gd name="connsiteY0" fmla="*/ 144580 h 296980"/>
              <a:gd name="connsiteX1" fmla="*/ 601779 w 914401"/>
              <a:gd name="connsiteY1" fmla="*/ 289159 h 296980"/>
              <a:gd name="connsiteX2" fmla="*/ 457200 w 914401"/>
              <a:gd name="connsiteY2" fmla="*/ 296980 h 296980"/>
              <a:gd name="connsiteX3" fmla="*/ 312621 w 914401"/>
              <a:gd name="connsiteY3" fmla="*/ 289159 h 296980"/>
              <a:gd name="connsiteX4" fmla="*/ 1 w 914401"/>
              <a:gd name="connsiteY4" fmla="*/ 144579 h 296980"/>
              <a:gd name="connsiteX5" fmla="*/ 0 w 914401"/>
              <a:gd name="connsiteY5" fmla="*/ 144579 h 296980"/>
              <a:gd name="connsiteX6" fmla="*/ 312621 w 914401"/>
              <a:gd name="connsiteY6" fmla="*/ 0 h 296980"/>
              <a:gd name="connsiteX0" fmla="*/ 914400 w 914401"/>
              <a:gd name="connsiteY0" fmla="*/ 144580 h 296980"/>
              <a:gd name="connsiteX1" fmla="*/ 601779 w 914401"/>
              <a:gd name="connsiteY1" fmla="*/ 289159 h 296980"/>
              <a:gd name="connsiteX2" fmla="*/ 457200 w 914401"/>
              <a:gd name="connsiteY2" fmla="*/ 296980 h 296980"/>
              <a:gd name="connsiteX3" fmla="*/ 312621 w 914401"/>
              <a:gd name="connsiteY3" fmla="*/ 289159 h 296980"/>
              <a:gd name="connsiteX4" fmla="*/ 1 w 914401"/>
              <a:gd name="connsiteY4" fmla="*/ 144579 h 296980"/>
              <a:gd name="connsiteX5" fmla="*/ 0 w 914401"/>
              <a:gd name="connsiteY5" fmla="*/ 144579 h 296980"/>
              <a:gd name="connsiteX6" fmla="*/ 312621 w 914401"/>
              <a:gd name="connsiteY6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1" h="296980">
                <a:moveTo>
                  <a:pt x="914400" y="144580"/>
                </a:moveTo>
                <a:cubicBezTo>
                  <a:pt x="834392" y="200653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5001" name="Object 4"/>
          <p:cNvGraphicFramePr>
            <a:graphicFrameLocks noChangeAspect="1"/>
          </p:cNvGraphicFramePr>
          <p:nvPr/>
        </p:nvGraphicFramePr>
        <p:xfrm>
          <a:off x="2032000" y="3433762"/>
          <a:ext cx="330200" cy="528638"/>
        </p:xfrm>
        <a:graphic>
          <a:graphicData uri="http://schemas.openxmlformats.org/presentationml/2006/ole">
            <p:oleObj spid="_x0000_s86023" name="Equation" r:id="rId8" imgW="164880" imgH="228600" progId="Equation.3">
              <p:embed/>
            </p:oleObj>
          </a:graphicData>
        </a:graphic>
      </p:graphicFrame>
      <p:cxnSp>
        <p:nvCxnSpPr>
          <p:cNvPr id="33" name="Straight Arrow Connector 32"/>
          <p:cNvCxnSpPr/>
          <p:nvPr/>
        </p:nvCxnSpPr>
        <p:spPr>
          <a:xfrm rot="16200000" flipH="1">
            <a:off x="4610101" y="4762500"/>
            <a:ext cx="609601" cy="53340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4114800" y="5257800"/>
          <a:ext cx="304800" cy="498475"/>
        </p:xfrm>
        <a:graphic>
          <a:graphicData uri="http://schemas.openxmlformats.org/presentationml/2006/ole">
            <p:oleObj spid="_x0000_s86024" name="Equation" r:id="rId9" imgW="152280" imgH="215640" progId="Equation.3">
              <p:embed/>
            </p:oleObj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4114800" y="3540125"/>
          <a:ext cx="304800" cy="498475"/>
        </p:xfrm>
        <a:graphic>
          <a:graphicData uri="http://schemas.openxmlformats.org/presentationml/2006/ole">
            <p:oleObj spid="_x0000_s86025" name="Equation" r:id="rId10" imgW="152280" imgH="215640" progId="Equation.3">
              <p:embed/>
            </p:oleObj>
          </a:graphicData>
        </a:graphic>
      </p:graphicFrame>
      <p:graphicFrame>
        <p:nvGraphicFramePr>
          <p:cNvPr id="39" name="Object 7"/>
          <p:cNvGraphicFramePr>
            <a:graphicFrameLocks noChangeAspect="1"/>
          </p:cNvGraphicFramePr>
          <p:nvPr/>
        </p:nvGraphicFramePr>
        <p:xfrm>
          <a:off x="4953000" y="5338763"/>
          <a:ext cx="355600" cy="528637"/>
        </p:xfrm>
        <a:graphic>
          <a:graphicData uri="http://schemas.openxmlformats.org/presentationml/2006/ole">
            <p:oleObj spid="_x0000_s86027" name="Equation" r:id="rId11" imgW="177480" imgH="228600" progId="Equation.3">
              <p:embed/>
            </p:oleObj>
          </a:graphicData>
        </a:graphic>
      </p:graphicFrame>
      <p:graphicFrame>
        <p:nvGraphicFramePr>
          <p:cNvPr id="85007" name="Object 15"/>
          <p:cNvGraphicFramePr>
            <a:graphicFrameLocks noChangeAspect="1"/>
          </p:cNvGraphicFramePr>
          <p:nvPr/>
        </p:nvGraphicFramePr>
        <p:xfrm>
          <a:off x="5219700" y="4038600"/>
          <a:ext cx="330200" cy="500063"/>
        </p:xfrm>
        <a:graphic>
          <a:graphicData uri="http://schemas.openxmlformats.org/presentationml/2006/ole">
            <p:oleObj spid="_x0000_s86028" name="Equation" r:id="rId12" imgW="164880" imgH="215640" progId="Equation.3">
              <p:embed/>
            </p:oleObj>
          </a:graphicData>
        </a:graphic>
      </p:graphicFrame>
      <p:sp>
        <p:nvSpPr>
          <p:cNvPr id="47" name="Freeform 46"/>
          <p:cNvSpPr/>
          <p:nvPr/>
        </p:nvSpPr>
        <p:spPr>
          <a:xfrm rot="21600000">
            <a:off x="4343400" y="3117922"/>
            <a:ext cx="640081" cy="207886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1" h="296980">
                <a:moveTo>
                  <a:pt x="601780" y="0"/>
                </a:moveTo>
                <a:cubicBezTo>
                  <a:pt x="788475" y="20744"/>
                  <a:pt x="914401" y="78982"/>
                  <a:pt x="914400" y="144580"/>
                </a:cubicBezTo>
                <a:cubicBezTo>
                  <a:pt x="914400" y="210178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 rot="16200000" flipV="1">
            <a:off x="6705318" y="4191282"/>
            <a:ext cx="923384" cy="16082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7239000" y="4572000"/>
            <a:ext cx="838200" cy="1524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6775053" y="4946253"/>
            <a:ext cx="699294" cy="2286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5008" name="Object 3"/>
          <p:cNvGraphicFramePr>
            <a:graphicFrameLocks noChangeAspect="1"/>
          </p:cNvGraphicFramePr>
          <p:nvPr/>
        </p:nvGraphicFramePr>
        <p:xfrm>
          <a:off x="6705600" y="5257800"/>
          <a:ext cx="330200" cy="498475"/>
        </p:xfrm>
        <a:graphic>
          <a:graphicData uri="http://schemas.openxmlformats.org/presentationml/2006/ole">
            <p:oleObj spid="_x0000_s86029" name="Equation" r:id="rId13" imgW="164880" imgH="215640" progId="Equation.3">
              <p:embed/>
            </p:oleObj>
          </a:graphicData>
        </a:graphic>
      </p:graphicFrame>
      <p:graphicFrame>
        <p:nvGraphicFramePr>
          <p:cNvPr id="85009" name="Object 17"/>
          <p:cNvGraphicFramePr>
            <a:graphicFrameLocks noChangeAspect="1"/>
          </p:cNvGraphicFramePr>
          <p:nvPr/>
        </p:nvGraphicFramePr>
        <p:xfrm>
          <a:off x="7848600" y="4038600"/>
          <a:ext cx="355600" cy="500062"/>
        </p:xfrm>
        <a:graphic>
          <a:graphicData uri="http://schemas.openxmlformats.org/presentationml/2006/ole">
            <p:oleObj spid="_x0000_s86030" name="Equation" r:id="rId14" imgW="177480" imgH="215640" progId="Equation.3">
              <p:embed/>
            </p:oleObj>
          </a:graphicData>
        </a:graphic>
      </p:graphicFrame>
      <p:graphicFrame>
        <p:nvGraphicFramePr>
          <p:cNvPr id="85010" name="Object 4"/>
          <p:cNvGraphicFramePr>
            <a:graphicFrameLocks noChangeAspect="1"/>
          </p:cNvGraphicFramePr>
          <p:nvPr/>
        </p:nvGraphicFramePr>
        <p:xfrm>
          <a:off x="7239000" y="3433763"/>
          <a:ext cx="330200" cy="528637"/>
        </p:xfrm>
        <a:graphic>
          <a:graphicData uri="http://schemas.openxmlformats.org/presentationml/2006/ole">
            <p:oleObj spid="_x0000_s86031" name="Equation" r:id="rId15" imgW="164880" imgH="228600" progId="Equation.3">
              <p:embed/>
            </p:oleObj>
          </a:graphicData>
        </a:graphic>
      </p:graphicFrame>
      <p:graphicFrame>
        <p:nvGraphicFramePr>
          <p:cNvPr id="85011" name="Object 3"/>
          <p:cNvGraphicFramePr>
            <a:graphicFrameLocks noChangeAspect="1"/>
          </p:cNvGraphicFramePr>
          <p:nvPr/>
        </p:nvGraphicFramePr>
        <p:xfrm>
          <a:off x="6019800" y="4267200"/>
          <a:ext cx="330200" cy="527050"/>
        </p:xfrm>
        <a:graphic>
          <a:graphicData uri="http://schemas.openxmlformats.org/presentationml/2006/ole">
            <p:oleObj spid="_x0000_s86032" name="Equation" r:id="rId16" imgW="164880" imgH="228600" progId="Equation.3">
              <p:embed/>
            </p:oleObj>
          </a:graphicData>
        </a:graphic>
      </p:graphicFrame>
      <p:graphicFrame>
        <p:nvGraphicFramePr>
          <p:cNvPr id="85012" name="Object 20"/>
          <p:cNvGraphicFramePr>
            <a:graphicFrameLocks noChangeAspect="1"/>
          </p:cNvGraphicFramePr>
          <p:nvPr/>
        </p:nvGraphicFramePr>
        <p:xfrm>
          <a:off x="7543800" y="5334000"/>
          <a:ext cx="355600" cy="528638"/>
        </p:xfrm>
        <a:graphic>
          <a:graphicData uri="http://schemas.openxmlformats.org/presentationml/2006/ole">
            <p:oleObj spid="_x0000_s86033" name="Equation" r:id="rId17" imgW="177480" imgH="228600" progId="Equation.3">
              <p:embed/>
            </p:oleObj>
          </a:graphicData>
        </a:graphic>
      </p:graphicFrame>
      <p:graphicFrame>
        <p:nvGraphicFramePr>
          <p:cNvPr id="85013" name="Object 4"/>
          <p:cNvGraphicFramePr>
            <a:graphicFrameLocks noChangeAspect="1"/>
          </p:cNvGraphicFramePr>
          <p:nvPr/>
        </p:nvGraphicFramePr>
        <p:xfrm>
          <a:off x="6705600" y="3538538"/>
          <a:ext cx="330200" cy="500062"/>
        </p:xfrm>
        <a:graphic>
          <a:graphicData uri="http://schemas.openxmlformats.org/presentationml/2006/ole">
            <p:oleObj spid="_x0000_s86034" name="Equation" r:id="rId18" imgW="164880" imgH="215640" progId="Equation.3">
              <p:embed/>
            </p:oleObj>
          </a:graphicData>
        </a:graphic>
      </p:graphicFrame>
      <p:graphicFrame>
        <p:nvGraphicFramePr>
          <p:cNvPr id="85014" name="Object 8"/>
          <p:cNvGraphicFramePr>
            <a:graphicFrameLocks noChangeAspect="1"/>
          </p:cNvGraphicFramePr>
          <p:nvPr/>
        </p:nvGraphicFramePr>
        <p:xfrm>
          <a:off x="2590800" y="4495800"/>
          <a:ext cx="254000" cy="468312"/>
        </p:xfrm>
        <a:graphic>
          <a:graphicData uri="http://schemas.openxmlformats.org/presentationml/2006/ole">
            <p:oleObj spid="_x0000_s86035" name="Equation" r:id="rId19" imgW="126720" imgH="203040" progId="Equation.3">
              <p:embed/>
            </p:oleObj>
          </a:graphicData>
        </a:graphic>
      </p:graphicFrame>
      <p:graphicFrame>
        <p:nvGraphicFramePr>
          <p:cNvPr id="85015" name="Object 8"/>
          <p:cNvGraphicFramePr>
            <a:graphicFrameLocks noChangeAspect="1"/>
          </p:cNvGraphicFramePr>
          <p:nvPr/>
        </p:nvGraphicFramePr>
        <p:xfrm>
          <a:off x="4013200" y="2943225"/>
          <a:ext cx="254000" cy="409575"/>
        </p:xfrm>
        <a:graphic>
          <a:graphicData uri="http://schemas.openxmlformats.org/presentationml/2006/ole">
            <p:oleObj spid="_x0000_s86036" name="Equation" r:id="rId20" imgW="126720" imgH="177480" progId="Equation.3">
              <p:embed/>
            </p:oleObj>
          </a:graphicData>
        </a:graphic>
      </p:graphicFrame>
      <p:graphicFrame>
        <p:nvGraphicFramePr>
          <p:cNvPr id="85016" name="Object 3"/>
          <p:cNvGraphicFramePr>
            <a:graphicFrameLocks noChangeAspect="1"/>
          </p:cNvGraphicFramePr>
          <p:nvPr/>
        </p:nvGraphicFramePr>
        <p:xfrm>
          <a:off x="4051300" y="5905500"/>
          <a:ext cx="1041400" cy="557213"/>
        </p:xfrm>
        <a:graphic>
          <a:graphicData uri="http://schemas.openxmlformats.org/presentationml/2006/ole">
            <p:oleObj spid="_x0000_s86037" name="Equation" r:id="rId21" imgW="520560" imgH="241200" progId="Equation.3">
              <p:embed/>
            </p:oleObj>
          </a:graphicData>
        </a:graphic>
      </p:graphicFrame>
      <p:graphicFrame>
        <p:nvGraphicFramePr>
          <p:cNvPr id="85017" name="Object 3"/>
          <p:cNvGraphicFramePr>
            <a:graphicFrameLocks noChangeAspect="1"/>
          </p:cNvGraphicFramePr>
          <p:nvPr/>
        </p:nvGraphicFramePr>
        <p:xfrm>
          <a:off x="1447800" y="5891212"/>
          <a:ext cx="1193800" cy="585788"/>
        </p:xfrm>
        <a:graphic>
          <a:graphicData uri="http://schemas.openxmlformats.org/presentationml/2006/ole">
            <p:oleObj spid="_x0000_s86038" name="Equation" r:id="rId22" imgW="596880" imgH="253800" progId="Equation.3">
              <p:embed/>
            </p:oleObj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rot="5400000" flipH="1" flipV="1">
            <a:off x="4183460" y="4274740"/>
            <a:ext cx="929482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6039" name="Object 4"/>
          <p:cNvGraphicFramePr>
            <a:graphicFrameLocks noChangeAspect="1"/>
          </p:cNvGraphicFramePr>
          <p:nvPr/>
        </p:nvGraphicFramePr>
        <p:xfrm>
          <a:off x="4648200" y="3429000"/>
          <a:ext cx="330200" cy="528637"/>
        </p:xfrm>
        <a:graphic>
          <a:graphicData uri="http://schemas.openxmlformats.org/presentationml/2006/ole">
            <p:oleObj spid="_x0000_s86039" name="Equation" r:id="rId23" imgW="164880" imgH="228600" progId="Equation.3">
              <p:embed/>
            </p:oleObj>
          </a:graphicData>
        </a:graphic>
      </p:graphicFrame>
      <p:cxnSp>
        <p:nvCxnSpPr>
          <p:cNvPr id="54" name="Straight Arrow Connector 53"/>
          <p:cNvCxnSpPr/>
          <p:nvPr/>
        </p:nvCxnSpPr>
        <p:spPr>
          <a:xfrm rot="10800000">
            <a:off x="3733800" y="4724400"/>
            <a:ext cx="914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>
            <a:off x="4184253" y="4959747"/>
            <a:ext cx="699294" cy="2286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6200000" flipV="1">
            <a:off x="4114518" y="4191283"/>
            <a:ext cx="923384" cy="16082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6040" name="Object 3"/>
          <p:cNvGraphicFramePr>
            <a:graphicFrameLocks noChangeAspect="1"/>
          </p:cNvGraphicFramePr>
          <p:nvPr/>
        </p:nvGraphicFramePr>
        <p:xfrm>
          <a:off x="3429000" y="4267200"/>
          <a:ext cx="330200" cy="527050"/>
        </p:xfrm>
        <a:graphic>
          <a:graphicData uri="http://schemas.openxmlformats.org/presentationml/2006/ole">
            <p:oleObj spid="_x0000_s86040" name="Equation" r:id="rId24" imgW="164880" imgH="228600" progId="Equation.3">
              <p:embed/>
            </p:oleObj>
          </a:graphicData>
        </a:graphic>
      </p:graphicFrame>
      <p:cxnSp>
        <p:nvCxnSpPr>
          <p:cNvPr id="57" name="Straight Arrow Connector 56"/>
          <p:cNvCxnSpPr/>
          <p:nvPr/>
        </p:nvCxnSpPr>
        <p:spPr>
          <a:xfrm rot="5400000" flipH="1" flipV="1">
            <a:off x="4183460" y="3436540"/>
            <a:ext cx="929482" cy="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4648200" y="4572000"/>
            <a:ext cx="838200" cy="1524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832</TotalTime>
  <Words>238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Origin</vt:lpstr>
      <vt:lpstr>Equation</vt:lpstr>
      <vt:lpstr>Microsoft Equation 3.0</vt:lpstr>
      <vt:lpstr>Day 04</vt:lpstr>
      <vt:lpstr>Properties of Rotation Matrices</vt:lpstr>
      <vt:lpstr>Rotations in 3D</vt:lpstr>
      <vt:lpstr>Rotation About z-axis</vt:lpstr>
      <vt:lpstr>Rotation About x-axis</vt:lpstr>
      <vt:lpstr>Rotation About y-axis</vt:lpstr>
      <vt:lpstr>Relative Orientation Example</vt:lpstr>
      <vt:lpstr>Successive Rotations in Moving Frames</vt:lpstr>
      <vt:lpstr>Successive Rotations in a Fixed Frame</vt:lpstr>
      <vt:lpstr>Composition of Rotations</vt:lpstr>
      <vt:lpstr>Rotation About a Unit Axis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02</dc:title>
  <dc:creator>mab</dc:creator>
  <cp:lastModifiedBy>mab</cp:lastModifiedBy>
  <cp:revision>12</cp:revision>
  <dcterms:created xsi:type="dcterms:W3CDTF">2011-01-07T01:27:12Z</dcterms:created>
  <dcterms:modified xsi:type="dcterms:W3CDTF">2011-01-12T04:37:54Z</dcterms:modified>
</cp:coreProperties>
</file>