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3" r:id="rId5"/>
    <p:sldId id="264" r:id="rId6"/>
    <p:sldId id="265" r:id="rId7"/>
    <p:sldId id="266" r:id="rId8"/>
    <p:sldId id="267" r:id="rId9"/>
    <p:sldId id="257" r:id="rId10"/>
    <p:sldId id="258" r:id="rId11"/>
    <p:sldId id="259" r:id="rId12"/>
    <p:sldId id="271" r:id="rId13"/>
    <p:sldId id="272" r:id="rId14"/>
    <p:sldId id="282" r:id="rId15"/>
    <p:sldId id="33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FC7C-B9B3-40E8-B266-FBB1D9CC593E}" v="11" dt="2020-04-02T06:51:50.379"/>
    <p1510:client id="{5B09C90C-EE0D-40DA-A962-B024A6D64FD9}" v="9" dt="2020-04-02T03:45:39.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168" autoAdjust="0"/>
  </p:normalViewPr>
  <p:slideViewPr>
    <p:cSldViewPr snapToGrid="0">
      <p:cViewPr varScale="1">
        <p:scale>
          <a:sx n="48" d="100"/>
          <a:sy n="48" d="100"/>
        </p:scale>
        <p:origin x="572" y="48"/>
      </p:cViewPr>
      <p:guideLst/>
    </p:cSldViewPr>
  </p:slideViewPr>
  <p:outlineViewPr>
    <p:cViewPr>
      <p:scale>
        <a:sx n="33" d="100"/>
        <a:sy n="33" d="100"/>
      </p:scale>
      <p:origin x="0" y="-76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Jessica (jmalc45)" userId="f573835d-f495-41cf-8eae-3718017aef24" providerId="ADAL" clId="{12B7FC7C-B9B3-40E8-B266-FBB1D9CC593E}"/>
    <pc:docChg chg="custSel modSld">
      <pc:chgData name="MALCOLM, Jessica (jmalc45)" userId="f573835d-f495-41cf-8eae-3718017aef24" providerId="ADAL" clId="{12B7FC7C-B9B3-40E8-B266-FBB1D9CC593E}" dt="2020-04-02T06:51:53.813" v="28" actId="1076"/>
      <pc:docMkLst>
        <pc:docMk/>
      </pc:docMkLst>
      <pc:sldChg chg="addSp modSp">
        <pc:chgData name="MALCOLM, Jessica (jmalc45)" userId="f573835d-f495-41cf-8eae-3718017aef24" providerId="ADAL" clId="{12B7FC7C-B9B3-40E8-B266-FBB1D9CC593E}" dt="2020-04-02T06:51:12.612" v="15" actId="1076"/>
        <pc:sldMkLst>
          <pc:docMk/>
          <pc:sldMk cId="3221755985" sldId="257"/>
        </pc:sldMkLst>
        <pc:picChg chg="add mod">
          <ac:chgData name="MALCOLM, Jessica (jmalc45)" userId="f573835d-f495-41cf-8eae-3718017aef24" providerId="ADAL" clId="{12B7FC7C-B9B3-40E8-B266-FBB1D9CC593E}" dt="2020-04-02T06:51:12.612" v="15" actId="1076"/>
          <ac:picMkLst>
            <pc:docMk/>
            <pc:sldMk cId="3221755985" sldId="257"/>
            <ac:picMk id="6" creationId="{14B5BFC4-2884-4294-8456-08A9E39B7D48}"/>
          </ac:picMkLst>
        </pc:picChg>
      </pc:sldChg>
      <pc:sldChg chg="addSp modSp">
        <pc:chgData name="MALCOLM, Jessica (jmalc45)" userId="f573835d-f495-41cf-8eae-3718017aef24" providerId="ADAL" clId="{12B7FC7C-B9B3-40E8-B266-FBB1D9CC593E}" dt="2020-04-02T06:51:25" v="19" actId="1076"/>
        <pc:sldMkLst>
          <pc:docMk/>
          <pc:sldMk cId="3321869063" sldId="258"/>
        </pc:sldMkLst>
        <pc:spChg chg="mod">
          <ac:chgData name="MALCOLM, Jessica (jmalc45)" userId="f573835d-f495-41cf-8eae-3718017aef24" providerId="ADAL" clId="{12B7FC7C-B9B3-40E8-B266-FBB1D9CC593E}" dt="2020-04-02T06:51:23.461" v="18" actId="1076"/>
          <ac:spMkLst>
            <pc:docMk/>
            <pc:sldMk cId="3321869063" sldId="258"/>
            <ac:spMk id="2" creationId="{00000000-0000-0000-0000-000000000000}"/>
          </ac:spMkLst>
        </pc:spChg>
        <pc:picChg chg="add mod">
          <ac:chgData name="MALCOLM, Jessica (jmalc45)" userId="f573835d-f495-41cf-8eae-3718017aef24" providerId="ADAL" clId="{12B7FC7C-B9B3-40E8-B266-FBB1D9CC593E}" dt="2020-04-02T06:51:25" v="19" actId="1076"/>
          <ac:picMkLst>
            <pc:docMk/>
            <pc:sldMk cId="3321869063" sldId="258"/>
            <ac:picMk id="8" creationId="{55F19551-C7B5-49B4-A6D2-07E2FD46C54C}"/>
          </ac:picMkLst>
        </pc:picChg>
      </pc:sldChg>
      <pc:sldChg chg="addSp modSp">
        <pc:chgData name="MALCOLM, Jessica (jmalc45)" userId="f573835d-f495-41cf-8eae-3718017aef24" providerId="ADAL" clId="{12B7FC7C-B9B3-40E8-B266-FBB1D9CC593E}" dt="2020-04-02T06:51:33.792" v="22" actId="1076"/>
        <pc:sldMkLst>
          <pc:docMk/>
          <pc:sldMk cId="3860478590" sldId="259"/>
        </pc:sldMkLst>
        <pc:picChg chg="add mod">
          <ac:chgData name="MALCOLM, Jessica (jmalc45)" userId="f573835d-f495-41cf-8eae-3718017aef24" providerId="ADAL" clId="{12B7FC7C-B9B3-40E8-B266-FBB1D9CC593E}" dt="2020-04-02T06:51:33.792" v="22" actId="1076"/>
          <ac:picMkLst>
            <pc:docMk/>
            <pc:sldMk cId="3860478590" sldId="259"/>
            <ac:picMk id="6" creationId="{AD2CDB2C-2C03-46C0-9CB6-226A29D5BFF1}"/>
          </ac:picMkLst>
        </pc:picChg>
      </pc:sldChg>
      <pc:sldChg chg="addSp delSp modSp">
        <pc:chgData name="MALCOLM, Jessica (jmalc45)" userId="f573835d-f495-41cf-8eae-3718017aef24" providerId="ADAL" clId="{12B7FC7C-B9B3-40E8-B266-FBB1D9CC593E}" dt="2020-04-02T06:50:40.122" v="2" actId="1076"/>
        <pc:sldMkLst>
          <pc:docMk/>
          <pc:sldMk cId="3840967521" sldId="263"/>
        </pc:sldMkLst>
        <pc:picChg chg="del">
          <ac:chgData name="MALCOLM, Jessica (jmalc45)" userId="f573835d-f495-41cf-8eae-3718017aef24" providerId="ADAL" clId="{12B7FC7C-B9B3-40E8-B266-FBB1D9CC593E}" dt="2020-04-02T06:50:35.149" v="0" actId="478"/>
          <ac:picMkLst>
            <pc:docMk/>
            <pc:sldMk cId="3840967521" sldId="263"/>
            <ac:picMk id="4" creationId="{00000000-0000-0000-0000-000000000000}"/>
          </ac:picMkLst>
        </pc:picChg>
        <pc:picChg chg="add mod">
          <ac:chgData name="MALCOLM, Jessica (jmalc45)" userId="f573835d-f495-41cf-8eae-3718017aef24" providerId="ADAL" clId="{12B7FC7C-B9B3-40E8-B266-FBB1D9CC593E}" dt="2020-04-02T06:50:40.122" v="2" actId="1076"/>
          <ac:picMkLst>
            <pc:docMk/>
            <pc:sldMk cId="3840967521" sldId="263"/>
            <ac:picMk id="6" creationId="{7A1A905C-E4F6-4F9D-979D-798CAEE593C5}"/>
          </ac:picMkLst>
        </pc:picChg>
      </pc:sldChg>
      <pc:sldChg chg="addSp delSp modSp">
        <pc:chgData name="MALCOLM, Jessica (jmalc45)" userId="f573835d-f495-41cf-8eae-3718017aef24" providerId="ADAL" clId="{12B7FC7C-B9B3-40E8-B266-FBB1D9CC593E}" dt="2020-04-02T06:50:47.721" v="5" actId="1076"/>
        <pc:sldMkLst>
          <pc:docMk/>
          <pc:sldMk cId="892882370" sldId="264"/>
        </pc:sldMkLst>
        <pc:picChg chg="del">
          <ac:chgData name="MALCOLM, Jessica (jmalc45)" userId="f573835d-f495-41cf-8eae-3718017aef24" providerId="ADAL" clId="{12B7FC7C-B9B3-40E8-B266-FBB1D9CC593E}" dt="2020-04-02T06:50:43.814" v="3" actId="478"/>
          <ac:picMkLst>
            <pc:docMk/>
            <pc:sldMk cId="892882370" sldId="264"/>
            <ac:picMk id="6" creationId="{1C2D183E-07B2-4004-B15B-6AE6EDEBADAD}"/>
          </ac:picMkLst>
        </pc:picChg>
        <pc:picChg chg="add mod">
          <ac:chgData name="MALCOLM, Jessica (jmalc45)" userId="f573835d-f495-41cf-8eae-3718017aef24" providerId="ADAL" clId="{12B7FC7C-B9B3-40E8-B266-FBB1D9CC593E}" dt="2020-04-02T06:50:47.721" v="5" actId="1076"/>
          <ac:picMkLst>
            <pc:docMk/>
            <pc:sldMk cId="892882370" sldId="264"/>
            <ac:picMk id="8" creationId="{3F1B0791-ABE3-443C-BCD1-5B81D1CAEBEC}"/>
          </ac:picMkLst>
        </pc:picChg>
      </pc:sldChg>
      <pc:sldChg chg="addSp delSp modSp">
        <pc:chgData name="MALCOLM, Jessica (jmalc45)" userId="f573835d-f495-41cf-8eae-3718017aef24" providerId="ADAL" clId="{12B7FC7C-B9B3-40E8-B266-FBB1D9CC593E}" dt="2020-04-02T06:50:53.644" v="8" actId="1076"/>
        <pc:sldMkLst>
          <pc:docMk/>
          <pc:sldMk cId="2270635275" sldId="265"/>
        </pc:sldMkLst>
        <pc:picChg chg="del">
          <ac:chgData name="MALCOLM, Jessica (jmalc45)" userId="f573835d-f495-41cf-8eae-3718017aef24" providerId="ADAL" clId="{12B7FC7C-B9B3-40E8-B266-FBB1D9CC593E}" dt="2020-04-02T06:50:50.741" v="6" actId="478"/>
          <ac:picMkLst>
            <pc:docMk/>
            <pc:sldMk cId="2270635275" sldId="265"/>
            <ac:picMk id="4" creationId="{00000000-0000-0000-0000-000000000000}"/>
          </ac:picMkLst>
        </pc:picChg>
        <pc:picChg chg="add mod">
          <ac:chgData name="MALCOLM, Jessica (jmalc45)" userId="f573835d-f495-41cf-8eae-3718017aef24" providerId="ADAL" clId="{12B7FC7C-B9B3-40E8-B266-FBB1D9CC593E}" dt="2020-04-02T06:50:53.644" v="8" actId="1076"/>
          <ac:picMkLst>
            <pc:docMk/>
            <pc:sldMk cId="2270635275" sldId="265"/>
            <ac:picMk id="9" creationId="{C22BF721-196E-494E-87D5-22AA2311A923}"/>
          </ac:picMkLst>
        </pc:picChg>
      </pc:sldChg>
      <pc:sldChg chg="addSp delSp modSp">
        <pc:chgData name="MALCOLM, Jessica (jmalc45)" userId="f573835d-f495-41cf-8eae-3718017aef24" providerId="ADAL" clId="{12B7FC7C-B9B3-40E8-B266-FBB1D9CC593E}" dt="2020-04-02T06:50:59.821" v="11" actId="1076"/>
        <pc:sldMkLst>
          <pc:docMk/>
          <pc:sldMk cId="1971568819" sldId="266"/>
        </pc:sldMkLst>
        <pc:picChg chg="del">
          <ac:chgData name="MALCOLM, Jessica (jmalc45)" userId="f573835d-f495-41cf-8eae-3718017aef24" providerId="ADAL" clId="{12B7FC7C-B9B3-40E8-B266-FBB1D9CC593E}" dt="2020-04-02T06:50:56.182" v="9" actId="478"/>
          <ac:picMkLst>
            <pc:docMk/>
            <pc:sldMk cId="1971568819" sldId="266"/>
            <ac:picMk id="5" creationId="{00000000-0000-0000-0000-000000000000}"/>
          </ac:picMkLst>
        </pc:picChg>
        <pc:picChg chg="add mod">
          <ac:chgData name="MALCOLM, Jessica (jmalc45)" userId="f573835d-f495-41cf-8eae-3718017aef24" providerId="ADAL" clId="{12B7FC7C-B9B3-40E8-B266-FBB1D9CC593E}" dt="2020-04-02T06:50:59.821" v="11" actId="1076"/>
          <ac:picMkLst>
            <pc:docMk/>
            <pc:sldMk cId="1971568819" sldId="266"/>
            <ac:picMk id="6" creationId="{6FF512F7-FAED-4EC9-86C6-2DB9C82579E6}"/>
          </ac:picMkLst>
        </pc:picChg>
      </pc:sldChg>
      <pc:sldChg chg="addSp modSp">
        <pc:chgData name="MALCOLM, Jessica (jmalc45)" userId="f573835d-f495-41cf-8eae-3718017aef24" providerId="ADAL" clId="{12B7FC7C-B9B3-40E8-B266-FBB1D9CC593E}" dt="2020-04-02T06:51:07.042" v="13" actId="1076"/>
        <pc:sldMkLst>
          <pc:docMk/>
          <pc:sldMk cId="4280653281" sldId="267"/>
        </pc:sldMkLst>
        <pc:picChg chg="add mod">
          <ac:chgData name="MALCOLM, Jessica (jmalc45)" userId="f573835d-f495-41cf-8eae-3718017aef24" providerId="ADAL" clId="{12B7FC7C-B9B3-40E8-B266-FBB1D9CC593E}" dt="2020-04-02T06:51:07.042" v="13" actId="1076"/>
          <ac:picMkLst>
            <pc:docMk/>
            <pc:sldMk cId="4280653281" sldId="267"/>
            <ac:picMk id="5" creationId="{CF289266-BB30-4735-8881-B87513B33AC0}"/>
          </ac:picMkLst>
        </pc:picChg>
      </pc:sldChg>
      <pc:sldChg chg="addSp modSp">
        <pc:chgData name="MALCOLM, Jessica (jmalc45)" userId="f573835d-f495-41cf-8eae-3718017aef24" providerId="ADAL" clId="{12B7FC7C-B9B3-40E8-B266-FBB1D9CC593E}" dt="2020-04-02T06:51:40.658" v="24" actId="1076"/>
        <pc:sldMkLst>
          <pc:docMk/>
          <pc:sldMk cId="910780834" sldId="271"/>
        </pc:sldMkLst>
        <pc:picChg chg="add mod">
          <ac:chgData name="MALCOLM, Jessica (jmalc45)" userId="f573835d-f495-41cf-8eae-3718017aef24" providerId="ADAL" clId="{12B7FC7C-B9B3-40E8-B266-FBB1D9CC593E}" dt="2020-04-02T06:51:40.658" v="24" actId="1076"/>
          <ac:picMkLst>
            <pc:docMk/>
            <pc:sldMk cId="910780834" sldId="271"/>
            <ac:picMk id="8" creationId="{90A70AA7-5ED1-417E-96EB-7E3B43BBE735}"/>
          </ac:picMkLst>
        </pc:picChg>
      </pc:sldChg>
      <pc:sldChg chg="addSp modSp">
        <pc:chgData name="MALCOLM, Jessica (jmalc45)" userId="f573835d-f495-41cf-8eae-3718017aef24" providerId="ADAL" clId="{12B7FC7C-B9B3-40E8-B266-FBB1D9CC593E}" dt="2020-04-02T06:51:47.528" v="26" actId="1076"/>
        <pc:sldMkLst>
          <pc:docMk/>
          <pc:sldMk cId="1739070489" sldId="272"/>
        </pc:sldMkLst>
        <pc:picChg chg="add mod">
          <ac:chgData name="MALCOLM, Jessica (jmalc45)" userId="f573835d-f495-41cf-8eae-3718017aef24" providerId="ADAL" clId="{12B7FC7C-B9B3-40E8-B266-FBB1D9CC593E}" dt="2020-04-02T06:51:47.528" v="26" actId="1076"/>
          <ac:picMkLst>
            <pc:docMk/>
            <pc:sldMk cId="1739070489" sldId="272"/>
            <ac:picMk id="9" creationId="{22E08DD8-51BE-4FD9-B419-23DA85AB0DBD}"/>
          </ac:picMkLst>
        </pc:picChg>
      </pc:sldChg>
      <pc:sldChg chg="addSp modSp">
        <pc:chgData name="MALCOLM, Jessica (jmalc45)" userId="f573835d-f495-41cf-8eae-3718017aef24" providerId="ADAL" clId="{12B7FC7C-B9B3-40E8-B266-FBB1D9CC593E}" dt="2020-04-02T06:51:53.813" v="28" actId="1076"/>
        <pc:sldMkLst>
          <pc:docMk/>
          <pc:sldMk cId="2476943647" sldId="282"/>
        </pc:sldMkLst>
        <pc:picChg chg="add mod">
          <ac:chgData name="MALCOLM, Jessica (jmalc45)" userId="f573835d-f495-41cf-8eae-3718017aef24" providerId="ADAL" clId="{12B7FC7C-B9B3-40E8-B266-FBB1D9CC593E}" dt="2020-04-02T06:51:53.813" v="28" actId="1076"/>
          <ac:picMkLst>
            <pc:docMk/>
            <pc:sldMk cId="2476943647" sldId="282"/>
            <ac:picMk id="15" creationId="{2D4DB624-1E0A-4517-8C11-32AC868F5C50}"/>
          </ac:picMkLst>
        </pc:picChg>
      </pc:sldChg>
    </pc:docChg>
  </pc:docChgLst>
  <pc:docChgLst>
    <pc:chgData name="MALCOLM, Jessica (jmalc45)" userId="f573835d-f495-41cf-8eae-3718017aef24" providerId="ADAL" clId="{BCF5F284-2911-46E6-B486-5453CEF7FC57}"/>
    <pc:docChg chg="undo custSel addSld delSld modSld sldOrd">
      <pc:chgData name="MALCOLM, Jessica (jmalc45)" userId="f573835d-f495-41cf-8eae-3718017aef24" providerId="ADAL" clId="{BCF5F284-2911-46E6-B486-5453CEF7FC57}" dt="2020-03-31T05:59:46.526" v="250" actId="1076"/>
      <pc:docMkLst>
        <pc:docMk/>
      </pc:docMkLst>
      <pc:sldChg chg="del">
        <pc:chgData name="MALCOLM, Jessica (jmalc45)" userId="f573835d-f495-41cf-8eae-3718017aef24" providerId="ADAL" clId="{BCF5F284-2911-46E6-B486-5453CEF7FC57}" dt="2020-03-29T00:42:14.428" v="13" actId="2696"/>
        <pc:sldMkLst>
          <pc:docMk/>
          <pc:sldMk cId="764516461" sldId="256"/>
        </pc:sldMkLst>
      </pc:sldChg>
      <pc:sldChg chg="modSp modAnim">
        <pc:chgData name="MALCOLM, Jessica (jmalc45)" userId="f573835d-f495-41cf-8eae-3718017aef24" providerId="ADAL" clId="{BCF5F284-2911-46E6-B486-5453CEF7FC57}" dt="2020-03-31T05:37:32.867" v="200" actId="20577"/>
        <pc:sldMkLst>
          <pc:docMk/>
          <pc:sldMk cId="3321869063" sldId="258"/>
        </pc:sldMkLst>
        <pc:spChg chg="mod">
          <ac:chgData name="MALCOLM, Jessica (jmalc45)" userId="f573835d-f495-41cf-8eae-3718017aef24" providerId="ADAL" clId="{BCF5F284-2911-46E6-B486-5453CEF7FC57}" dt="2020-03-31T05:37:32.867" v="200" actId="20577"/>
          <ac:spMkLst>
            <pc:docMk/>
            <pc:sldMk cId="3321869063" sldId="258"/>
            <ac:spMk id="3" creationId="{00000000-0000-0000-0000-000000000000}"/>
          </ac:spMkLst>
        </pc:spChg>
      </pc:sldChg>
      <pc:sldChg chg="addSp delSp modSp">
        <pc:chgData name="MALCOLM, Jessica (jmalc45)" userId="f573835d-f495-41cf-8eae-3718017aef24" providerId="ADAL" clId="{BCF5F284-2911-46E6-B486-5453CEF7FC57}" dt="2020-03-26T11:46:33.917" v="12" actId="20577"/>
        <pc:sldMkLst>
          <pc:docMk/>
          <pc:sldMk cId="3860478590" sldId="259"/>
        </pc:sldMkLst>
        <pc:spChg chg="mod">
          <ac:chgData name="MALCOLM, Jessica (jmalc45)" userId="f573835d-f495-41cf-8eae-3718017aef24" providerId="ADAL" clId="{BCF5F284-2911-46E6-B486-5453CEF7FC57}" dt="2020-03-26T11:46:33.917" v="12" actId="20577"/>
          <ac:spMkLst>
            <pc:docMk/>
            <pc:sldMk cId="3860478590" sldId="259"/>
            <ac:spMk id="2" creationId="{00000000-0000-0000-0000-000000000000}"/>
          </ac:spMkLst>
        </pc:spChg>
        <pc:spChg chg="del">
          <ac:chgData name="MALCOLM, Jessica (jmalc45)" userId="f573835d-f495-41cf-8eae-3718017aef24" providerId="ADAL" clId="{BCF5F284-2911-46E6-B486-5453CEF7FC57}" dt="2020-03-26T11:45:51.618" v="3" actId="478"/>
          <ac:spMkLst>
            <pc:docMk/>
            <pc:sldMk cId="3860478590" sldId="259"/>
            <ac:spMk id="3" creationId="{00000000-0000-0000-0000-000000000000}"/>
          </ac:spMkLst>
        </pc:spChg>
        <pc:spChg chg="del mod">
          <ac:chgData name="MALCOLM, Jessica (jmalc45)" userId="f573835d-f495-41cf-8eae-3718017aef24" providerId="ADAL" clId="{BCF5F284-2911-46E6-B486-5453CEF7FC57}" dt="2020-03-26T11:45:51.618" v="3" actId="478"/>
          <ac:spMkLst>
            <pc:docMk/>
            <pc:sldMk cId="3860478590" sldId="259"/>
            <ac:spMk id="8" creationId="{00000000-0000-0000-0000-000000000000}"/>
          </ac:spMkLst>
        </pc:spChg>
        <pc:picChg chg="add mod modCrop">
          <ac:chgData name="MALCOLM, Jessica (jmalc45)" userId="f573835d-f495-41cf-8eae-3718017aef24" providerId="ADAL" clId="{BCF5F284-2911-46E6-B486-5453CEF7FC57}" dt="2020-03-26T11:46:14.339" v="10" actId="1076"/>
          <ac:picMkLst>
            <pc:docMk/>
            <pc:sldMk cId="3860478590" sldId="259"/>
            <ac:picMk id="7" creationId="{D5695CAC-5870-401C-9B76-98F5B7A175ED}"/>
          </ac:picMkLst>
        </pc:picChg>
        <pc:cxnChg chg="del mod">
          <ac:chgData name="MALCOLM, Jessica (jmalc45)" userId="f573835d-f495-41cf-8eae-3718017aef24" providerId="ADAL" clId="{BCF5F284-2911-46E6-B486-5453CEF7FC57}" dt="2020-03-26T11:45:51.618" v="3" actId="478"/>
          <ac:cxnSpMkLst>
            <pc:docMk/>
            <pc:sldMk cId="3860478590" sldId="259"/>
            <ac:cxnSpMk id="6" creationId="{00000000-0000-0000-0000-000000000000}"/>
          </ac:cxnSpMkLst>
        </pc:cxnChg>
      </pc:sldChg>
      <pc:sldChg chg="modSp modAnim">
        <pc:chgData name="MALCOLM, Jessica (jmalc45)" userId="f573835d-f495-41cf-8eae-3718017aef24" providerId="ADAL" clId="{BCF5F284-2911-46E6-B486-5453CEF7FC57}" dt="2020-03-31T05:01:33.438" v="108" actId="1076"/>
        <pc:sldMkLst>
          <pc:docMk/>
          <pc:sldMk cId="4280653281" sldId="267"/>
        </pc:sldMkLst>
        <pc:spChg chg="mod">
          <ac:chgData name="MALCOLM, Jessica (jmalc45)" userId="f573835d-f495-41cf-8eae-3718017aef24" providerId="ADAL" clId="{BCF5F284-2911-46E6-B486-5453CEF7FC57}" dt="2020-03-31T05:01:29.634" v="107" actId="14100"/>
          <ac:spMkLst>
            <pc:docMk/>
            <pc:sldMk cId="4280653281" sldId="267"/>
            <ac:spMk id="3" creationId="{00000000-0000-0000-0000-000000000000}"/>
          </ac:spMkLst>
        </pc:spChg>
        <pc:spChg chg="mod">
          <ac:chgData name="MALCOLM, Jessica (jmalc45)" userId="f573835d-f495-41cf-8eae-3718017aef24" providerId="ADAL" clId="{BCF5F284-2911-46E6-B486-5453CEF7FC57}" dt="2020-03-31T05:01:33.438" v="108" actId="1076"/>
          <ac:spMkLst>
            <pc:docMk/>
            <pc:sldMk cId="4280653281" sldId="267"/>
            <ac:spMk id="4" creationId="{00000000-0000-0000-0000-000000000000}"/>
          </ac:spMkLst>
        </pc:spChg>
      </pc:sldChg>
      <pc:sldChg chg="modSp">
        <pc:chgData name="MALCOLM, Jessica (jmalc45)" userId="f573835d-f495-41cf-8eae-3718017aef24" providerId="ADAL" clId="{BCF5F284-2911-46E6-B486-5453CEF7FC57}" dt="2020-03-31T05:41:10.499" v="225" actId="20577"/>
        <pc:sldMkLst>
          <pc:docMk/>
          <pc:sldMk cId="951595025" sldId="268"/>
        </pc:sldMkLst>
        <pc:spChg chg="mod">
          <ac:chgData name="MALCOLM, Jessica (jmalc45)" userId="f573835d-f495-41cf-8eae-3718017aef24" providerId="ADAL" clId="{BCF5F284-2911-46E6-B486-5453CEF7FC57}" dt="2020-03-31T05:41:10.499" v="225" actId="20577"/>
          <ac:spMkLst>
            <pc:docMk/>
            <pc:sldMk cId="951595025" sldId="268"/>
            <ac:spMk id="3" creationId="{00000000-0000-0000-0000-000000000000}"/>
          </ac:spMkLst>
        </pc:spChg>
      </pc:sldChg>
      <pc:sldChg chg="ord">
        <pc:chgData name="MALCOLM, Jessica (jmalc45)" userId="f573835d-f495-41cf-8eae-3718017aef24" providerId="ADAL" clId="{BCF5F284-2911-46E6-B486-5453CEF7FC57}" dt="2020-03-31T05:41:43.762" v="226"/>
        <pc:sldMkLst>
          <pc:docMk/>
          <pc:sldMk cId="1739070489" sldId="272"/>
        </pc:sldMkLst>
      </pc:sldChg>
      <pc:sldChg chg="modSp">
        <pc:chgData name="MALCOLM, Jessica (jmalc45)" userId="f573835d-f495-41cf-8eae-3718017aef24" providerId="ADAL" clId="{BCF5F284-2911-46E6-B486-5453CEF7FC57}" dt="2020-03-29T00:50:35.384" v="91" actId="14100"/>
        <pc:sldMkLst>
          <pc:docMk/>
          <pc:sldMk cId="4115540219" sldId="273"/>
        </pc:sldMkLst>
        <pc:picChg chg="mod">
          <ac:chgData name="MALCOLM, Jessica (jmalc45)" userId="f573835d-f495-41cf-8eae-3718017aef24" providerId="ADAL" clId="{BCF5F284-2911-46E6-B486-5453CEF7FC57}" dt="2020-03-29T00:50:35.384" v="91" actId="14100"/>
          <ac:picMkLst>
            <pc:docMk/>
            <pc:sldMk cId="4115540219" sldId="273"/>
            <ac:picMk id="4" creationId="{00000000-0000-0000-0000-000000000000}"/>
          </ac:picMkLst>
        </pc:picChg>
      </pc:sldChg>
      <pc:sldChg chg="del">
        <pc:chgData name="MALCOLM, Jessica (jmalc45)" userId="f573835d-f495-41cf-8eae-3718017aef24" providerId="ADAL" clId="{BCF5F284-2911-46E6-B486-5453CEF7FC57}" dt="2020-03-29T00:50:18.394" v="87" actId="2696"/>
        <pc:sldMkLst>
          <pc:docMk/>
          <pc:sldMk cId="1842624641" sldId="274"/>
        </pc:sldMkLst>
      </pc:sldChg>
      <pc:sldChg chg="addSp modSp add">
        <pc:chgData name="MALCOLM, Jessica (jmalc45)" userId="f573835d-f495-41cf-8eae-3718017aef24" providerId="ADAL" clId="{BCF5F284-2911-46E6-B486-5453CEF7FC57}" dt="2020-03-31T05:59:46.526" v="250" actId="1076"/>
        <pc:sldMkLst>
          <pc:docMk/>
          <pc:sldMk cId="2704071240" sldId="280"/>
        </pc:sldMkLst>
        <pc:spChg chg="add mod">
          <ac:chgData name="MALCOLM, Jessica (jmalc45)" userId="f573835d-f495-41cf-8eae-3718017aef24" providerId="ADAL" clId="{BCF5F284-2911-46E6-B486-5453CEF7FC57}" dt="2020-03-29T00:45:16.603" v="77" actId="255"/>
          <ac:spMkLst>
            <pc:docMk/>
            <pc:sldMk cId="2704071240" sldId="280"/>
            <ac:spMk id="2" creationId="{1FE8BB5B-47DF-4785-B744-35851785CDB9}"/>
          </ac:spMkLst>
        </pc:spChg>
        <pc:spChg chg="add mod">
          <ac:chgData name="MALCOLM, Jessica (jmalc45)" userId="f573835d-f495-41cf-8eae-3718017aef24" providerId="ADAL" clId="{BCF5F284-2911-46E6-B486-5453CEF7FC57}" dt="2020-03-29T00:46:02.479" v="81" actId="1076"/>
          <ac:spMkLst>
            <pc:docMk/>
            <pc:sldMk cId="2704071240" sldId="280"/>
            <ac:spMk id="3" creationId="{05169657-B44B-4D62-9DA8-F2A1C6B5799A}"/>
          </ac:spMkLst>
        </pc:spChg>
        <pc:spChg chg="add mod">
          <ac:chgData name="MALCOLM, Jessica (jmalc45)" userId="f573835d-f495-41cf-8eae-3718017aef24" providerId="ADAL" clId="{BCF5F284-2911-46E6-B486-5453CEF7FC57}" dt="2020-03-31T05:59:46.526" v="250" actId="1076"/>
          <ac:spMkLst>
            <pc:docMk/>
            <pc:sldMk cId="2704071240" sldId="280"/>
            <ac:spMk id="4" creationId="{BF9C9B67-01AE-4694-B9F8-7F2A068360E7}"/>
          </ac:spMkLst>
        </pc:spChg>
        <pc:spChg chg="mod">
          <ac:chgData name="MALCOLM, Jessica (jmalc45)" userId="f573835d-f495-41cf-8eae-3718017aef24" providerId="ADAL" clId="{BCF5F284-2911-46E6-B486-5453CEF7FC57}" dt="2020-03-29T00:50:08.937" v="86"/>
          <ac:spMkLst>
            <pc:docMk/>
            <pc:sldMk cId="2704071240" sldId="280"/>
            <ac:spMk id="15363" creationId="{00000000-0000-0000-0000-000000000000}"/>
          </ac:spMkLst>
        </pc:spChg>
        <pc:picChg chg="add mod">
          <ac:chgData name="MALCOLM, Jessica (jmalc45)" userId="f573835d-f495-41cf-8eae-3718017aef24" providerId="ADAL" clId="{BCF5F284-2911-46E6-B486-5453CEF7FC57}" dt="2020-03-29T00:45:53.124" v="79" actId="962"/>
          <ac:picMkLst>
            <pc:docMk/>
            <pc:sldMk cId="2704071240" sldId="280"/>
            <ac:picMk id="6" creationId="{8C946CFA-1376-4432-901D-0DB6D95C4F0D}"/>
          </ac:picMkLst>
        </pc:picChg>
        <pc:picChg chg="mod">
          <ac:chgData name="MALCOLM, Jessica (jmalc45)" userId="f573835d-f495-41cf-8eae-3718017aef24" providerId="ADAL" clId="{BCF5F284-2911-46E6-B486-5453CEF7FC57}" dt="2020-03-29T00:44:24.801" v="60" actId="14100"/>
          <ac:picMkLst>
            <pc:docMk/>
            <pc:sldMk cId="2704071240" sldId="280"/>
            <ac:picMk id="15364" creationId="{00000000-0000-0000-0000-000000000000}"/>
          </ac:picMkLst>
        </pc:picChg>
      </pc:sldChg>
      <pc:sldChg chg="modSp add del">
        <pc:chgData name="MALCOLM, Jessica (jmalc45)" userId="f573835d-f495-41cf-8eae-3718017aef24" providerId="ADAL" clId="{BCF5F284-2911-46E6-B486-5453CEF7FC57}" dt="2020-03-29T00:48:57.004" v="82" actId="2696"/>
        <pc:sldMkLst>
          <pc:docMk/>
          <pc:sldMk cId="4190284874" sldId="281"/>
        </pc:sldMkLst>
        <pc:picChg chg="mod">
          <ac:chgData name="MALCOLM, Jessica (jmalc45)" userId="f573835d-f495-41cf-8eae-3718017aef24" providerId="ADAL" clId="{BCF5F284-2911-46E6-B486-5453CEF7FC57}" dt="2020-03-29T00:44:07.123" v="55" actId="1076"/>
          <ac:picMkLst>
            <pc:docMk/>
            <pc:sldMk cId="4190284874" sldId="281"/>
            <ac:picMk id="16386" creationId="{00000000-0000-0000-0000-000000000000}"/>
          </ac:picMkLst>
        </pc:picChg>
      </pc:sldChg>
      <pc:sldChg chg="modSp add">
        <pc:chgData name="MALCOLM, Jessica (jmalc45)" userId="f573835d-f495-41cf-8eae-3718017aef24" providerId="ADAL" clId="{BCF5F284-2911-46E6-B486-5453CEF7FC57}" dt="2020-03-31T05:42:00.710" v="248" actId="20577"/>
        <pc:sldMkLst>
          <pc:docMk/>
          <pc:sldMk cId="2476943647" sldId="282"/>
        </pc:sldMkLst>
        <pc:spChg chg="mod">
          <ac:chgData name="MALCOLM, Jessica (jmalc45)" userId="f573835d-f495-41cf-8eae-3718017aef24" providerId="ADAL" clId="{BCF5F284-2911-46E6-B486-5453CEF7FC57}" dt="2020-03-31T05:42:00.710" v="248" actId="20577"/>
          <ac:spMkLst>
            <pc:docMk/>
            <pc:sldMk cId="2476943647" sldId="282"/>
            <ac:spMk id="2" creationId="{478BCDBA-40B3-4B90-BED0-B14F068B466D}"/>
          </ac:spMkLst>
        </pc:spChg>
      </pc:sldChg>
    </pc:docChg>
  </pc:docChgLst>
  <pc:docChgLst>
    <pc:chgData name="MALCOLM, Jessica (jmalc45)" userId="f573835d-f495-41cf-8eae-3718017aef24" providerId="ADAL" clId="{5B09C90C-EE0D-40DA-A962-B024A6D64FD9}"/>
    <pc:docChg chg="undo custSel addSld delSld modSld sldOrd">
      <pc:chgData name="MALCOLM, Jessica (jmalc45)" userId="f573835d-f495-41cf-8eae-3718017aef24" providerId="ADAL" clId="{5B09C90C-EE0D-40DA-A962-B024A6D64FD9}" dt="2020-04-02T04:07:24.112" v="365" actId="20577"/>
      <pc:docMkLst>
        <pc:docMk/>
      </pc:docMkLst>
      <pc:sldChg chg="modSp">
        <pc:chgData name="MALCOLM, Jessica (jmalc45)" userId="f573835d-f495-41cf-8eae-3718017aef24" providerId="ADAL" clId="{5B09C90C-EE0D-40DA-A962-B024A6D64FD9}" dt="2020-04-02T03:29:20.385" v="291" actId="20577"/>
        <pc:sldMkLst>
          <pc:docMk/>
          <pc:sldMk cId="3221755985" sldId="257"/>
        </pc:sldMkLst>
        <pc:spChg chg="mod">
          <ac:chgData name="MALCOLM, Jessica (jmalc45)" userId="f573835d-f495-41cf-8eae-3718017aef24" providerId="ADAL" clId="{5B09C90C-EE0D-40DA-A962-B024A6D64FD9}" dt="2020-04-02T03:29:20.385" v="291" actId="20577"/>
          <ac:spMkLst>
            <pc:docMk/>
            <pc:sldMk cId="3221755985" sldId="257"/>
            <ac:spMk id="5" creationId="{00000000-0000-0000-0000-000000000000}"/>
          </ac:spMkLst>
        </pc:spChg>
      </pc:sldChg>
      <pc:sldChg chg="modSp">
        <pc:chgData name="MALCOLM, Jessica (jmalc45)" userId="f573835d-f495-41cf-8eae-3718017aef24" providerId="ADAL" clId="{5B09C90C-EE0D-40DA-A962-B024A6D64FD9}" dt="2020-04-02T03:27:28.205" v="194"/>
        <pc:sldMkLst>
          <pc:docMk/>
          <pc:sldMk cId="3840967521" sldId="263"/>
        </pc:sldMkLst>
        <pc:spChg chg="mod">
          <ac:chgData name="MALCOLM, Jessica (jmalc45)" userId="f573835d-f495-41cf-8eae-3718017aef24" providerId="ADAL" clId="{5B09C90C-EE0D-40DA-A962-B024A6D64FD9}" dt="2020-04-02T03:27:28.205" v="194"/>
          <ac:spMkLst>
            <pc:docMk/>
            <pc:sldMk cId="3840967521" sldId="263"/>
            <ac:spMk id="3" creationId="{7EE0BE7D-FF8E-4652-B7C4-C13A7BD92F7D}"/>
          </ac:spMkLst>
        </pc:spChg>
      </pc:sldChg>
      <pc:sldChg chg="modSp">
        <pc:chgData name="MALCOLM, Jessica (jmalc45)" userId="f573835d-f495-41cf-8eae-3718017aef24" providerId="ADAL" clId="{5B09C90C-EE0D-40DA-A962-B024A6D64FD9}" dt="2020-04-02T04:07:24.112" v="365" actId="20577"/>
        <pc:sldMkLst>
          <pc:docMk/>
          <pc:sldMk cId="892882370" sldId="264"/>
        </pc:sldMkLst>
        <pc:spChg chg="mod">
          <ac:chgData name="MALCOLM, Jessica (jmalc45)" userId="f573835d-f495-41cf-8eae-3718017aef24" providerId="ADAL" clId="{5B09C90C-EE0D-40DA-A962-B024A6D64FD9}" dt="2020-04-02T03:27:22.370" v="192"/>
          <ac:spMkLst>
            <pc:docMk/>
            <pc:sldMk cId="892882370" sldId="264"/>
            <ac:spMk id="4" creationId="{2B9B1232-3FE4-4997-8198-32D80117385A}"/>
          </ac:spMkLst>
        </pc:spChg>
        <pc:spChg chg="mod">
          <ac:chgData name="MALCOLM, Jessica (jmalc45)" userId="f573835d-f495-41cf-8eae-3718017aef24" providerId="ADAL" clId="{5B09C90C-EE0D-40DA-A962-B024A6D64FD9}" dt="2020-04-02T04:07:24.112" v="365" actId="20577"/>
          <ac:spMkLst>
            <pc:docMk/>
            <pc:sldMk cId="892882370" sldId="264"/>
            <ac:spMk id="5" creationId="{235EA395-3155-48F7-87F3-EF1C4EF89ED3}"/>
          </ac:spMkLst>
        </pc:spChg>
      </pc:sldChg>
      <pc:sldChg chg="modSp">
        <pc:chgData name="MALCOLM, Jessica (jmalc45)" userId="f573835d-f495-41cf-8eae-3718017aef24" providerId="ADAL" clId="{5B09C90C-EE0D-40DA-A962-B024A6D64FD9}" dt="2020-04-02T03:38:58.451" v="316" actId="20577"/>
        <pc:sldMkLst>
          <pc:docMk/>
          <pc:sldMk cId="2270635275" sldId="265"/>
        </pc:sldMkLst>
        <pc:spChg chg="mod">
          <ac:chgData name="MALCOLM, Jessica (jmalc45)" userId="f573835d-f495-41cf-8eae-3718017aef24" providerId="ADAL" clId="{5B09C90C-EE0D-40DA-A962-B024A6D64FD9}" dt="2020-04-02T03:38:58.451" v="316" actId="20577"/>
          <ac:spMkLst>
            <pc:docMk/>
            <pc:sldMk cId="2270635275" sldId="265"/>
            <ac:spMk id="6" creationId="{FEA1B2C0-01D5-4617-A0EA-6E96F162D874}"/>
          </ac:spMkLst>
        </pc:spChg>
      </pc:sldChg>
      <pc:sldChg chg="modSp">
        <pc:chgData name="MALCOLM, Jessica (jmalc45)" userId="f573835d-f495-41cf-8eae-3718017aef24" providerId="ADAL" clId="{5B09C90C-EE0D-40DA-A962-B024A6D64FD9}" dt="2020-04-02T03:20:39.779" v="0" actId="14100"/>
        <pc:sldMkLst>
          <pc:docMk/>
          <pc:sldMk cId="4280653281" sldId="267"/>
        </pc:sldMkLst>
        <pc:spChg chg="mod">
          <ac:chgData name="MALCOLM, Jessica (jmalc45)" userId="f573835d-f495-41cf-8eae-3718017aef24" providerId="ADAL" clId="{5B09C90C-EE0D-40DA-A962-B024A6D64FD9}" dt="2020-04-02T03:20:39.779" v="0" actId="14100"/>
          <ac:spMkLst>
            <pc:docMk/>
            <pc:sldMk cId="4280653281" sldId="267"/>
            <ac:spMk id="3" creationId="{00000000-0000-0000-0000-000000000000}"/>
          </ac:spMkLst>
        </pc:spChg>
      </pc:sldChg>
      <pc:sldChg chg="modSp del">
        <pc:chgData name="MALCOLM, Jessica (jmalc45)" userId="f573835d-f495-41cf-8eae-3718017aef24" providerId="ADAL" clId="{5B09C90C-EE0D-40DA-A962-B024A6D64FD9}" dt="2020-04-02T03:45:04.030" v="319" actId="2696"/>
        <pc:sldMkLst>
          <pc:docMk/>
          <pc:sldMk cId="951595025" sldId="268"/>
        </pc:sldMkLst>
        <pc:spChg chg="mod">
          <ac:chgData name="MALCOLM, Jessica (jmalc45)" userId="f573835d-f495-41cf-8eae-3718017aef24" providerId="ADAL" clId="{5B09C90C-EE0D-40DA-A962-B024A6D64FD9}" dt="2020-04-02T03:37:35.068" v="303"/>
          <ac:spMkLst>
            <pc:docMk/>
            <pc:sldMk cId="951595025" sldId="268"/>
            <ac:spMk id="3" creationId="{00000000-0000-0000-0000-000000000000}"/>
          </ac:spMkLst>
        </pc:spChg>
      </pc:sldChg>
      <pc:sldChg chg="addSp delSp modSp ord">
        <pc:chgData name="MALCOLM, Jessica (jmalc45)" userId="f573835d-f495-41cf-8eae-3718017aef24" providerId="ADAL" clId="{5B09C90C-EE0D-40DA-A962-B024A6D64FD9}" dt="2020-04-02T03:45:09.366" v="321"/>
        <pc:sldMkLst>
          <pc:docMk/>
          <pc:sldMk cId="2476943647" sldId="282"/>
        </pc:sldMkLst>
        <pc:spChg chg="mod">
          <ac:chgData name="MALCOLM, Jessica (jmalc45)" userId="f573835d-f495-41cf-8eae-3718017aef24" providerId="ADAL" clId="{5B09C90C-EE0D-40DA-A962-B024A6D64FD9}" dt="2020-04-02T03:37:21.459" v="302" actId="20577"/>
          <ac:spMkLst>
            <pc:docMk/>
            <pc:sldMk cId="2476943647" sldId="282"/>
            <ac:spMk id="2" creationId="{478BCDBA-40B3-4B90-BED0-B14F068B466D}"/>
          </ac:spMkLst>
        </pc:spChg>
        <pc:spChg chg="add mod">
          <ac:chgData name="MALCOLM, Jessica (jmalc45)" userId="f573835d-f495-41cf-8eae-3718017aef24" providerId="ADAL" clId="{5B09C90C-EE0D-40DA-A962-B024A6D64FD9}" dt="2020-04-02T03:38:26.828" v="315" actId="20577"/>
          <ac:spMkLst>
            <pc:docMk/>
            <pc:sldMk cId="2476943647" sldId="282"/>
            <ac:spMk id="3" creationId="{24A390BF-ABAF-4500-A137-7B94B051DE3D}"/>
          </ac:spMkLst>
        </pc:spChg>
        <pc:spChg chg="mod">
          <ac:chgData name="MALCOLM, Jessica (jmalc45)" userId="f573835d-f495-41cf-8eae-3718017aef24" providerId="ADAL" clId="{5B09C90C-EE0D-40DA-A962-B024A6D64FD9}" dt="2020-04-02T03:32:56.052" v="293" actId="1076"/>
          <ac:spMkLst>
            <pc:docMk/>
            <pc:sldMk cId="2476943647" sldId="282"/>
            <ac:spMk id="14" creationId="{00000000-0000-0000-0000-000000000000}"/>
          </ac:spMkLst>
        </pc:spChg>
        <pc:spChg chg="add del">
          <ac:chgData name="MALCOLM, Jessica (jmalc45)" userId="f573835d-f495-41cf-8eae-3718017aef24" providerId="ADAL" clId="{5B09C90C-EE0D-40DA-A962-B024A6D64FD9}" dt="2020-04-02T03:45:09.366" v="321"/>
          <ac:spMkLst>
            <pc:docMk/>
            <pc:sldMk cId="2476943647" sldId="282"/>
            <ac:spMk id="15" creationId="{655708AB-9D81-474A-874F-FF7044311E85}"/>
          </ac:spMkLst>
        </pc:spChg>
      </pc:sldChg>
      <pc:sldChg chg="add del">
        <pc:chgData name="MALCOLM, Jessica (jmalc45)" userId="f573835d-f495-41cf-8eae-3718017aef24" providerId="ADAL" clId="{5B09C90C-EE0D-40DA-A962-B024A6D64FD9}" dt="2020-04-02T03:44:59.075" v="318" actId="2696"/>
        <pc:sldMkLst>
          <pc:docMk/>
          <pc:sldMk cId="2283033086" sldId="283"/>
        </pc:sldMkLst>
      </pc:sldChg>
      <pc:sldChg chg="add">
        <pc:chgData name="MALCOLM, Jessica (jmalc45)" userId="f573835d-f495-41cf-8eae-3718017aef24" providerId="ADAL" clId="{5B09C90C-EE0D-40DA-A962-B024A6D64FD9}" dt="2020-04-02T03:45:39.172" v="322"/>
        <pc:sldMkLst>
          <pc:docMk/>
          <pc:sldMk cId="1656831263"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6A4B2-B5C9-4889-82E5-3F3294CC686C}" type="datetimeFigureOut">
              <a:rPr lang="en-AU" smtClean="0"/>
              <a:t>02/04/2020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2DD9D-CCC0-474F-A854-04F042D0CA92}" type="slidenum">
              <a:rPr lang="en-AU" smtClean="0"/>
              <a:t>‹#›</a:t>
            </a:fld>
            <a:endParaRPr lang="en-AU"/>
          </a:p>
        </p:txBody>
      </p:sp>
    </p:spTree>
    <p:extLst>
      <p:ext uri="{BB962C8B-B14F-4D97-AF65-F5344CB8AC3E}">
        <p14:creationId xmlns:p14="http://schemas.microsoft.com/office/powerpoint/2010/main" val="268561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4F677-A766-4DC5-9298-2635788CBEC4}" type="slidenum">
              <a:rPr lang="en-AU" smtClean="0"/>
              <a:t>1</a:t>
            </a:fld>
            <a:endParaRPr lang="en-AU"/>
          </a:p>
        </p:txBody>
      </p:sp>
    </p:spTree>
    <p:extLst>
      <p:ext uri="{BB962C8B-B14F-4D97-AF65-F5344CB8AC3E}">
        <p14:creationId xmlns:p14="http://schemas.microsoft.com/office/powerpoint/2010/main" val="322233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2</a:t>
            </a:fld>
            <a:endParaRPr lang="en-AU"/>
          </a:p>
        </p:txBody>
      </p:sp>
    </p:spTree>
    <p:extLst>
      <p:ext uri="{BB962C8B-B14F-4D97-AF65-F5344CB8AC3E}">
        <p14:creationId xmlns:p14="http://schemas.microsoft.com/office/powerpoint/2010/main" val="7781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4</a:t>
            </a:fld>
            <a:endParaRPr lang="en-AU"/>
          </a:p>
        </p:txBody>
      </p:sp>
    </p:spTree>
    <p:extLst>
      <p:ext uri="{BB962C8B-B14F-4D97-AF65-F5344CB8AC3E}">
        <p14:creationId xmlns:p14="http://schemas.microsoft.com/office/powerpoint/2010/main" val="147257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9</a:t>
            </a:fld>
            <a:endParaRPr lang="en-AU"/>
          </a:p>
        </p:txBody>
      </p:sp>
    </p:spTree>
    <p:extLst>
      <p:ext uri="{BB962C8B-B14F-4D97-AF65-F5344CB8AC3E}">
        <p14:creationId xmlns:p14="http://schemas.microsoft.com/office/powerpoint/2010/main" val="423640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Restriction </a:t>
            </a:r>
            <a:r>
              <a:rPr lang="en-AU" baseline="0" dirty="0"/>
              <a:t>enzymes are very useful because we can cut a plasmid vector with the same restriction enzyme as the source of our gene of interest. This allows us to then insert the gene of interest into the plasmid vector.  Overlapping sticky ends form hydrogen bonds between complementary bases. </a:t>
            </a:r>
            <a:endParaRPr lang="en-AU" dirty="0"/>
          </a:p>
        </p:txBody>
      </p:sp>
      <p:sp>
        <p:nvSpPr>
          <p:cNvPr id="4" name="Slide Number Placeholder 3"/>
          <p:cNvSpPr>
            <a:spLocks noGrp="1"/>
          </p:cNvSpPr>
          <p:nvPr>
            <p:ph type="sldNum" sz="quarter" idx="10"/>
          </p:nvPr>
        </p:nvSpPr>
        <p:spPr/>
        <p:txBody>
          <a:bodyPr/>
          <a:lstStyle/>
          <a:p>
            <a:fld id="{0CC2DD9D-CCC0-474F-A854-04F042D0CA92}" type="slidenum">
              <a:rPr lang="en-AU" smtClean="0"/>
              <a:t>10</a:t>
            </a:fld>
            <a:endParaRPr lang="en-AU"/>
          </a:p>
        </p:txBody>
      </p:sp>
    </p:spTree>
    <p:extLst>
      <p:ext uri="{BB962C8B-B14F-4D97-AF65-F5344CB8AC3E}">
        <p14:creationId xmlns:p14="http://schemas.microsoft.com/office/powerpoint/2010/main" val="240083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done on getting through that! Once again, we hope it was useful. If you have any questions, please don’t hesitate to be in touch! </a:t>
            </a:r>
          </a:p>
        </p:txBody>
      </p:sp>
      <p:sp>
        <p:nvSpPr>
          <p:cNvPr id="4" name="Slide Number Placeholder 3"/>
          <p:cNvSpPr>
            <a:spLocks noGrp="1"/>
          </p:cNvSpPr>
          <p:nvPr>
            <p:ph type="sldNum" sz="quarter" idx="5"/>
          </p:nvPr>
        </p:nvSpPr>
        <p:spPr/>
        <p:txBody>
          <a:bodyPr/>
          <a:lstStyle/>
          <a:p>
            <a:fld id="{A248E8B4-10BD-4ABD-8228-835F2810DEC0}" type="slidenum">
              <a:rPr lang="en-US" smtClean="0"/>
              <a:t>12</a:t>
            </a:fld>
            <a:endParaRPr lang="en-US"/>
          </a:p>
        </p:txBody>
      </p:sp>
    </p:spTree>
    <p:extLst>
      <p:ext uri="{BB962C8B-B14F-4D97-AF65-F5344CB8AC3E}">
        <p14:creationId xmlns:p14="http://schemas.microsoft.com/office/powerpoint/2010/main" val="126919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02/04/2020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02/04/2020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04907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02/04/2020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247465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B74F7-D2AB-44AC-BE35-CFB2375398AA}" type="datetimeFigureOut">
              <a:rPr lang="en-AU" smtClean="0"/>
              <a:t>02/04/2020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55337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74F7-D2AB-44AC-BE35-CFB2375398AA}" type="datetimeFigureOut">
              <a:rPr lang="en-AU" smtClean="0"/>
              <a:t>02/04/2020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59CC72-467D-4E76-A434-00C6AFC3CBE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7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B74F7-D2AB-44AC-BE35-CFB2375398AA}" type="datetimeFigureOut">
              <a:rPr lang="en-AU" smtClean="0"/>
              <a:t>02/04/2020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28443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B74F7-D2AB-44AC-BE35-CFB2375398AA}" type="datetimeFigureOut">
              <a:rPr lang="en-AU" smtClean="0"/>
              <a:t>02/04/2020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41577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B74F7-D2AB-44AC-BE35-CFB2375398AA}" type="datetimeFigureOut">
              <a:rPr lang="en-AU" smtClean="0"/>
              <a:t>02/04/2020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317176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4B74F7-D2AB-44AC-BE35-CFB2375398AA}" type="datetimeFigureOut">
              <a:rPr lang="en-AU" smtClean="0"/>
              <a:t>02/04/2020</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24280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4B74F7-D2AB-44AC-BE35-CFB2375398AA}" type="datetimeFigureOut">
              <a:rPr lang="en-AU" smtClean="0"/>
              <a:t>02/04/2020</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59CC72-467D-4E76-A434-00C6AFC3CBE8}" type="slidenum">
              <a:rPr lang="en-AU" smtClean="0"/>
              <a:t>‹#›</a:t>
            </a:fld>
            <a:endParaRPr lang="en-AU"/>
          </a:p>
        </p:txBody>
      </p:sp>
    </p:spTree>
    <p:extLst>
      <p:ext uri="{BB962C8B-B14F-4D97-AF65-F5344CB8AC3E}">
        <p14:creationId xmlns:p14="http://schemas.microsoft.com/office/powerpoint/2010/main" val="130118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4B74F7-D2AB-44AC-BE35-CFB2375398AA}" type="datetimeFigureOut">
              <a:rPr lang="en-AU" smtClean="0"/>
              <a:t>02/04/2020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59CC72-467D-4E76-A434-00C6AFC3CBE8}" type="slidenum">
              <a:rPr lang="en-AU" smtClean="0"/>
              <a:t>‹#›</a:t>
            </a:fld>
            <a:endParaRPr lang="en-AU"/>
          </a:p>
        </p:txBody>
      </p:sp>
    </p:spTree>
    <p:extLst>
      <p:ext uri="{BB962C8B-B14F-4D97-AF65-F5344CB8AC3E}">
        <p14:creationId xmlns:p14="http://schemas.microsoft.com/office/powerpoint/2010/main" val="166797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4B74F7-D2AB-44AC-BE35-CFB2375398AA}" type="datetimeFigureOut">
              <a:rPr lang="en-AU" smtClean="0"/>
              <a:t>02/04/2020</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59CC72-467D-4E76-A434-00C6AFC3CBE8}"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760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hgbcdQPISI"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uq.edu.au/sparq-ed" TargetMode="External"/><Relationship Id="rId5" Type="http://schemas.openxmlformats.org/officeDocument/2006/relationships/hyperlink" Target="mailto:sparqed@uq.edu.au" TargetMode="External"/><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8B12-3F80-4893-A17C-90DF2F88B9B9}"/>
              </a:ext>
            </a:extLst>
          </p:cNvPr>
          <p:cNvSpPr>
            <a:spLocks noGrp="1"/>
          </p:cNvSpPr>
          <p:nvPr>
            <p:ph type="ctrTitle"/>
          </p:nvPr>
        </p:nvSpPr>
        <p:spPr/>
        <p:txBody>
          <a:bodyPr/>
          <a:lstStyle/>
          <a:p>
            <a:r>
              <a:rPr lang="en-US" dirty="0"/>
              <a:t>Working with DNA</a:t>
            </a:r>
          </a:p>
        </p:txBody>
      </p:sp>
      <p:sp>
        <p:nvSpPr>
          <p:cNvPr id="3" name="Subtitle 2">
            <a:extLst>
              <a:ext uri="{FF2B5EF4-FFF2-40B4-BE49-F238E27FC236}">
                <a16:creationId xmlns:a16="http://schemas.microsoft.com/office/drawing/2014/main" id="{7EE0BE7D-FF8E-4652-B7C4-C13A7BD92F7D}"/>
              </a:ext>
            </a:extLst>
          </p:cNvPr>
          <p:cNvSpPr>
            <a:spLocks noGrp="1"/>
          </p:cNvSpPr>
          <p:nvPr>
            <p:ph type="subTitle" idx="1"/>
          </p:nvPr>
        </p:nvSpPr>
        <p:spPr>
          <a:xfrm>
            <a:off x="1066800" y="4408361"/>
            <a:ext cx="10058400" cy="1143000"/>
          </a:xfrm>
        </p:spPr>
        <p:txBody>
          <a:bodyPr/>
          <a:lstStyle/>
          <a:p>
            <a:r>
              <a:rPr lang="en-US" dirty="0"/>
              <a:t>Module 3: Restriction enzyme analysis using gel electrophoresis</a:t>
            </a:r>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7295" t="12754" r="4206" b="22012"/>
          <a:stretch/>
        </p:blipFill>
        <p:spPr bwMode="auto">
          <a:xfrm>
            <a:off x="1097280" y="1306639"/>
            <a:ext cx="2724150" cy="1339850"/>
          </a:xfrm>
          <a:prstGeom prst="rect">
            <a:avLst/>
          </a:prstGeom>
          <a:ln>
            <a:noFill/>
          </a:ln>
          <a:extLst>
            <a:ext uri="{53640926-AAD7-44D8-BBD7-CCE9431645EC}">
              <a14:shadowObscured xmlns:a14="http://schemas.microsoft.com/office/drawing/2010/main"/>
            </a:ext>
          </a:extLst>
        </p:spPr>
      </p:pic>
      <p:pic>
        <p:nvPicPr>
          <p:cNvPr id="6" name="Picture 5" descr="A picture containing drawing&#10;&#10;Description automatically generated">
            <a:extLst>
              <a:ext uri="{FF2B5EF4-FFF2-40B4-BE49-F238E27FC236}">
                <a16:creationId xmlns:a16="http://schemas.microsoft.com/office/drawing/2014/main" id="{7A1A905C-E4F6-4F9D-979D-798CAEE59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020" y="0"/>
            <a:ext cx="3564980" cy="952519"/>
          </a:xfrm>
          <a:prstGeom prst="rect">
            <a:avLst/>
          </a:prstGeom>
        </p:spPr>
      </p:pic>
    </p:spTree>
    <p:extLst>
      <p:ext uri="{BB962C8B-B14F-4D97-AF65-F5344CB8AC3E}">
        <p14:creationId xmlns:p14="http://schemas.microsoft.com/office/powerpoint/2010/main" val="38409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Restriction fragments: sticky ends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784" y="2149372"/>
            <a:ext cx="5861278" cy="2057960"/>
          </a:xfrm>
        </p:spPr>
      </p:pic>
      <p:sp>
        <p:nvSpPr>
          <p:cNvPr id="5" name="Rectangle 4"/>
          <p:cNvSpPr/>
          <p:nvPr/>
        </p:nvSpPr>
        <p:spPr>
          <a:xfrm>
            <a:off x="362102" y="4088745"/>
            <a:ext cx="4898905" cy="369332"/>
          </a:xfrm>
          <a:prstGeom prst="rect">
            <a:avLst/>
          </a:prstGeom>
        </p:spPr>
        <p:txBody>
          <a:bodyPr wrap="none">
            <a:spAutoFit/>
          </a:bodyPr>
          <a:lstStyle/>
          <a:p>
            <a:r>
              <a:rPr lang="en-AU" dirty="0"/>
              <a:t>https://www.addgene.org/protocols/dna-ligation/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55" y="1990676"/>
            <a:ext cx="4381681" cy="2098069"/>
          </a:xfrm>
          <a:prstGeom prst="rect">
            <a:avLst/>
          </a:prstGeom>
        </p:spPr>
      </p:pic>
      <p:sp>
        <p:nvSpPr>
          <p:cNvPr id="7" name="TextBox 6"/>
          <p:cNvSpPr txBox="1"/>
          <p:nvPr/>
        </p:nvSpPr>
        <p:spPr>
          <a:xfrm>
            <a:off x="7162755" y="4572000"/>
            <a:ext cx="4167233" cy="1477328"/>
          </a:xfrm>
          <a:prstGeom prst="rect">
            <a:avLst/>
          </a:prstGeom>
          <a:noFill/>
        </p:spPr>
        <p:txBody>
          <a:bodyPr wrap="square" rtlCol="0">
            <a:spAutoFit/>
          </a:bodyPr>
          <a:lstStyle/>
          <a:p>
            <a:r>
              <a:rPr lang="en-AU" dirty="0"/>
              <a:t>When you cut two separate molecules of DNA with the same restriction enzyme, the fragments will have matching sticky ends. </a:t>
            </a:r>
          </a:p>
          <a:p>
            <a:r>
              <a:rPr lang="en-AU" dirty="0"/>
              <a:t>This is how recombinant DNA is created. </a:t>
            </a:r>
          </a:p>
        </p:txBody>
      </p:sp>
      <p:sp>
        <p:nvSpPr>
          <p:cNvPr id="8" name="TextBox 7"/>
          <p:cNvSpPr txBox="1"/>
          <p:nvPr/>
        </p:nvSpPr>
        <p:spPr>
          <a:xfrm>
            <a:off x="900113" y="5079831"/>
            <a:ext cx="4972050" cy="461665"/>
          </a:xfrm>
          <a:prstGeom prst="rect">
            <a:avLst/>
          </a:prstGeom>
          <a:noFill/>
        </p:spPr>
        <p:txBody>
          <a:bodyPr wrap="square" rtlCol="0">
            <a:spAutoFit/>
          </a:bodyPr>
          <a:lstStyle/>
          <a:p>
            <a:r>
              <a:rPr lang="en-AU" sz="2400" b="1" dirty="0">
                <a:solidFill>
                  <a:schemeClr val="accent2"/>
                </a:solidFill>
              </a:rPr>
              <a:t>Purpose: making recombinant DNA </a:t>
            </a:r>
          </a:p>
        </p:txBody>
      </p:sp>
      <p:pic>
        <p:nvPicPr>
          <p:cNvPr id="9" name="Picture 8" descr="A picture containing drawing&#10;&#10;Description automatically generated">
            <a:extLst>
              <a:ext uri="{FF2B5EF4-FFF2-40B4-BE49-F238E27FC236}">
                <a16:creationId xmlns:a16="http://schemas.microsoft.com/office/drawing/2014/main" id="{22E08DD8-51BE-4FD9-B419-23DA85AB0D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247" y="59462"/>
            <a:ext cx="3564980" cy="952519"/>
          </a:xfrm>
          <a:prstGeom prst="rect">
            <a:avLst/>
          </a:prstGeom>
        </p:spPr>
      </p:pic>
    </p:spTree>
    <p:extLst>
      <p:ext uri="{BB962C8B-B14F-4D97-AF65-F5344CB8AC3E}">
        <p14:creationId xmlns:p14="http://schemas.microsoft.com/office/powerpoint/2010/main" val="17390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CDBA-40B3-4B90-BED0-B14F068B466D}"/>
              </a:ext>
            </a:extLst>
          </p:cNvPr>
          <p:cNvSpPr>
            <a:spLocks noGrp="1"/>
          </p:cNvSpPr>
          <p:nvPr>
            <p:ph type="title"/>
          </p:nvPr>
        </p:nvSpPr>
        <p:spPr/>
        <p:txBody>
          <a:bodyPr/>
          <a:lstStyle/>
          <a:p>
            <a:r>
              <a:rPr lang="en-US" dirty="0"/>
              <a:t>Booklet 3 Part 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7967207"/>
              </p:ext>
            </p:extLst>
          </p:nvPr>
        </p:nvGraphicFramePr>
        <p:xfrm>
          <a:off x="1345323" y="2100123"/>
          <a:ext cx="8364734" cy="1197283"/>
        </p:xfrm>
        <a:graphic>
          <a:graphicData uri="http://schemas.openxmlformats.org/drawingml/2006/table">
            <a:tbl>
              <a:tblPr firstRow="1" firstCol="1" bandRow="1">
                <a:tableStyleId>{5202B0CA-FC54-4496-8BCA-5EF66A818D29}</a:tableStyleId>
              </a:tblPr>
              <a:tblGrid>
                <a:gridCol w="8364734">
                  <a:extLst>
                    <a:ext uri="{9D8B030D-6E8A-4147-A177-3AD203B41FA5}">
                      <a16:colId xmlns:a16="http://schemas.microsoft.com/office/drawing/2014/main" val="2069140613"/>
                    </a:ext>
                  </a:extLst>
                </a:gridCol>
              </a:tblGrid>
              <a:tr h="337721">
                <a:tc>
                  <a:txBody>
                    <a:bodyPr/>
                    <a:lstStyle/>
                    <a:p>
                      <a:pPr>
                        <a:lnSpc>
                          <a:spcPct val="107000"/>
                        </a:lnSpc>
                        <a:spcAft>
                          <a:spcPts val="0"/>
                        </a:spcAft>
                      </a:pPr>
                      <a:r>
                        <a:rPr lang="en-AU" sz="1600" dirty="0">
                          <a:effectLst/>
                        </a:rPr>
                        <a:t>Example sequence. Cut with </a:t>
                      </a:r>
                      <a:r>
                        <a:rPr lang="en-AU" sz="1600" dirty="0" err="1">
                          <a:effectLst/>
                        </a:rPr>
                        <a:t>EcoRI</a:t>
                      </a:r>
                      <a:r>
                        <a:rPr lang="en-AU" sz="1600" dirty="0">
                          <a:effectLst/>
                        </a:rPr>
                        <a:t>.</a:t>
                      </a:r>
                      <a:endParaRPr lang="en-AU" sz="16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val="2138004298"/>
                  </a:ext>
                </a:extLst>
              </a:tr>
              <a:tr h="429781">
                <a:tc>
                  <a:txBody>
                    <a:bodyPr/>
                    <a:lstStyle/>
                    <a:p>
                      <a:pPr>
                        <a:lnSpc>
                          <a:spcPct val="107000"/>
                        </a:lnSpc>
                        <a:spcAft>
                          <a:spcPts val="0"/>
                        </a:spcAft>
                      </a:pPr>
                      <a:r>
                        <a:rPr lang="en-AU" sz="2400" dirty="0">
                          <a:effectLst/>
                        </a:rPr>
                        <a:t>T C </a:t>
                      </a:r>
                      <a:r>
                        <a:rPr lang="en-AU" sz="2400" dirty="0" err="1">
                          <a:effectLst/>
                        </a:rPr>
                        <a:t>C</a:t>
                      </a:r>
                      <a:r>
                        <a:rPr lang="en-AU" sz="2400" dirty="0">
                          <a:effectLst/>
                        </a:rPr>
                        <a:t> A G C T G </a:t>
                      </a:r>
                      <a:r>
                        <a:rPr lang="en-AU" sz="2400" dirty="0" err="1">
                          <a:effectLst/>
                        </a:rPr>
                        <a:t>G</a:t>
                      </a:r>
                      <a:r>
                        <a:rPr lang="en-AU" sz="2400" dirty="0">
                          <a:effectLst/>
                        </a:rPr>
                        <a:t> A C G A </a:t>
                      </a:r>
                      <a:r>
                        <a:rPr lang="en-AU" sz="2400" dirty="0" err="1">
                          <a:effectLst/>
                        </a:rPr>
                        <a:t>A</a:t>
                      </a:r>
                      <a:r>
                        <a:rPr lang="en-AU" sz="2400" dirty="0">
                          <a:effectLst/>
                        </a:rPr>
                        <a:t> T </a:t>
                      </a:r>
                      <a:r>
                        <a:rPr lang="en-AU" sz="2400" dirty="0" err="1">
                          <a:effectLst/>
                        </a:rPr>
                        <a:t>T</a:t>
                      </a:r>
                      <a:r>
                        <a:rPr lang="en-AU" sz="2400" dirty="0">
                          <a:effectLst/>
                        </a:rPr>
                        <a:t> C T </a:t>
                      </a:r>
                      <a:r>
                        <a:rPr lang="en-AU" sz="2400" dirty="0" err="1">
                          <a:effectLst/>
                        </a:rPr>
                        <a:t>T</a:t>
                      </a:r>
                      <a:r>
                        <a:rPr lang="en-AU" sz="2400" dirty="0">
                          <a:effectLst/>
                        </a:rPr>
                        <a:t> C A G A T G A </a:t>
                      </a:r>
                      <a:r>
                        <a:rPr lang="en-AU" sz="2400" dirty="0" err="1">
                          <a:effectLst/>
                        </a:rPr>
                        <a:t>A</a:t>
                      </a:r>
                      <a:r>
                        <a:rPr lang="en-AU" sz="2400" dirty="0">
                          <a:effectLst/>
                        </a:rPr>
                        <a:t> T </a:t>
                      </a:r>
                      <a:r>
                        <a:rPr lang="en-AU" sz="2400" dirty="0" err="1">
                          <a:effectLst/>
                        </a:rPr>
                        <a:t>T</a:t>
                      </a:r>
                      <a:r>
                        <a:rPr lang="en-AU" sz="2400" dirty="0">
                          <a:effectLst/>
                        </a:rPr>
                        <a:t> C A </a:t>
                      </a:r>
                      <a:r>
                        <a:rPr lang="en-AU" sz="2400" dirty="0" err="1">
                          <a:effectLst/>
                        </a:rPr>
                        <a:t>A</a:t>
                      </a:r>
                      <a:r>
                        <a:rPr lang="en-AU" sz="2400" dirty="0">
                          <a:effectLst/>
                        </a:rPr>
                        <a:t> </a:t>
                      </a:r>
                      <a:r>
                        <a:rPr lang="en-AU" sz="2400" dirty="0" err="1">
                          <a:effectLst/>
                        </a:rPr>
                        <a:t>A</a:t>
                      </a:r>
                      <a:r>
                        <a:rPr lang="en-AU" sz="2400" dirty="0">
                          <a:effectLst/>
                        </a:rPr>
                        <a:t> </a:t>
                      </a:r>
                      <a:endParaRPr lang="en-AU" sz="24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val="3604730762"/>
                  </a:ext>
                </a:extLst>
              </a:tr>
              <a:tr h="429781">
                <a:tc>
                  <a:txBody>
                    <a:bodyPr/>
                    <a:lstStyle/>
                    <a:p>
                      <a:pPr>
                        <a:lnSpc>
                          <a:spcPct val="107000"/>
                        </a:lnSpc>
                        <a:spcAft>
                          <a:spcPts val="0"/>
                        </a:spcAft>
                      </a:pPr>
                      <a:r>
                        <a:rPr lang="en-AU" sz="2400" dirty="0">
                          <a:effectLst/>
                        </a:rPr>
                        <a:t>A G </a:t>
                      </a:r>
                      <a:r>
                        <a:rPr lang="en-AU" sz="2400" dirty="0" err="1">
                          <a:effectLst/>
                        </a:rPr>
                        <a:t>G</a:t>
                      </a:r>
                      <a:r>
                        <a:rPr lang="en-AU" sz="2400" dirty="0">
                          <a:effectLst/>
                        </a:rPr>
                        <a:t> T C G A C </a:t>
                      </a:r>
                      <a:r>
                        <a:rPr lang="en-AU" sz="2400" dirty="0" err="1">
                          <a:effectLst/>
                        </a:rPr>
                        <a:t>C</a:t>
                      </a:r>
                      <a:r>
                        <a:rPr lang="en-AU" sz="2400" dirty="0">
                          <a:effectLst/>
                        </a:rPr>
                        <a:t> T G C T </a:t>
                      </a:r>
                      <a:r>
                        <a:rPr lang="en-AU" sz="2400" dirty="0" err="1">
                          <a:effectLst/>
                        </a:rPr>
                        <a:t>T</a:t>
                      </a:r>
                      <a:r>
                        <a:rPr lang="en-AU" sz="2400" dirty="0">
                          <a:effectLst/>
                        </a:rPr>
                        <a:t> A </a:t>
                      </a:r>
                      <a:r>
                        <a:rPr lang="en-AU" sz="2400" dirty="0" err="1">
                          <a:effectLst/>
                        </a:rPr>
                        <a:t>A</a:t>
                      </a:r>
                      <a:r>
                        <a:rPr lang="en-AU" sz="2400" dirty="0">
                          <a:effectLst/>
                        </a:rPr>
                        <a:t> G A </a:t>
                      </a:r>
                      <a:r>
                        <a:rPr lang="en-AU" sz="2400" dirty="0" err="1">
                          <a:effectLst/>
                        </a:rPr>
                        <a:t>A</a:t>
                      </a:r>
                      <a:r>
                        <a:rPr lang="en-AU" sz="2400" dirty="0">
                          <a:effectLst/>
                        </a:rPr>
                        <a:t> G T C T A C T </a:t>
                      </a:r>
                      <a:r>
                        <a:rPr lang="en-AU" sz="2400" dirty="0" err="1">
                          <a:effectLst/>
                        </a:rPr>
                        <a:t>T</a:t>
                      </a:r>
                      <a:r>
                        <a:rPr lang="en-AU" sz="2400" dirty="0">
                          <a:effectLst/>
                        </a:rPr>
                        <a:t> A </a:t>
                      </a:r>
                      <a:r>
                        <a:rPr lang="en-AU" sz="2400" dirty="0" err="1">
                          <a:effectLst/>
                        </a:rPr>
                        <a:t>A</a:t>
                      </a:r>
                      <a:r>
                        <a:rPr lang="en-AU" sz="2400" dirty="0">
                          <a:effectLst/>
                        </a:rPr>
                        <a:t> G T </a:t>
                      </a:r>
                      <a:r>
                        <a:rPr lang="en-AU" sz="2400" dirty="0" err="1">
                          <a:effectLst/>
                        </a:rPr>
                        <a:t>T</a:t>
                      </a:r>
                      <a:r>
                        <a:rPr lang="en-AU" sz="2400" dirty="0">
                          <a:effectLst/>
                        </a:rPr>
                        <a:t> </a:t>
                      </a:r>
                      <a:r>
                        <a:rPr lang="en-AU" sz="2400" dirty="0" err="1">
                          <a:effectLst/>
                        </a:rPr>
                        <a:t>T</a:t>
                      </a:r>
                      <a:r>
                        <a:rPr lang="en-AU" sz="2400" dirty="0">
                          <a:effectLst/>
                        </a:rPr>
                        <a:t> </a:t>
                      </a:r>
                      <a:endParaRPr lang="en-AU" sz="2400" dirty="0">
                        <a:effectLst/>
                        <a:latin typeface="Calibri" panose="020F0502020204030204" pitchFamily="34" charset="0"/>
                        <a:ea typeface="Yu Mincho"/>
                        <a:cs typeface="Times New Roman" panose="02020603050405020304" pitchFamily="18" charset="0"/>
                      </a:endParaRPr>
                    </a:p>
                  </a:txBody>
                  <a:tcPr marL="68580" marR="68580" marT="0" marB="0"/>
                </a:tc>
                <a:extLst>
                  <a:ext uri="{0D108BD9-81ED-4DB2-BD59-A6C34878D82A}">
                    <a16:rowId xmlns:a16="http://schemas.microsoft.com/office/drawing/2014/main" val="2035357584"/>
                  </a:ext>
                </a:extLst>
              </a:tr>
            </a:tbl>
          </a:graphicData>
        </a:graphic>
      </p:graphicFrame>
      <p:pic>
        <p:nvPicPr>
          <p:cNvPr id="4" name="Picture 3"/>
          <p:cNvPicPr>
            <a:picLocks noChangeAspect="1"/>
          </p:cNvPicPr>
          <p:nvPr/>
        </p:nvPicPr>
        <p:blipFill rotWithShape="1">
          <a:blip r:embed="rId2"/>
          <a:srcRect t="6455" b="39584"/>
          <a:stretch/>
        </p:blipFill>
        <p:spPr>
          <a:xfrm>
            <a:off x="549171" y="-11588620"/>
            <a:ext cx="5011874" cy="3825552"/>
          </a:xfrm>
          <a:prstGeom prst="rect">
            <a:avLst/>
          </a:prstGeom>
        </p:spPr>
      </p:pic>
      <p:grpSp>
        <p:nvGrpSpPr>
          <p:cNvPr id="6" name="Group 5"/>
          <p:cNvGrpSpPr/>
          <p:nvPr/>
        </p:nvGrpSpPr>
        <p:grpSpPr>
          <a:xfrm>
            <a:off x="4309413" y="2578719"/>
            <a:ext cx="915730" cy="541852"/>
            <a:chOff x="0" y="0"/>
            <a:chExt cx="554983" cy="433037"/>
          </a:xfrm>
        </p:grpSpPr>
        <p:cxnSp>
          <p:nvCxnSpPr>
            <p:cNvPr id="7" name="Straight Connector 6"/>
            <p:cNvCxnSpPr/>
            <p:nvPr/>
          </p:nvCxnSpPr>
          <p:spPr>
            <a:xfrm>
              <a:off x="0" y="216707"/>
              <a:ext cx="5549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5286" cy="2219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9697" y="211422"/>
              <a:ext cx="5080" cy="221615"/>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371259" y="2574054"/>
            <a:ext cx="959941" cy="431800"/>
            <a:chOff x="0" y="0"/>
            <a:chExt cx="554983" cy="433037"/>
          </a:xfrm>
        </p:grpSpPr>
        <p:cxnSp>
          <p:nvCxnSpPr>
            <p:cNvPr id="11" name="Straight Connector 10"/>
            <p:cNvCxnSpPr/>
            <p:nvPr/>
          </p:nvCxnSpPr>
          <p:spPr>
            <a:xfrm>
              <a:off x="0" y="216707"/>
              <a:ext cx="5549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5286" cy="2219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9697" y="211422"/>
              <a:ext cx="5080" cy="22161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345323" y="3599640"/>
            <a:ext cx="5762172" cy="1058751"/>
          </a:xfrm>
          <a:prstGeom prst="rect">
            <a:avLst/>
          </a:prstGeom>
          <a:noFill/>
        </p:spPr>
        <p:txBody>
          <a:bodyPr wrap="square" rtlCol="0">
            <a:spAutoFit/>
          </a:bodyPr>
          <a:lstStyle/>
          <a:p>
            <a:pPr marL="285750" indent="-285750">
              <a:lnSpc>
                <a:spcPct val="107000"/>
              </a:lnSpc>
              <a:spcAft>
                <a:spcPts val="0"/>
              </a:spcAft>
              <a:buFont typeface="Arial" panose="020B0604020202020204" pitchFamily="34" charset="0"/>
              <a:buChar char="•"/>
            </a:pPr>
            <a:r>
              <a:rPr lang="en-AU" sz="2000" dirty="0"/>
              <a:t>Number of fragments: 3    </a:t>
            </a:r>
          </a:p>
          <a:p>
            <a:pPr marL="285750" indent="-285750">
              <a:lnSpc>
                <a:spcPct val="107000"/>
              </a:lnSpc>
              <a:spcAft>
                <a:spcPts val="0"/>
              </a:spcAft>
              <a:buFont typeface="Arial" panose="020B0604020202020204" pitchFamily="34" charset="0"/>
              <a:buChar char="•"/>
            </a:pPr>
            <a:r>
              <a:rPr lang="en-AU" sz="2000" dirty="0"/>
              <a:t>Size of each fragment: 12bp, 9bp, 4bp</a:t>
            </a:r>
            <a:endParaRPr lang="en-AU" sz="2000" dirty="0">
              <a:latin typeface="Calibri" panose="020F0502020204030204" pitchFamily="34" charset="0"/>
              <a:ea typeface="Yu Mincho"/>
              <a:cs typeface="Times New Roman" panose="02020603050405020304" pitchFamily="18" charset="0"/>
            </a:endParaRPr>
          </a:p>
          <a:p>
            <a:endParaRPr lang="en-AU" sz="2000" dirty="0"/>
          </a:p>
        </p:txBody>
      </p:sp>
      <p:sp>
        <p:nvSpPr>
          <p:cNvPr id="3" name="Rectangle 2">
            <a:extLst>
              <a:ext uri="{FF2B5EF4-FFF2-40B4-BE49-F238E27FC236}">
                <a16:creationId xmlns:a16="http://schemas.microsoft.com/office/drawing/2014/main" id="{24A390BF-ABAF-4500-A137-7B94B051DE3D}"/>
              </a:ext>
            </a:extLst>
          </p:cNvPr>
          <p:cNvSpPr/>
          <p:nvPr/>
        </p:nvSpPr>
        <p:spPr>
          <a:xfrm>
            <a:off x="993469" y="4943137"/>
            <a:ext cx="6096000" cy="923330"/>
          </a:xfrm>
          <a:prstGeom prst="rect">
            <a:avLst/>
          </a:prstGeom>
        </p:spPr>
        <p:txBody>
          <a:bodyPr>
            <a:spAutoFit/>
          </a:bodyPr>
          <a:lstStyle/>
          <a:p>
            <a:r>
              <a:rPr lang="en-AU" dirty="0"/>
              <a:t>1. Watch the  </a:t>
            </a:r>
            <a:r>
              <a:rPr lang="en-AU" dirty="0">
                <a:hlinkClick r:id="rId3"/>
              </a:rPr>
              <a:t>video</a:t>
            </a:r>
            <a:r>
              <a:rPr lang="en-AU" dirty="0"/>
              <a:t> on restriction enzymes.</a:t>
            </a:r>
          </a:p>
          <a:p>
            <a:endParaRPr lang="en-AU" dirty="0"/>
          </a:p>
          <a:p>
            <a:r>
              <a:rPr lang="en-AU" dirty="0"/>
              <a:t>2. Complete part A of booklet 3 </a:t>
            </a:r>
          </a:p>
        </p:txBody>
      </p:sp>
      <p:pic>
        <p:nvPicPr>
          <p:cNvPr id="15" name="Picture 14" descr="A picture containing drawing&#10;&#10;Description automatically generated">
            <a:extLst>
              <a:ext uri="{FF2B5EF4-FFF2-40B4-BE49-F238E27FC236}">
                <a16:creationId xmlns:a16="http://schemas.microsoft.com/office/drawing/2014/main" id="{2D4DB624-1E0A-4517-8C11-32AC868F5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020" y="22258"/>
            <a:ext cx="3564980" cy="952519"/>
          </a:xfrm>
          <a:prstGeom prst="rect">
            <a:avLst/>
          </a:prstGeom>
        </p:spPr>
      </p:pic>
    </p:spTree>
    <p:extLst>
      <p:ext uri="{BB962C8B-B14F-4D97-AF65-F5344CB8AC3E}">
        <p14:creationId xmlns:p14="http://schemas.microsoft.com/office/powerpoint/2010/main" val="24769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DBC03-4403-4315-9894-D153980DC009}"/>
              </a:ext>
            </a:extLst>
          </p:cNvPr>
          <p:cNvSpPr>
            <a:spLocks noGrp="1"/>
          </p:cNvSpPr>
          <p:nvPr>
            <p:ph idx="4294967295"/>
          </p:nvPr>
        </p:nvSpPr>
        <p:spPr>
          <a:xfrm>
            <a:off x="1066800" y="4668838"/>
            <a:ext cx="10058400" cy="1566862"/>
          </a:xfrm>
        </p:spPr>
        <p:txBody>
          <a:bodyPr>
            <a:normAutofit/>
          </a:bodyPr>
          <a:lstStyle/>
          <a:p>
            <a:pPr algn="ctr"/>
            <a:endParaRPr lang="en-US" dirty="0">
              <a:solidFill>
                <a:schemeClr val="accent2"/>
              </a:solidFill>
              <a:hlinkClick r:id="rId5">
                <a:extLst>
                  <a:ext uri="{A12FA001-AC4F-418D-AE19-62706E023703}">
                    <ahyp:hlinkClr xmlns:ahyp="http://schemas.microsoft.com/office/drawing/2018/hyperlinkcolor" val="tx"/>
                  </a:ext>
                </a:extLst>
              </a:hlinkClick>
            </a:endParaRPr>
          </a:p>
          <a:p>
            <a:pPr algn="ctr"/>
            <a:r>
              <a:rPr lang="en-US" dirty="0">
                <a:solidFill>
                  <a:schemeClr val="accent2"/>
                </a:solidFill>
                <a:hlinkClick r:id="rId6">
                  <a:extLst>
                    <a:ext uri="{A12FA001-AC4F-418D-AE19-62706E023703}">
                      <ahyp:hlinkClr xmlns:ahyp="http://schemas.microsoft.com/office/drawing/2018/hyperlinkcolor" val="tx"/>
                    </a:ext>
                  </a:extLst>
                </a:hlinkClick>
              </a:rPr>
              <a:t>https://di.uq.edu.au/sparq-ed</a:t>
            </a:r>
            <a:endParaRPr lang="en-US" dirty="0">
              <a:solidFill>
                <a:schemeClr val="accent2"/>
              </a:solidFill>
              <a:hlinkClick r:id="rId5">
                <a:extLst>
                  <a:ext uri="{A12FA001-AC4F-418D-AE19-62706E023703}">
                    <ahyp:hlinkClr xmlns:ahyp="http://schemas.microsoft.com/office/drawing/2018/hyperlinkcolor" val="tx"/>
                  </a:ext>
                </a:extLst>
              </a:hlinkClick>
            </a:endParaRPr>
          </a:p>
          <a:p>
            <a:pPr algn="ctr"/>
            <a:r>
              <a:rPr lang="en-US" dirty="0">
                <a:solidFill>
                  <a:schemeClr val="accent2"/>
                </a:solidFill>
                <a:hlinkClick r:id="rId5">
                  <a:extLst>
                    <a:ext uri="{A12FA001-AC4F-418D-AE19-62706E023703}">
                      <ahyp:hlinkClr xmlns:ahyp="http://schemas.microsoft.com/office/drawing/2018/hyperlinkcolor" val="tx"/>
                    </a:ext>
                  </a:extLst>
                </a:hlinkClick>
              </a:rPr>
              <a:t>sparqed@uq.edu.au</a:t>
            </a:r>
            <a:r>
              <a:rPr lang="en-US" dirty="0">
                <a:solidFill>
                  <a:schemeClr val="accent2"/>
                </a:solidFill>
              </a:rPr>
              <a:t> </a:t>
            </a:r>
          </a:p>
        </p:txBody>
      </p:sp>
      <p:pic>
        <p:nvPicPr>
          <p:cNvPr id="7" name="Picture 6">
            <a:extLst>
              <a:ext uri="{FF2B5EF4-FFF2-40B4-BE49-F238E27FC236}">
                <a16:creationId xmlns:a16="http://schemas.microsoft.com/office/drawing/2014/main" id="{E773F402-D4C6-4625-BBF9-30FE662F9619}"/>
              </a:ext>
            </a:extLst>
          </p:cNvPr>
          <p:cNvPicPr>
            <a:picLocks noChangeAspect="1"/>
          </p:cNvPicPr>
          <p:nvPr/>
        </p:nvPicPr>
        <p:blipFill>
          <a:blip r:embed="rId7"/>
          <a:stretch>
            <a:fillRect/>
          </a:stretch>
        </p:blipFill>
        <p:spPr>
          <a:xfrm>
            <a:off x="2980734" y="622300"/>
            <a:ext cx="6784529" cy="3780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Audio 3">
            <a:hlinkClick r:id="" action="ppaction://media"/>
            <a:extLst>
              <a:ext uri="{FF2B5EF4-FFF2-40B4-BE49-F238E27FC236}">
                <a16:creationId xmlns:a16="http://schemas.microsoft.com/office/drawing/2014/main" id="{E4DF866B-E820-48CB-9E01-D48CE4A6D9F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56831263"/>
      </p:ext>
    </p:extLst>
  </p:cSld>
  <p:clrMapOvr>
    <a:masterClrMapping/>
  </p:clrMapOvr>
  <mc:AlternateContent xmlns:mc="http://schemas.openxmlformats.org/markup-compatibility/2006" xmlns:p14="http://schemas.microsoft.com/office/powerpoint/2010/main">
    <mc:Choice Requires="p14">
      <p:transition spd="slow" p14:dur="2000" advTm="13453"/>
    </mc:Choice>
    <mc:Fallback xmlns="">
      <p:transition spd="slow" advTm="13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9B1232-3FE4-4997-8198-32D80117385A}"/>
              </a:ext>
            </a:extLst>
          </p:cNvPr>
          <p:cNvSpPr>
            <a:spLocks noGrp="1"/>
          </p:cNvSpPr>
          <p:nvPr>
            <p:ph type="title"/>
          </p:nvPr>
        </p:nvSpPr>
        <p:spPr/>
        <p:txBody>
          <a:bodyPr>
            <a:normAutofit/>
          </a:bodyPr>
          <a:lstStyle/>
          <a:p>
            <a:pPr lvl="0"/>
            <a:r>
              <a:rPr lang="en-US" sz="6000" dirty="0"/>
              <a:t>Restriction enzyme analysis using gel electrophoresis</a:t>
            </a:r>
          </a:p>
        </p:txBody>
      </p:sp>
      <p:sp>
        <p:nvSpPr>
          <p:cNvPr id="5" name="Text Placeholder 4">
            <a:extLst>
              <a:ext uri="{FF2B5EF4-FFF2-40B4-BE49-F238E27FC236}">
                <a16:creationId xmlns:a16="http://schemas.microsoft.com/office/drawing/2014/main" id="{235EA395-3155-48F7-87F3-EF1C4EF89ED3}"/>
              </a:ext>
            </a:extLst>
          </p:cNvPr>
          <p:cNvSpPr>
            <a:spLocks noGrp="1"/>
          </p:cNvSpPr>
          <p:nvPr>
            <p:ph type="body" idx="1"/>
          </p:nvPr>
        </p:nvSpPr>
        <p:spPr/>
        <p:txBody>
          <a:bodyPr/>
          <a:lstStyle/>
          <a:p>
            <a:r>
              <a:rPr lang="en-US" dirty="0"/>
              <a:t>Module 3 resource A: using restriction enzymes </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7295" t="12754" r="4206" b="22012"/>
          <a:stretch/>
        </p:blipFill>
        <p:spPr bwMode="auto">
          <a:xfrm>
            <a:off x="1097280" y="1306639"/>
            <a:ext cx="2724150" cy="1339850"/>
          </a:xfrm>
          <a:prstGeom prst="rect">
            <a:avLst/>
          </a:prstGeom>
          <a:ln>
            <a:noFill/>
          </a:ln>
          <a:extLst>
            <a:ext uri="{53640926-AAD7-44D8-BBD7-CCE9431645EC}">
              <a14:shadowObscured xmlns:a14="http://schemas.microsoft.com/office/drawing/2010/main"/>
            </a:ext>
          </a:extLst>
        </p:spPr>
      </p:pic>
      <p:pic>
        <p:nvPicPr>
          <p:cNvPr id="8" name="Picture 7" descr="A picture containing drawing&#10;&#10;Description automatically generated">
            <a:extLst>
              <a:ext uri="{FF2B5EF4-FFF2-40B4-BE49-F238E27FC236}">
                <a16:creationId xmlns:a16="http://schemas.microsoft.com/office/drawing/2014/main" id="{3F1B0791-ABE3-443C-BCD1-5B81D1CAE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020" y="0"/>
            <a:ext cx="3564980" cy="952519"/>
          </a:xfrm>
          <a:prstGeom prst="rect">
            <a:avLst/>
          </a:prstGeom>
        </p:spPr>
      </p:pic>
    </p:spTree>
    <p:extLst>
      <p:ext uri="{BB962C8B-B14F-4D97-AF65-F5344CB8AC3E}">
        <p14:creationId xmlns:p14="http://schemas.microsoft.com/office/powerpoint/2010/main" val="89288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Restriction Enzymes</a:t>
            </a:r>
          </a:p>
        </p:txBody>
      </p:sp>
      <p:sp>
        <p:nvSpPr>
          <p:cNvPr id="3" name="Text Placeholder 2">
            <a:extLst>
              <a:ext uri="{FF2B5EF4-FFF2-40B4-BE49-F238E27FC236}">
                <a16:creationId xmlns:a16="http://schemas.microsoft.com/office/drawing/2014/main" id="{6D327F14-A593-4A84-B83A-7824DD923320}"/>
              </a:ext>
            </a:extLst>
          </p:cNvPr>
          <p:cNvSpPr>
            <a:spLocks noGrp="1"/>
          </p:cNvSpPr>
          <p:nvPr>
            <p:ph type="body" idx="1"/>
          </p:nvPr>
        </p:nvSpPr>
        <p:spPr/>
        <p:txBody>
          <a:bodyPr/>
          <a:lstStyle/>
          <a:p>
            <a:r>
              <a:rPr lang="en-US" dirty="0"/>
              <a:t>Learning intention</a:t>
            </a:r>
          </a:p>
        </p:txBody>
      </p:sp>
      <p:sp>
        <p:nvSpPr>
          <p:cNvPr id="8194" name="Content Placeholder 2"/>
          <p:cNvSpPr>
            <a:spLocks noGrp="1"/>
          </p:cNvSpPr>
          <p:nvPr>
            <p:ph sz="half" idx="2"/>
          </p:nvPr>
        </p:nvSpPr>
        <p:spPr/>
        <p:txBody>
          <a:bodyPr>
            <a:normAutofit/>
          </a:bodyPr>
          <a:lstStyle/>
          <a:p>
            <a:pPr eaLnBrk="1" hangingPunct="1">
              <a:buFont typeface="Wingdings" pitchFamily="2" charset="2"/>
              <a:buChar char="q"/>
            </a:pPr>
            <a:r>
              <a:rPr lang="en-AU" b="1" dirty="0">
                <a:solidFill>
                  <a:schemeClr val="tx1"/>
                </a:solidFill>
              </a:rPr>
              <a:t> Describe the process of cutting DNA using restriction enzymes </a:t>
            </a:r>
          </a:p>
          <a:p>
            <a:pPr eaLnBrk="1" hangingPunct="1">
              <a:buFont typeface="Wingdings" pitchFamily="2" charset="2"/>
              <a:buChar char="q"/>
            </a:pPr>
            <a:endParaRPr lang="en-AU" dirty="0">
              <a:solidFill>
                <a:srgbClr val="FF0000"/>
              </a:solidFill>
            </a:endParaRPr>
          </a:p>
          <a:p>
            <a:pPr eaLnBrk="1" hangingPunct="1"/>
            <a:endParaRPr lang="en-AU" dirty="0"/>
          </a:p>
        </p:txBody>
      </p:sp>
      <p:sp>
        <p:nvSpPr>
          <p:cNvPr id="5" name="Text Placeholder 4">
            <a:extLst>
              <a:ext uri="{FF2B5EF4-FFF2-40B4-BE49-F238E27FC236}">
                <a16:creationId xmlns:a16="http://schemas.microsoft.com/office/drawing/2014/main" id="{8C9E1C57-2F8C-402A-AFA5-9E16EB6856F5}"/>
              </a:ext>
            </a:extLst>
          </p:cNvPr>
          <p:cNvSpPr>
            <a:spLocks noGrp="1"/>
          </p:cNvSpPr>
          <p:nvPr>
            <p:ph type="body" sz="quarter" idx="3"/>
          </p:nvPr>
        </p:nvSpPr>
        <p:spPr/>
        <p:txBody>
          <a:bodyPr/>
          <a:lstStyle/>
          <a:p>
            <a:r>
              <a:rPr lang="en-US" dirty="0"/>
              <a:t>Success criteria </a:t>
            </a:r>
          </a:p>
        </p:txBody>
      </p:sp>
      <p:sp>
        <p:nvSpPr>
          <p:cNvPr id="6" name="Content Placeholder 5">
            <a:extLst>
              <a:ext uri="{FF2B5EF4-FFF2-40B4-BE49-F238E27FC236}">
                <a16:creationId xmlns:a16="http://schemas.microsoft.com/office/drawing/2014/main" id="{FEA1B2C0-01D5-4617-A0EA-6E96F162D874}"/>
              </a:ext>
            </a:extLst>
          </p:cNvPr>
          <p:cNvSpPr>
            <a:spLocks noGrp="1"/>
          </p:cNvSpPr>
          <p:nvPr>
            <p:ph sz="quarter" idx="4"/>
          </p:nvPr>
        </p:nvSpPr>
        <p:spPr/>
        <p:txBody>
          <a:bodyPr>
            <a:normAutofit/>
          </a:bodyPr>
          <a:lstStyle/>
          <a:p>
            <a:pPr>
              <a:buFont typeface="Wingdings" panose="05000000000000000000" pitchFamily="2" charset="2"/>
              <a:buChar char="q"/>
            </a:pPr>
            <a:r>
              <a:rPr lang="en-US" dirty="0"/>
              <a:t> recall that enzymes are proteins that catalyze specific chemical reactions under specific conditions </a:t>
            </a:r>
          </a:p>
          <a:p>
            <a:pPr>
              <a:buFont typeface="Wingdings" panose="05000000000000000000" pitchFamily="2" charset="2"/>
              <a:buChar char="q"/>
            </a:pPr>
            <a:r>
              <a:rPr lang="en-US" dirty="0"/>
              <a:t> </a:t>
            </a:r>
            <a:r>
              <a:rPr lang="en-US" dirty="0" err="1"/>
              <a:t>Recognise</a:t>
            </a:r>
            <a:r>
              <a:rPr lang="en-US" dirty="0"/>
              <a:t> how restriction enzymes are used to make recombinant DNA. </a:t>
            </a:r>
          </a:p>
          <a:p>
            <a:pPr>
              <a:buFont typeface="Wingdings" panose="05000000000000000000" pitchFamily="2" charset="2"/>
              <a:buChar char="q"/>
            </a:pPr>
            <a:r>
              <a:rPr lang="en-US" dirty="0"/>
              <a:t>Identify restriction sites in double-stranded DNA</a:t>
            </a:r>
          </a:p>
          <a:p>
            <a:pPr marL="0" indent="0">
              <a:buNone/>
            </a:pPr>
            <a:endParaRPr lang="en-US" dirty="0"/>
          </a:p>
        </p:txBody>
      </p:sp>
      <p:pic>
        <p:nvPicPr>
          <p:cNvPr id="8" name="Picture 7">
            <a:extLst>
              <a:ext uri="{FF2B5EF4-FFF2-40B4-BE49-F238E27FC236}">
                <a16:creationId xmlns:a16="http://schemas.microsoft.com/office/drawing/2014/main" id="{1EFF72A3-AEF7-4BF1-BF3C-72203613610D}"/>
              </a:ext>
            </a:extLst>
          </p:cNvPr>
          <p:cNvPicPr>
            <a:picLocks noChangeAspect="1"/>
          </p:cNvPicPr>
          <p:nvPr/>
        </p:nvPicPr>
        <p:blipFill rotWithShape="1">
          <a:blip r:embed="rId2"/>
          <a:srcRect l="16469" r="21576"/>
          <a:stretch/>
        </p:blipFill>
        <p:spPr>
          <a:xfrm>
            <a:off x="1542955" y="3418126"/>
            <a:ext cx="3509336" cy="245453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C22BF721-196E-494E-87D5-22AA2311A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483" y="5392834"/>
            <a:ext cx="3564980" cy="952519"/>
          </a:xfrm>
          <a:prstGeom prst="rect">
            <a:avLst/>
          </a:prstGeom>
        </p:spPr>
      </p:pic>
    </p:spTree>
    <p:extLst>
      <p:ext uri="{BB962C8B-B14F-4D97-AF65-F5344CB8AC3E}">
        <p14:creationId xmlns:p14="http://schemas.microsoft.com/office/powerpoint/2010/main" val="227063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dirty="0"/>
              <a:t>This is because…</a:t>
            </a:r>
          </a:p>
        </p:txBody>
      </p:sp>
      <p:sp>
        <p:nvSpPr>
          <p:cNvPr id="9219" name="Content Placeholder 2"/>
          <p:cNvSpPr>
            <a:spLocks noGrp="1"/>
          </p:cNvSpPr>
          <p:nvPr>
            <p:ph idx="1"/>
          </p:nvPr>
        </p:nvSpPr>
        <p:spPr>
          <a:xfrm>
            <a:off x="1837113" y="2079809"/>
            <a:ext cx="8229600" cy="1901825"/>
          </a:xfrm>
        </p:spPr>
        <p:txBody>
          <a:bodyPr>
            <a:normAutofit/>
          </a:bodyPr>
          <a:lstStyle/>
          <a:p>
            <a:pPr marL="0" indent="0">
              <a:buNone/>
            </a:pPr>
            <a:r>
              <a:rPr lang="en-AU" sz="2400" i="1" dirty="0"/>
              <a:t>DNA technologies are used in a range of industries; your body and your food are made of cells with DNA and protein.  </a:t>
            </a:r>
          </a:p>
        </p:txBody>
      </p:sp>
      <p:pic>
        <p:nvPicPr>
          <p:cNvPr id="3" name="Picture 2">
            <a:extLst>
              <a:ext uri="{FF2B5EF4-FFF2-40B4-BE49-F238E27FC236}">
                <a16:creationId xmlns:a16="http://schemas.microsoft.com/office/drawing/2014/main" id="{7E6C26F4-661F-4DA9-AAC3-B914CC527D5C}"/>
              </a:ext>
            </a:extLst>
          </p:cNvPr>
          <p:cNvPicPr>
            <a:picLocks noChangeAspect="1"/>
          </p:cNvPicPr>
          <p:nvPr/>
        </p:nvPicPr>
        <p:blipFill>
          <a:blip r:embed="rId3"/>
          <a:stretch>
            <a:fillRect/>
          </a:stretch>
        </p:blipFill>
        <p:spPr>
          <a:xfrm>
            <a:off x="3191885" y="3174715"/>
            <a:ext cx="5510340" cy="279890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FF512F7-FAED-4EC9-86C6-2DB9C8257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7744" y="59462"/>
            <a:ext cx="3564980" cy="952519"/>
          </a:xfrm>
          <a:prstGeom prst="rect">
            <a:avLst/>
          </a:prstGeom>
        </p:spPr>
      </p:pic>
    </p:spTree>
    <p:extLst>
      <p:ext uri="{BB962C8B-B14F-4D97-AF65-F5344CB8AC3E}">
        <p14:creationId xmlns:p14="http://schemas.microsoft.com/office/powerpoint/2010/main" val="197156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Reminder: Enzymes </a:t>
            </a:r>
          </a:p>
        </p:txBody>
      </p:sp>
      <p:sp>
        <p:nvSpPr>
          <p:cNvPr id="3" name="Content Placeholder 2"/>
          <p:cNvSpPr>
            <a:spLocks noGrp="1"/>
          </p:cNvSpPr>
          <p:nvPr>
            <p:ph idx="1"/>
          </p:nvPr>
        </p:nvSpPr>
        <p:spPr>
          <a:xfrm>
            <a:off x="497542" y="1845734"/>
            <a:ext cx="11151119" cy="4023360"/>
          </a:xfrm>
        </p:spPr>
        <p:txBody>
          <a:bodyPr>
            <a:noAutofit/>
          </a:bodyPr>
          <a:lstStyle/>
          <a:p>
            <a:pPr>
              <a:buFont typeface="Wingdings" panose="05000000000000000000" pitchFamily="2" charset="2"/>
              <a:buChar char="§"/>
            </a:pPr>
            <a:r>
              <a:rPr lang="en-AU" sz="2200" dirty="0"/>
              <a:t>Enzymes are biological catalysts – found in all cells. </a:t>
            </a:r>
          </a:p>
          <a:p>
            <a:pPr>
              <a:buFont typeface="Wingdings" panose="05000000000000000000" pitchFamily="2" charset="2"/>
              <a:buChar char="§"/>
            </a:pPr>
            <a:r>
              <a:rPr lang="en-AU" sz="2200" dirty="0"/>
              <a:t>They are molecules (usually proteins) that speed up chemical reactions.</a:t>
            </a:r>
          </a:p>
          <a:p>
            <a:pPr>
              <a:buFont typeface="Wingdings" panose="05000000000000000000" pitchFamily="2" charset="2"/>
              <a:buChar char="§"/>
            </a:pPr>
            <a:r>
              <a:rPr lang="en-AU" sz="2200" dirty="0"/>
              <a:t>Enzymes have unique chemical structures that mean they only act on specific substrates</a:t>
            </a:r>
          </a:p>
          <a:p>
            <a:pPr>
              <a:buFont typeface="Wingdings" panose="05000000000000000000" pitchFamily="2" charset="2"/>
              <a:buChar char="§"/>
            </a:pPr>
            <a:r>
              <a:rPr lang="en-AU" sz="2200" dirty="0"/>
              <a:t>For a particular enzyme to work optimally, it must be under specific conditions (temperature, pH), otherwise its unique chemical structure will be disrupted. </a:t>
            </a:r>
          </a:p>
          <a:p>
            <a:pPr>
              <a:buFont typeface="Wingdings" panose="05000000000000000000" pitchFamily="2" charset="2"/>
              <a:buChar char="§"/>
            </a:pPr>
            <a:r>
              <a:rPr lang="en-AU" sz="2200" dirty="0"/>
              <a:t>Enzymes are critical for a range of cellular processes including digestion, DNA replication, protein synthesis. </a:t>
            </a:r>
          </a:p>
        </p:txBody>
      </p:sp>
      <p:sp>
        <p:nvSpPr>
          <p:cNvPr id="4" name="TextBox 3"/>
          <p:cNvSpPr txBox="1"/>
          <p:nvPr/>
        </p:nvSpPr>
        <p:spPr>
          <a:xfrm>
            <a:off x="7835153" y="5654302"/>
            <a:ext cx="4356847" cy="646331"/>
          </a:xfrm>
          <a:prstGeom prst="rect">
            <a:avLst/>
          </a:prstGeom>
          <a:noFill/>
        </p:spPr>
        <p:txBody>
          <a:bodyPr wrap="square" rtlCol="0">
            <a:spAutoFit/>
          </a:bodyPr>
          <a:lstStyle/>
          <a:p>
            <a:r>
              <a:rPr lang="en-AU" dirty="0">
                <a:solidFill>
                  <a:srgbClr val="FF0000"/>
                </a:solidFill>
              </a:rPr>
              <a:t>See SPARQ-</a:t>
            </a:r>
            <a:r>
              <a:rPr lang="en-AU" dirty="0" err="1">
                <a:solidFill>
                  <a:srgbClr val="FF0000"/>
                </a:solidFill>
              </a:rPr>
              <a:t>ed’s</a:t>
            </a:r>
            <a:r>
              <a:rPr lang="en-AU" dirty="0">
                <a:solidFill>
                  <a:srgbClr val="FF0000"/>
                </a:solidFill>
              </a:rPr>
              <a:t> Enzyme Inhibitors lessons to learn more about enzymes. </a:t>
            </a:r>
          </a:p>
        </p:txBody>
      </p:sp>
      <p:pic>
        <p:nvPicPr>
          <p:cNvPr id="5" name="Picture 4" descr="A picture containing drawing&#10;&#10;Description automatically generated">
            <a:extLst>
              <a:ext uri="{FF2B5EF4-FFF2-40B4-BE49-F238E27FC236}">
                <a16:creationId xmlns:a16="http://schemas.microsoft.com/office/drawing/2014/main" id="{CF289266-BB30-4735-8881-B87513B33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020" y="32011"/>
            <a:ext cx="3564980" cy="952519"/>
          </a:xfrm>
          <a:prstGeom prst="rect">
            <a:avLst/>
          </a:prstGeom>
        </p:spPr>
      </p:pic>
    </p:spTree>
    <p:extLst>
      <p:ext uri="{BB962C8B-B14F-4D97-AF65-F5344CB8AC3E}">
        <p14:creationId xmlns:p14="http://schemas.microsoft.com/office/powerpoint/2010/main" val="42806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Restriction Enzymes - purposes</a:t>
            </a:r>
            <a:endParaRPr lang="en-AU" b="1" dirty="0"/>
          </a:p>
        </p:txBody>
      </p:sp>
      <p:sp>
        <p:nvSpPr>
          <p:cNvPr id="5" name="Content Placeholder 4"/>
          <p:cNvSpPr>
            <a:spLocks noGrp="1"/>
          </p:cNvSpPr>
          <p:nvPr>
            <p:ph idx="1"/>
          </p:nvPr>
        </p:nvSpPr>
        <p:spPr/>
        <p:txBody>
          <a:bodyPr>
            <a:normAutofit/>
          </a:bodyPr>
          <a:lstStyle/>
          <a:p>
            <a:pPr marL="0" indent="0">
              <a:buNone/>
            </a:pPr>
            <a:r>
              <a:rPr lang="en-AU" dirty="0"/>
              <a:t>Researchers rely on </a:t>
            </a:r>
            <a:r>
              <a:rPr lang="en-AU" b="1" u="sng" dirty="0"/>
              <a:t>restriction enzymes </a:t>
            </a:r>
            <a:r>
              <a:rPr lang="en-AU" dirty="0"/>
              <a:t>to assist with many processes in laboratories around the world:</a:t>
            </a:r>
          </a:p>
          <a:p>
            <a:pPr marL="0" indent="0">
              <a:buNone/>
            </a:pPr>
            <a:endParaRPr lang="en-AU" dirty="0"/>
          </a:p>
          <a:p>
            <a:pPr marL="0" indent="0">
              <a:buNone/>
            </a:pPr>
            <a:r>
              <a:rPr lang="en-AU" b="1" dirty="0"/>
              <a:t>1. Making recombinant DNA and appraising success </a:t>
            </a:r>
            <a:endParaRPr lang="en-AU" dirty="0"/>
          </a:p>
          <a:p>
            <a:r>
              <a:rPr lang="en-AU" dirty="0"/>
              <a:t>For research, medicine and agriculture</a:t>
            </a:r>
          </a:p>
          <a:p>
            <a:pPr marL="0" indent="0">
              <a:buNone/>
            </a:pPr>
            <a:r>
              <a:rPr lang="en-AU" b="1" dirty="0"/>
              <a:t>2. DNA profile analysis</a:t>
            </a:r>
          </a:p>
          <a:p>
            <a:r>
              <a:rPr lang="en-AU" dirty="0"/>
              <a:t>For disease diagnosis, paternity/family relationship testing, and forensics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95" y="2253729"/>
            <a:ext cx="2585250" cy="196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14B5BFC4-2884-4294-8456-08A9E39B7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752" y="36387"/>
            <a:ext cx="3564980" cy="952519"/>
          </a:xfrm>
          <a:prstGeom prst="rect">
            <a:avLst/>
          </a:prstGeom>
        </p:spPr>
      </p:pic>
    </p:spTree>
    <p:extLst>
      <p:ext uri="{BB962C8B-B14F-4D97-AF65-F5344CB8AC3E}">
        <p14:creationId xmlns:p14="http://schemas.microsoft.com/office/powerpoint/2010/main" val="322175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22" y="-29552"/>
            <a:ext cx="8229600" cy="990600"/>
          </a:xfrm>
        </p:spPr>
        <p:txBody>
          <a:bodyPr/>
          <a:lstStyle/>
          <a:p>
            <a:pPr algn="ctr"/>
            <a:r>
              <a:rPr lang="en-AU" dirty="0"/>
              <a:t>Restriction Enzymes</a:t>
            </a:r>
          </a:p>
        </p:txBody>
      </p:sp>
      <p:sp>
        <p:nvSpPr>
          <p:cNvPr id="3" name="Content Placeholder 2"/>
          <p:cNvSpPr>
            <a:spLocks noGrp="1"/>
          </p:cNvSpPr>
          <p:nvPr>
            <p:ph sz="half" idx="2"/>
          </p:nvPr>
        </p:nvSpPr>
        <p:spPr>
          <a:xfrm>
            <a:off x="1029347" y="1780783"/>
            <a:ext cx="6073818" cy="4209200"/>
          </a:xfrm>
        </p:spPr>
        <p:txBody>
          <a:bodyPr>
            <a:normAutofit/>
          </a:bodyPr>
          <a:lstStyle/>
          <a:p>
            <a:pPr>
              <a:lnSpc>
                <a:spcPct val="100000"/>
              </a:lnSpc>
              <a:buFont typeface="Wingdings" panose="05000000000000000000" pitchFamily="2" charset="2"/>
              <a:buChar char="§"/>
            </a:pPr>
            <a:r>
              <a:rPr lang="en-AU" sz="2200" dirty="0"/>
              <a:t>These enzymes were discovered in bacteria.</a:t>
            </a:r>
          </a:p>
          <a:p>
            <a:pPr>
              <a:lnSpc>
                <a:spcPct val="100000"/>
              </a:lnSpc>
              <a:buFont typeface="Wingdings" panose="05000000000000000000" pitchFamily="2" charset="2"/>
              <a:buChar char="§"/>
            </a:pPr>
            <a:r>
              <a:rPr lang="en-AU" sz="2200" dirty="0"/>
              <a:t>They help the bacteria destroy viral DNA.</a:t>
            </a:r>
          </a:p>
          <a:p>
            <a:pPr marL="0" indent="0">
              <a:lnSpc>
                <a:spcPct val="100000"/>
              </a:lnSpc>
              <a:buNone/>
            </a:pPr>
            <a:r>
              <a:rPr lang="en-AU" sz="2200" dirty="0"/>
              <a:t>(bacteria get viruses too!)</a:t>
            </a:r>
          </a:p>
          <a:p>
            <a:pPr>
              <a:lnSpc>
                <a:spcPct val="100000"/>
              </a:lnSpc>
              <a:buFont typeface="Wingdings" panose="05000000000000000000" pitchFamily="2" charset="2"/>
              <a:buChar char="§"/>
            </a:pPr>
            <a:r>
              <a:rPr lang="en-AU" sz="2200" dirty="0"/>
              <a:t>They cut between specific bases (letters) of the  double stranded DNA molecule</a:t>
            </a:r>
          </a:p>
          <a:p>
            <a:pPr>
              <a:lnSpc>
                <a:spcPct val="100000"/>
              </a:lnSpc>
              <a:buFont typeface="Wingdings" panose="05000000000000000000" pitchFamily="2" charset="2"/>
              <a:buChar char="§"/>
            </a:pPr>
            <a:r>
              <a:rPr lang="en-AU" sz="2200" dirty="0"/>
              <a:t>The DNA is then in multiple pieces </a:t>
            </a:r>
          </a:p>
          <a:p>
            <a:pPr>
              <a:lnSpc>
                <a:spcPct val="100000"/>
              </a:lnSpc>
              <a:buFont typeface="Wingdings" panose="05000000000000000000" pitchFamily="2" charset="2"/>
              <a:buChar char="§"/>
            </a:pPr>
            <a:r>
              <a:rPr lang="en-AU" sz="2200" dirty="0"/>
              <a:t>The pieces are separated by gel electrophoresis for analysis</a:t>
            </a:r>
          </a:p>
          <a:p>
            <a:endParaRPr lang="en-AU" sz="2000" dirty="0"/>
          </a:p>
        </p:txBody>
      </p:sp>
      <p:sp>
        <p:nvSpPr>
          <p:cNvPr id="4" name="TextBox 3"/>
          <p:cNvSpPr txBox="1"/>
          <p:nvPr/>
        </p:nvSpPr>
        <p:spPr>
          <a:xfrm>
            <a:off x="6816080" y="1700808"/>
            <a:ext cx="3600400" cy="369332"/>
          </a:xfrm>
          <a:prstGeom prst="rect">
            <a:avLst/>
          </a:prstGeom>
          <a:noFill/>
        </p:spPr>
        <p:txBody>
          <a:bodyPr wrap="square" rtlCol="0">
            <a:spAutoFit/>
          </a:bodyPr>
          <a:lstStyle/>
          <a:p>
            <a:endParaRPr lang="en-AU"/>
          </a:p>
        </p:txBody>
      </p:sp>
      <p:pic>
        <p:nvPicPr>
          <p:cNvPr id="5" name="Picture 4"/>
          <p:cNvPicPr>
            <a:picLocks noChangeAspect="1"/>
          </p:cNvPicPr>
          <p:nvPr/>
        </p:nvPicPr>
        <p:blipFill>
          <a:blip r:embed="rId2"/>
          <a:stretch>
            <a:fillRect/>
          </a:stretch>
        </p:blipFill>
        <p:spPr>
          <a:xfrm>
            <a:off x="6991753" y="1885474"/>
            <a:ext cx="4800600" cy="3629025"/>
          </a:xfrm>
          <a:prstGeom prst="rect">
            <a:avLst/>
          </a:prstGeom>
        </p:spPr>
      </p:pic>
      <p:sp>
        <p:nvSpPr>
          <p:cNvPr id="7" name="Rectangle 6"/>
          <p:cNvSpPr/>
          <p:nvPr/>
        </p:nvSpPr>
        <p:spPr>
          <a:xfrm>
            <a:off x="7621451" y="5699165"/>
            <a:ext cx="3541203" cy="646331"/>
          </a:xfrm>
          <a:prstGeom prst="rect">
            <a:avLst/>
          </a:prstGeom>
        </p:spPr>
        <p:txBody>
          <a:bodyPr wrap="square">
            <a:spAutoFit/>
          </a:bodyPr>
          <a:lstStyle/>
          <a:p>
            <a:r>
              <a:rPr lang="en-AU" dirty="0"/>
              <a:t>https://www.sciencelearn.org.nz/resources/2035-restriction-enzymes</a:t>
            </a:r>
          </a:p>
        </p:txBody>
      </p:sp>
      <p:pic>
        <p:nvPicPr>
          <p:cNvPr id="8" name="Picture 7" descr="A picture containing drawing&#10;&#10;Description automatically generated">
            <a:extLst>
              <a:ext uri="{FF2B5EF4-FFF2-40B4-BE49-F238E27FC236}">
                <a16:creationId xmlns:a16="http://schemas.microsoft.com/office/drawing/2014/main" id="{55F19551-C7B5-49B4-A6D2-07E2FD46C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411" y="8529"/>
            <a:ext cx="3564980" cy="952519"/>
          </a:xfrm>
          <a:prstGeom prst="rect">
            <a:avLst/>
          </a:prstGeom>
        </p:spPr>
      </p:pic>
    </p:spTree>
    <p:extLst>
      <p:ext uri="{BB962C8B-B14F-4D97-AF65-F5344CB8AC3E}">
        <p14:creationId xmlns:p14="http://schemas.microsoft.com/office/powerpoint/2010/main" val="33218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Restriction Enzymes Sites</a:t>
            </a:r>
          </a:p>
        </p:txBody>
      </p:sp>
      <p:sp>
        <p:nvSpPr>
          <p:cNvPr id="5" name="Content Placeholder 4"/>
          <p:cNvSpPr>
            <a:spLocks noGrp="1"/>
          </p:cNvSpPr>
          <p:nvPr>
            <p:ph idx="1"/>
          </p:nvPr>
        </p:nvSpPr>
        <p:spPr>
          <a:xfrm>
            <a:off x="1097280" y="1845734"/>
            <a:ext cx="3810896" cy="4023360"/>
          </a:xfrm>
        </p:spPr>
        <p:txBody>
          <a:bodyPr>
            <a:normAutofit lnSpcReduction="10000"/>
          </a:bodyPr>
          <a:lstStyle/>
          <a:p>
            <a:pPr marL="0" indent="0">
              <a:buNone/>
            </a:pPr>
            <a:r>
              <a:rPr lang="en-AU" dirty="0"/>
              <a:t>Specific restriction enzymes cut at specific DNA sequences.</a:t>
            </a:r>
          </a:p>
          <a:p>
            <a:pPr marL="0" indent="0">
              <a:buNone/>
            </a:pPr>
            <a:r>
              <a:rPr lang="en-AU" dirty="0"/>
              <a:t>For example:</a:t>
            </a:r>
          </a:p>
          <a:p>
            <a:pPr marL="0" indent="0">
              <a:buNone/>
            </a:pPr>
            <a:r>
              <a:rPr lang="en-AU" dirty="0" err="1"/>
              <a:t>EcoRI</a:t>
            </a:r>
            <a:r>
              <a:rPr lang="en-AU" dirty="0"/>
              <a:t> is an enzyme that cuts at the following sequence: GAATTC</a:t>
            </a:r>
          </a:p>
          <a:p>
            <a:endParaRPr lang="en-AU" dirty="0"/>
          </a:p>
          <a:p>
            <a:pPr marL="0" indent="0">
              <a:buNone/>
            </a:pPr>
            <a:r>
              <a:rPr lang="en-AU" dirty="0" err="1"/>
              <a:t>EcoRI</a:t>
            </a:r>
            <a:r>
              <a:rPr lang="en-AU" dirty="0"/>
              <a:t> was discovered in </a:t>
            </a:r>
            <a:r>
              <a:rPr lang="en-AU" b="1" i="1" u="sng" dirty="0"/>
              <a:t>E. co</a:t>
            </a:r>
            <a:r>
              <a:rPr lang="en-AU" i="1" dirty="0"/>
              <a:t>li</a:t>
            </a:r>
            <a:r>
              <a:rPr lang="en-AU" b="1" i="1" dirty="0"/>
              <a:t> </a:t>
            </a:r>
            <a:r>
              <a:rPr lang="en-AU" dirty="0"/>
              <a:t>bacteria. </a:t>
            </a:r>
          </a:p>
          <a:p>
            <a:pPr marL="0" indent="0">
              <a:buNone/>
            </a:pPr>
            <a:endParaRPr lang="en-AU" dirty="0"/>
          </a:p>
          <a:p>
            <a:pPr marL="0" indent="0">
              <a:buNone/>
            </a:pPr>
            <a:r>
              <a:rPr lang="en-AU" dirty="0"/>
              <a:t>The resulting pieces of DNA are called “restriction fragments.” </a:t>
            </a:r>
          </a:p>
          <a:p>
            <a:pPr marL="0" indent="0">
              <a:buNone/>
            </a:pPr>
            <a:endParaRPr lang="en-AU" dirty="0"/>
          </a:p>
        </p:txBody>
      </p:sp>
      <p:pic>
        <p:nvPicPr>
          <p:cNvPr id="7" name="Picture 6">
            <a:extLst>
              <a:ext uri="{FF2B5EF4-FFF2-40B4-BE49-F238E27FC236}">
                <a16:creationId xmlns:a16="http://schemas.microsoft.com/office/drawing/2014/main" id="{D5695CAC-5870-401C-9B76-98F5B7A175ED}"/>
              </a:ext>
            </a:extLst>
          </p:cNvPr>
          <p:cNvPicPr>
            <a:picLocks noChangeAspect="1"/>
          </p:cNvPicPr>
          <p:nvPr/>
        </p:nvPicPr>
        <p:blipFill rotWithShape="1">
          <a:blip r:embed="rId2"/>
          <a:srcRect t="6341"/>
          <a:stretch/>
        </p:blipFill>
        <p:spPr>
          <a:xfrm>
            <a:off x="5176144" y="2036450"/>
            <a:ext cx="5444096" cy="383264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D2CDB2C-2C03-46C0-9CB6-226A29D5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020" y="-12487"/>
            <a:ext cx="3564980" cy="952519"/>
          </a:xfrm>
          <a:prstGeom prst="rect">
            <a:avLst/>
          </a:prstGeom>
        </p:spPr>
      </p:pic>
    </p:spTree>
    <p:extLst>
      <p:ext uri="{BB962C8B-B14F-4D97-AF65-F5344CB8AC3E}">
        <p14:creationId xmlns:p14="http://schemas.microsoft.com/office/powerpoint/2010/main" val="386047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Many restriction enzymes</a:t>
            </a:r>
          </a:p>
        </p:txBody>
      </p:sp>
      <p:sp>
        <p:nvSpPr>
          <p:cNvPr id="3" name="Content Placeholder 2"/>
          <p:cNvSpPr>
            <a:spLocks noGrp="1"/>
          </p:cNvSpPr>
          <p:nvPr>
            <p:ph idx="1"/>
          </p:nvPr>
        </p:nvSpPr>
        <p:spPr>
          <a:xfrm>
            <a:off x="7355540" y="1845734"/>
            <a:ext cx="4329954" cy="4023360"/>
          </a:xfrm>
        </p:spPr>
        <p:txBody>
          <a:bodyPr/>
          <a:lstStyle/>
          <a:p>
            <a:pPr>
              <a:buFont typeface="Wingdings" panose="05000000000000000000" pitchFamily="2" charset="2"/>
              <a:buChar char="q"/>
            </a:pPr>
            <a:r>
              <a:rPr lang="en-AU" dirty="0"/>
              <a:t> </a:t>
            </a:r>
            <a:r>
              <a:rPr lang="en-AU" dirty="0" err="1"/>
              <a:t>HindIII</a:t>
            </a:r>
            <a:r>
              <a:rPr lang="en-AU" dirty="0"/>
              <a:t> was discovered in </a:t>
            </a:r>
            <a:r>
              <a:rPr lang="en-AU" b="1" i="1" u="sng" dirty="0"/>
              <a:t>H. in</a:t>
            </a:r>
            <a:r>
              <a:rPr lang="en-AU" i="1" dirty="0"/>
              <a:t>fluenza</a:t>
            </a:r>
          </a:p>
          <a:p>
            <a:pPr>
              <a:buFont typeface="Wingdings" panose="05000000000000000000" pitchFamily="2" charset="2"/>
              <a:buChar char="q"/>
            </a:pPr>
            <a:endParaRPr lang="en-AU" i="1" dirty="0"/>
          </a:p>
          <a:p>
            <a:pPr>
              <a:buFont typeface="Wingdings" panose="05000000000000000000" pitchFamily="2" charset="2"/>
              <a:buChar char="q"/>
            </a:pPr>
            <a:endParaRPr lang="en-AU" i="1" dirty="0"/>
          </a:p>
          <a:p>
            <a:pPr>
              <a:buFont typeface="Wingdings" panose="05000000000000000000" pitchFamily="2" charset="2"/>
              <a:buChar char="q"/>
            </a:pPr>
            <a:r>
              <a:rPr lang="en-AU" i="1" dirty="0"/>
              <a:t>  </a:t>
            </a:r>
            <a:r>
              <a:rPr lang="en-AU" dirty="0" err="1"/>
              <a:t>PstI</a:t>
            </a:r>
            <a:r>
              <a:rPr lang="en-AU" dirty="0"/>
              <a:t> was discovered in </a:t>
            </a:r>
            <a:r>
              <a:rPr lang="en-AU" b="1" i="1" u="sng" dirty="0"/>
              <a:t>P. </a:t>
            </a:r>
            <a:r>
              <a:rPr lang="en-AU" b="1" i="1" u="sng" dirty="0" err="1"/>
              <a:t>st</a:t>
            </a:r>
            <a:r>
              <a:rPr lang="en-AU" i="1" dirty="0" err="1"/>
              <a:t>uartii</a:t>
            </a:r>
            <a:endParaRPr lang="en-AU" i="1" dirty="0"/>
          </a:p>
          <a:p>
            <a:pPr>
              <a:buFont typeface="Wingdings" panose="05000000000000000000" pitchFamily="2" charset="2"/>
              <a:buChar char="q"/>
            </a:pPr>
            <a:endParaRPr lang="en-AU" i="1" dirty="0"/>
          </a:p>
          <a:p>
            <a:pPr>
              <a:buFont typeface="Wingdings" panose="05000000000000000000" pitchFamily="2" charset="2"/>
              <a:buChar char="q"/>
            </a:pPr>
            <a:endParaRPr lang="en-AU" i="1" dirty="0"/>
          </a:p>
          <a:p>
            <a:pPr>
              <a:buFont typeface="Wingdings" panose="05000000000000000000" pitchFamily="2" charset="2"/>
              <a:buChar char="q"/>
            </a:pPr>
            <a:r>
              <a:rPr lang="en-AU" i="1" dirty="0" err="1"/>
              <a:t>EcoRV</a:t>
            </a:r>
            <a:r>
              <a:rPr lang="en-AU" i="1" dirty="0"/>
              <a:t> was discovered in </a:t>
            </a:r>
            <a:r>
              <a:rPr lang="en-AU" b="1" i="1" u="sng" dirty="0"/>
              <a:t>E. co</a:t>
            </a:r>
            <a:r>
              <a:rPr lang="en-AU" i="1" dirty="0"/>
              <a:t>li</a:t>
            </a:r>
            <a:r>
              <a:rPr lang="en-AU" b="1" i="1" dirty="0"/>
              <a:t> </a:t>
            </a:r>
            <a:endParaRPr lang="en-AU" i="1" dirty="0"/>
          </a:p>
        </p:txBody>
      </p:sp>
      <p:pic>
        <p:nvPicPr>
          <p:cNvPr id="4" name="Picture 3"/>
          <p:cNvPicPr>
            <a:picLocks noChangeAspect="1"/>
          </p:cNvPicPr>
          <p:nvPr/>
        </p:nvPicPr>
        <p:blipFill>
          <a:blip r:embed="rId3"/>
          <a:stretch>
            <a:fillRect/>
          </a:stretch>
        </p:blipFill>
        <p:spPr>
          <a:xfrm>
            <a:off x="968188" y="1845800"/>
            <a:ext cx="6172200" cy="4023294"/>
          </a:xfrm>
          <a:prstGeom prst="rect">
            <a:avLst/>
          </a:prstGeom>
        </p:spPr>
      </p:pic>
      <p:cxnSp>
        <p:nvCxnSpPr>
          <p:cNvPr id="7" name="Straight Arrow Connector 6"/>
          <p:cNvCxnSpPr/>
          <p:nvPr/>
        </p:nvCxnSpPr>
        <p:spPr>
          <a:xfrm>
            <a:off x="6313393" y="4269691"/>
            <a:ext cx="1526242" cy="12570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39635" y="5407429"/>
            <a:ext cx="3173506" cy="923330"/>
          </a:xfrm>
          <a:prstGeom prst="rect">
            <a:avLst/>
          </a:prstGeom>
          <a:noFill/>
        </p:spPr>
        <p:txBody>
          <a:bodyPr wrap="square" rtlCol="0">
            <a:spAutoFit/>
          </a:bodyPr>
          <a:lstStyle/>
          <a:p>
            <a:r>
              <a:rPr lang="en-AU" dirty="0"/>
              <a:t>Protruding ends are also called “sticky” ends. Why might these be useful? </a:t>
            </a:r>
          </a:p>
        </p:txBody>
      </p:sp>
      <p:pic>
        <p:nvPicPr>
          <p:cNvPr id="8" name="Picture 7" descr="A picture containing drawing&#10;&#10;Description automatically generated">
            <a:extLst>
              <a:ext uri="{FF2B5EF4-FFF2-40B4-BE49-F238E27FC236}">
                <a16:creationId xmlns:a16="http://schemas.microsoft.com/office/drawing/2014/main" id="{90A70AA7-5ED1-417E-96EB-7E3B43BBE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020" y="50981"/>
            <a:ext cx="3564980" cy="952519"/>
          </a:xfrm>
          <a:prstGeom prst="rect">
            <a:avLst/>
          </a:prstGeom>
        </p:spPr>
      </p:pic>
    </p:spTree>
    <p:extLst>
      <p:ext uri="{BB962C8B-B14F-4D97-AF65-F5344CB8AC3E}">
        <p14:creationId xmlns:p14="http://schemas.microsoft.com/office/powerpoint/2010/main" val="9107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047870AA5487468D78AB68BAFE7882" ma:contentTypeVersion="13" ma:contentTypeDescription="Create a new document." ma:contentTypeScope="" ma:versionID="01e849634203ee68757b904250e8d132">
  <xsd:schema xmlns:xsd="http://www.w3.org/2001/XMLSchema" xmlns:xs="http://www.w3.org/2001/XMLSchema" xmlns:p="http://schemas.microsoft.com/office/2006/metadata/properties" xmlns:ns3="68add753-e25b-4e2d-b2ed-1873b3d591b0" xmlns:ns4="5ea71ba5-e075-4e36-9a48-fab1a183d385" targetNamespace="http://schemas.microsoft.com/office/2006/metadata/properties" ma:root="true" ma:fieldsID="3aa995572d0bd3136bf0a9efbf441087" ns3:_="" ns4:_="">
    <xsd:import namespace="68add753-e25b-4e2d-b2ed-1873b3d591b0"/>
    <xsd:import namespace="5ea71ba5-e075-4e36-9a48-fab1a183d38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d753-e25b-4e2d-b2ed-1873b3d59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71ba5-e075-4e36-9a48-fab1a183d38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3F2CDA-15D4-4EE0-B8E4-DF90AC917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d753-e25b-4e2d-b2ed-1873b3d591b0"/>
    <ds:schemaRef ds:uri="5ea71ba5-e075-4e36-9a48-fab1a183d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95FDD-77B3-4BBD-AE80-641E53CAF24A}">
  <ds:schemaRefs>
    <ds:schemaRef ds:uri="http://purl.org/dc/terms/"/>
    <ds:schemaRef ds:uri="http://schemas.microsoft.com/office/2006/documentManagement/types"/>
    <ds:schemaRef ds:uri="5ea71ba5-e075-4e36-9a48-fab1a183d385"/>
    <ds:schemaRef ds:uri="http://schemas.openxmlformats.org/package/2006/metadata/core-properties"/>
    <ds:schemaRef ds:uri="http://purl.org/dc/elements/1.1/"/>
    <ds:schemaRef ds:uri="http://schemas.microsoft.com/office/infopath/2007/PartnerControls"/>
    <ds:schemaRef ds:uri="68add753-e25b-4e2d-b2ed-1873b3d591b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2282BDB-F60A-4B78-8C4D-10C0F3D7A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1941</TotalTime>
  <Words>670</Words>
  <Application>Microsoft Office PowerPoint</Application>
  <PresentationFormat>Widescreen</PresentationFormat>
  <Paragraphs>77</Paragraphs>
  <Slides>12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Working with DNA</vt:lpstr>
      <vt:lpstr>Restriction enzyme analysis using gel electrophoresis</vt:lpstr>
      <vt:lpstr>Restriction Enzymes</vt:lpstr>
      <vt:lpstr>This is because…</vt:lpstr>
      <vt:lpstr>Reminder: Enzymes </vt:lpstr>
      <vt:lpstr>Restriction Enzymes - purposes</vt:lpstr>
      <vt:lpstr>Restriction Enzymes</vt:lpstr>
      <vt:lpstr>Restriction Enzymes Sites</vt:lpstr>
      <vt:lpstr>Many restriction enzymes</vt:lpstr>
      <vt:lpstr>Restriction fragments: sticky ends</vt:lpstr>
      <vt:lpstr>Booklet 3 Part A</vt:lpstr>
      <vt:lpstr>PowerPoint Presentation</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Malcolm</dc:creator>
  <cp:lastModifiedBy>Jessica Malcolm</cp:lastModifiedBy>
  <cp:revision>39</cp:revision>
  <dcterms:created xsi:type="dcterms:W3CDTF">2020-03-26T10:34:46Z</dcterms:created>
  <dcterms:modified xsi:type="dcterms:W3CDTF">2020-04-02T06:51:56Z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0x010100A5047870AA5487468D78AB68BAFE7882</vt:lpwstr>
  </property>
</Properties>
</file>