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57" r:id="rId3"/>
    <p:sldId id="283" r:id="rId4"/>
    <p:sldId id="258" r:id="rId5"/>
    <p:sldId id="284" r:id="rId6"/>
    <p:sldId id="279" r:id="rId7"/>
    <p:sldId id="274" r:id="rId8"/>
    <p:sldId id="285" r:id="rId9"/>
    <p:sldId id="259" r:id="rId10"/>
    <p:sldId id="275" r:id="rId11"/>
    <p:sldId id="276" r:id="rId12"/>
    <p:sldId id="277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0" autoAdjust="0"/>
    <p:restoredTop sz="94660"/>
  </p:normalViewPr>
  <p:slideViewPr>
    <p:cSldViewPr snapToGrid="0" snapToObjects="1">
      <p:cViewPr>
        <p:scale>
          <a:sx n="68" d="100"/>
          <a:sy n="68" d="100"/>
        </p:scale>
        <p:origin x="-80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8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3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9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3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B5B0-54D2-0C46-ABF0-EE7FCF24DD0E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9EC3F-09DF-6E41-82FE-4916B767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1400" y="479536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omic Sans MS"/>
                <a:cs typeface="Comic Sans MS"/>
              </a:rPr>
              <a:t>Plasmids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06" y="5794625"/>
            <a:ext cx="708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Indispensable tools that allow molecular biologists to obtain essentially unlimited amounts of a DNA sequence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5303" y="1984967"/>
            <a:ext cx="8226158" cy="3705783"/>
            <a:chOff x="305983" y="1627426"/>
            <a:chExt cx="8226158" cy="3705783"/>
          </a:xfrm>
        </p:grpSpPr>
        <p:sp>
          <p:nvSpPr>
            <p:cNvPr id="15" name="Isosceles Triangle 14"/>
            <p:cNvSpPr/>
            <p:nvPr/>
          </p:nvSpPr>
          <p:spPr>
            <a:xfrm rot="16200000">
              <a:off x="1917222" y="2299154"/>
              <a:ext cx="3279514" cy="220728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843" y="1627426"/>
              <a:ext cx="4132298" cy="37057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983" y="2712378"/>
              <a:ext cx="3059697" cy="1465093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442742" y="1277081"/>
            <a:ext cx="8386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mic Sans MS"/>
                <a:cs typeface="Comic Sans MS"/>
              </a:rPr>
              <a:t>S</a:t>
            </a:r>
            <a:r>
              <a:rPr lang="en-US" sz="2000" dirty="0" smtClean="0">
                <a:latin typeface="Comic Sans MS"/>
                <a:cs typeface="Comic Sans MS"/>
              </a:rPr>
              <a:t>mall </a:t>
            </a:r>
            <a:r>
              <a:rPr lang="en-US" sz="2000" dirty="0">
                <a:latin typeface="Comic Sans MS"/>
                <a:cs typeface="Comic Sans MS"/>
              </a:rPr>
              <a:t>circular DNA molecules that replicate independently of the host chromosomes</a:t>
            </a:r>
          </a:p>
        </p:txBody>
      </p:sp>
    </p:spTree>
    <p:extLst>
      <p:ext uri="{BB962C8B-B14F-4D97-AF65-F5344CB8AC3E}">
        <p14:creationId xmlns:p14="http://schemas.microsoft.com/office/powerpoint/2010/main" val="62755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732" y="668392"/>
            <a:ext cx="765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Plasmid purification from bacteria relies on their unique physical properties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60555" y="1925424"/>
            <a:ext cx="916440" cy="917030"/>
          </a:xfrm>
          <a:custGeom>
            <a:avLst/>
            <a:gdLst>
              <a:gd name="connsiteX0" fmla="*/ 234373 w 413032"/>
              <a:gd name="connsiteY0" fmla="*/ 379878 h 413298"/>
              <a:gd name="connsiteX1" fmla="*/ 234373 w 413032"/>
              <a:gd name="connsiteY1" fmla="*/ 379878 h 413298"/>
              <a:gd name="connsiteX2" fmla="*/ 134103 w 413032"/>
              <a:gd name="connsiteY2" fmla="*/ 402158 h 413298"/>
              <a:gd name="connsiteX3" fmla="*/ 100680 w 413032"/>
              <a:gd name="connsiteY3" fmla="*/ 413298 h 413298"/>
              <a:gd name="connsiteX4" fmla="*/ 44975 w 413032"/>
              <a:gd name="connsiteY4" fmla="*/ 402158 h 413298"/>
              <a:gd name="connsiteX5" fmla="*/ 411 w 413032"/>
              <a:gd name="connsiteY5" fmla="*/ 335318 h 413298"/>
              <a:gd name="connsiteX6" fmla="*/ 22693 w 413032"/>
              <a:gd name="connsiteY6" fmla="*/ 301899 h 413298"/>
              <a:gd name="connsiteX7" fmla="*/ 89539 w 413032"/>
              <a:gd name="connsiteY7" fmla="*/ 279619 h 413298"/>
              <a:gd name="connsiteX8" fmla="*/ 89539 w 413032"/>
              <a:gd name="connsiteY8" fmla="*/ 257339 h 413298"/>
              <a:gd name="connsiteX9" fmla="*/ 11552 w 413032"/>
              <a:gd name="connsiteY9" fmla="*/ 201640 h 413298"/>
              <a:gd name="connsiteX10" fmla="*/ 56116 w 413032"/>
              <a:gd name="connsiteY10" fmla="*/ 134800 h 413298"/>
              <a:gd name="connsiteX11" fmla="*/ 167526 w 413032"/>
              <a:gd name="connsiteY11" fmla="*/ 90241 h 413298"/>
              <a:gd name="connsiteX12" fmla="*/ 167526 w 413032"/>
              <a:gd name="connsiteY12" fmla="*/ 79101 h 413298"/>
              <a:gd name="connsiteX13" fmla="*/ 323501 w 413032"/>
              <a:gd name="connsiteY13" fmla="*/ 23401 h 413298"/>
              <a:gd name="connsiteX14" fmla="*/ 323501 w 413032"/>
              <a:gd name="connsiteY14" fmla="*/ 134800 h 413298"/>
              <a:gd name="connsiteX15" fmla="*/ 323501 w 413032"/>
              <a:gd name="connsiteY15" fmla="*/ 134800 h 413298"/>
              <a:gd name="connsiteX16" fmla="*/ 390347 w 413032"/>
              <a:gd name="connsiteY16" fmla="*/ 212780 h 413298"/>
              <a:gd name="connsiteX17" fmla="*/ 412629 w 413032"/>
              <a:gd name="connsiteY17" fmla="*/ 246199 h 413298"/>
              <a:gd name="connsiteX18" fmla="*/ 379206 w 413032"/>
              <a:gd name="connsiteY18" fmla="*/ 257339 h 413298"/>
              <a:gd name="connsiteX19" fmla="*/ 368065 w 413032"/>
              <a:gd name="connsiteY19" fmla="*/ 268479 h 413298"/>
              <a:gd name="connsiteX20" fmla="*/ 368065 w 413032"/>
              <a:gd name="connsiteY20" fmla="*/ 268479 h 413298"/>
              <a:gd name="connsiteX21" fmla="*/ 368065 w 413032"/>
              <a:gd name="connsiteY21" fmla="*/ 368738 h 413298"/>
              <a:gd name="connsiteX22" fmla="*/ 368065 w 413032"/>
              <a:gd name="connsiteY22" fmla="*/ 368738 h 413298"/>
              <a:gd name="connsiteX23" fmla="*/ 212091 w 413032"/>
              <a:gd name="connsiteY23" fmla="*/ 368738 h 413298"/>
              <a:gd name="connsiteX24" fmla="*/ 234373 w 413032"/>
              <a:gd name="connsiteY24" fmla="*/ 379878 h 41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3032" h="413298">
                <a:moveTo>
                  <a:pt x="234373" y="379878"/>
                </a:moveTo>
                <a:lnTo>
                  <a:pt x="234373" y="379878"/>
                </a:lnTo>
                <a:cubicBezTo>
                  <a:pt x="200950" y="387305"/>
                  <a:pt x="167319" y="393855"/>
                  <a:pt x="134103" y="402158"/>
                </a:cubicBezTo>
                <a:cubicBezTo>
                  <a:pt x="122710" y="405006"/>
                  <a:pt x="112424" y="413298"/>
                  <a:pt x="100680" y="413298"/>
                </a:cubicBezTo>
                <a:cubicBezTo>
                  <a:pt x="81744" y="413298"/>
                  <a:pt x="63543" y="405871"/>
                  <a:pt x="44975" y="402158"/>
                </a:cubicBezTo>
                <a:cubicBezTo>
                  <a:pt x="31062" y="388246"/>
                  <a:pt x="-4196" y="362956"/>
                  <a:pt x="411" y="335318"/>
                </a:cubicBezTo>
                <a:cubicBezTo>
                  <a:pt x="2612" y="322111"/>
                  <a:pt x="11339" y="308994"/>
                  <a:pt x="22693" y="301899"/>
                </a:cubicBezTo>
                <a:cubicBezTo>
                  <a:pt x="42611" y="289452"/>
                  <a:pt x="89539" y="279619"/>
                  <a:pt x="89539" y="279619"/>
                </a:cubicBezTo>
                <a:lnTo>
                  <a:pt x="89539" y="257339"/>
                </a:lnTo>
                <a:cubicBezTo>
                  <a:pt x="63543" y="238773"/>
                  <a:pt x="29273" y="228219"/>
                  <a:pt x="11552" y="201640"/>
                </a:cubicBezTo>
                <a:cubicBezTo>
                  <a:pt x="-6489" y="174581"/>
                  <a:pt x="38314" y="138908"/>
                  <a:pt x="56116" y="134800"/>
                </a:cubicBezTo>
                <a:cubicBezTo>
                  <a:pt x="178610" y="106535"/>
                  <a:pt x="167526" y="165763"/>
                  <a:pt x="167526" y="90241"/>
                </a:cubicBezTo>
                <a:lnTo>
                  <a:pt x="167526" y="79101"/>
                </a:lnTo>
                <a:cubicBezTo>
                  <a:pt x="179647" y="68713"/>
                  <a:pt x="277433" y="-48985"/>
                  <a:pt x="323501" y="23401"/>
                </a:cubicBezTo>
                <a:cubicBezTo>
                  <a:pt x="343438" y="54728"/>
                  <a:pt x="323501" y="97667"/>
                  <a:pt x="323501" y="134800"/>
                </a:cubicBezTo>
                <a:lnTo>
                  <a:pt x="323501" y="134800"/>
                </a:lnTo>
                <a:cubicBezTo>
                  <a:pt x="345783" y="160793"/>
                  <a:pt x="368958" y="186047"/>
                  <a:pt x="390347" y="212780"/>
                </a:cubicBezTo>
                <a:cubicBezTo>
                  <a:pt x="398711" y="223234"/>
                  <a:pt x="415877" y="233210"/>
                  <a:pt x="412629" y="246199"/>
                </a:cubicBezTo>
                <a:cubicBezTo>
                  <a:pt x="409780" y="257592"/>
                  <a:pt x="389710" y="252088"/>
                  <a:pt x="379206" y="257339"/>
                </a:cubicBezTo>
                <a:cubicBezTo>
                  <a:pt x="374509" y="259687"/>
                  <a:pt x="371779" y="264766"/>
                  <a:pt x="368065" y="268479"/>
                </a:cubicBezTo>
                <a:lnTo>
                  <a:pt x="368065" y="268479"/>
                </a:lnTo>
                <a:cubicBezTo>
                  <a:pt x="391958" y="375988"/>
                  <a:pt x="424582" y="368738"/>
                  <a:pt x="368065" y="368738"/>
                </a:cubicBezTo>
                <a:lnTo>
                  <a:pt x="368065" y="368738"/>
                </a:lnTo>
                <a:cubicBezTo>
                  <a:pt x="321809" y="379016"/>
                  <a:pt x="256634" y="413277"/>
                  <a:pt x="212091" y="368738"/>
                </a:cubicBezTo>
                <a:cubicBezTo>
                  <a:pt x="206219" y="362867"/>
                  <a:pt x="230659" y="378021"/>
                  <a:pt x="234373" y="37987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82407" y="5120800"/>
            <a:ext cx="507620" cy="507620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27018" y="2721810"/>
            <a:ext cx="2640423" cy="1392488"/>
            <a:chOff x="627018" y="3156270"/>
            <a:chExt cx="2640423" cy="1392488"/>
          </a:xfrm>
        </p:grpSpPr>
        <p:sp>
          <p:nvSpPr>
            <p:cNvPr id="5" name="Oval 4"/>
            <p:cNvSpPr/>
            <p:nvPr/>
          </p:nvSpPr>
          <p:spPr>
            <a:xfrm>
              <a:off x="627018" y="3156270"/>
              <a:ext cx="2640423" cy="1392488"/>
            </a:xfrm>
            <a:prstGeom prst="ellipse">
              <a:avLst/>
            </a:prstGeom>
            <a:solidFill>
              <a:srgbClr val="FFF09D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1482527" y="3122564"/>
              <a:ext cx="982904" cy="1246880"/>
            </a:xfrm>
            <a:custGeom>
              <a:avLst/>
              <a:gdLst>
                <a:gd name="connsiteX0" fmla="*/ 226156 w 827771"/>
                <a:gd name="connsiteY0" fmla="*/ 813213 h 1158550"/>
                <a:gd name="connsiteX1" fmla="*/ 215015 w 827771"/>
                <a:gd name="connsiteY1" fmla="*/ 746373 h 1158550"/>
                <a:gd name="connsiteX2" fmla="*/ 192733 w 827771"/>
                <a:gd name="connsiteY2" fmla="*/ 712954 h 1158550"/>
                <a:gd name="connsiteX3" fmla="*/ 215015 w 827771"/>
                <a:gd name="connsiteY3" fmla="*/ 590415 h 1158550"/>
                <a:gd name="connsiteX4" fmla="*/ 293002 w 827771"/>
                <a:gd name="connsiteY4" fmla="*/ 501296 h 1158550"/>
                <a:gd name="connsiteX5" fmla="*/ 337566 w 827771"/>
                <a:gd name="connsiteY5" fmla="*/ 490156 h 1158550"/>
                <a:gd name="connsiteX6" fmla="*/ 370989 w 827771"/>
                <a:gd name="connsiteY6" fmla="*/ 479016 h 1158550"/>
                <a:gd name="connsiteX7" fmla="*/ 460118 w 827771"/>
                <a:gd name="connsiteY7" fmla="*/ 456736 h 1158550"/>
                <a:gd name="connsiteX8" fmla="*/ 549246 w 827771"/>
                <a:gd name="connsiteY8" fmla="*/ 434456 h 1158550"/>
                <a:gd name="connsiteX9" fmla="*/ 582669 w 827771"/>
                <a:gd name="connsiteY9" fmla="*/ 412176 h 1158550"/>
                <a:gd name="connsiteX10" fmla="*/ 616092 w 827771"/>
                <a:gd name="connsiteY10" fmla="*/ 401036 h 1158550"/>
                <a:gd name="connsiteX11" fmla="*/ 716361 w 827771"/>
                <a:gd name="connsiteY11" fmla="*/ 323057 h 1158550"/>
                <a:gd name="connsiteX12" fmla="*/ 716361 w 827771"/>
                <a:gd name="connsiteY12" fmla="*/ 189378 h 1158550"/>
                <a:gd name="connsiteX13" fmla="*/ 671797 w 827771"/>
                <a:gd name="connsiteY13" fmla="*/ 178238 h 1158550"/>
                <a:gd name="connsiteX14" fmla="*/ 448976 w 827771"/>
                <a:gd name="connsiteY14" fmla="*/ 155959 h 1158550"/>
                <a:gd name="connsiteX15" fmla="*/ 382130 w 827771"/>
                <a:gd name="connsiteY15" fmla="*/ 122539 h 1158550"/>
                <a:gd name="connsiteX16" fmla="*/ 370989 w 827771"/>
                <a:gd name="connsiteY16" fmla="*/ 89119 h 1158550"/>
                <a:gd name="connsiteX17" fmla="*/ 382130 w 827771"/>
                <a:gd name="connsiteY17" fmla="*/ 44560 h 1158550"/>
                <a:gd name="connsiteX18" fmla="*/ 415553 w 827771"/>
                <a:gd name="connsiteY18" fmla="*/ 33420 h 1158550"/>
                <a:gd name="connsiteX19" fmla="*/ 482400 w 827771"/>
                <a:gd name="connsiteY19" fmla="*/ 0 h 1158550"/>
                <a:gd name="connsiteX20" fmla="*/ 627233 w 827771"/>
                <a:gd name="connsiteY20" fmla="*/ 11140 h 1158550"/>
                <a:gd name="connsiteX21" fmla="*/ 694079 w 827771"/>
                <a:gd name="connsiteY21" fmla="*/ 77979 h 1158550"/>
                <a:gd name="connsiteX22" fmla="*/ 705220 w 827771"/>
                <a:gd name="connsiteY22" fmla="*/ 111399 h 1158550"/>
                <a:gd name="connsiteX23" fmla="*/ 694079 w 827771"/>
                <a:gd name="connsiteY23" fmla="*/ 178238 h 1158550"/>
                <a:gd name="connsiteX24" fmla="*/ 660656 w 827771"/>
                <a:gd name="connsiteY24" fmla="*/ 200518 h 1158550"/>
                <a:gd name="connsiteX25" fmla="*/ 538105 w 827771"/>
                <a:gd name="connsiteY25" fmla="*/ 211658 h 1158550"/>
                <a:gd name="connsiteX26" fmla="*/ 415553 w 827771"/>
                <a:gd name="connsiteY26" fmla="*/ 256218 h 1158550"/>
                <a:gd name="connsiteX27" fmla="*/ 415553 w 827771"/>
                <a:gd name="connsiteY27" fmla="*/ 423316 h 1158550"/>
                <a:gd name="connsiteX28" fmla="*/ 448976 w 827771"/>
                <a:gd name="connsiteY28" fmla="*/ 434456 h 1158550"/>
                <a:gd name="connsiteX29" fmla="*/ 515823 w 827771"/>
                <a:gd name="connsiteY29" fmla="*/ 467876 h 1158550"/>
                <a:gd name="connsiteX30" fmla="*/ 582669 w 827771"/>
                <a:gd name="connsiteY30" fmla="*/ 490156 h 1158550"/>
                <a:gd name="connsiteX31" fmla="*/ 660656 w 827771"/>
                <a:gd name="connsiteY31" fmla="*/ 512435 h 1158550"/>
                <a:gd name="connsiteX32" fmla="*/ 682938 w 827771"/>
                <a:gd name="connsiteY32" fmla="*/ 545855 h 1158550"/>
                <a:gd name="connsiteX33" fmla="*/ 671797 w 827771"/>
                <a:gd name="connsiteY33" fmla="*/ 579275 h 1158550"/>
                <a:gd name="connsiteX34" fmla="*/ 526964 w 827771"/>
                <a:gd name="connsiteY34" fmla="*/ 612695 h 1158550"/>
                <a:gd name="connsiteX35" fmla="*/ 370989 w 827771"/>
                <a:gd name="connsiteY35" fmla="*/ 579275 h 1158550"/>
                <a:gd name="connsiteX36" fmla="*/ 348707 w 827771"/>
                <a:gd name="connsiteY36" fmla="*/ 512435 h 1158550"/>
                <a:gd name="connsiteX37" fmla="*/ 337566 w 827771"/>
                <a:gd name="connsiteY37" fmla="*/ 479016 h 1158550"/>
                <a:gd name="connsiteX38" fmla="*/ 293002 w 827771"/>
                <a:gd name="connsiteY38" fmla="*/ 456736 h 1158550"/>
                <a:gd name="connsiteX39" fmla="*/ 248438 w 827771"/>
                <a:gd name="connsiteY39" fmla="*/ 445596 h 1158550"/>
                <a:gd name="connsiteX40" fmla="*/ 137028 w 827771"/>
                <a:gd name="connsiteY40" fmla="*/ 456736 h 1158550"/>
                <a:gd name="connsiteX41" fmla="*/ 103605 w 827771"/>
                <a:gd name="connsiteY41" fmla="*/ 467876 h 1158550"/>
                <a:gd name="connsiteX42" fmla="*/ 81323 w 827771"/>
                <a:gd name="connsiteY42" fmla="*/ 512435 h 1158550"/>
                <a:gd name="connsiteX43" fmla="*/ 70181 w 827771"/>
                <a:gd name="connsiteY43" fmla="*/ 568135 h 1158550"/>
                <a:gd name="connsiteX44" fmla="*/ 70181 w 827771"/>
                <a:gd name="connsiteY44" fmla="*/ 735233 h 1158550"/>
                <a:gd name="connsiteX45" fmla="*/ 304143 w 827771"/>
                <a:gd name="connsiteY45" fmla="*/ 746373 h 1158550"/>
                <a:gd name="connsiteX46" fmla="*/ 348707 w 827771"/>
                <a:gd name="connsiteY46" fmla="*/ 757513 h 1158550"/>
                <a:gd name="connsiteX47" fmla="*/ 393271 w 827771"/>
                <a:gd name="connsiteY47" fmla="*/ 824353 h 1158550"/>
                <a:gd name="connsiteX48" fmla="*/ 337566 w 827771"/>
                <a:gd name="connsiteY48" fmla="*/ 935752 h 1158550"/>
                <a:gd name="connsiteX49" fmla="*/ 36758 w 827771"/>
                <a:gd name="connsiteY49" fmla="*/ 924612 h 1158550"/>
                <a:gd name="connsiteX50" fmla="*/ 3335 w 827771"/>
                <a:gd name="connsiteY50" fmla="*/ 902332 h 1158550"/>
                <a:gd name="connsiteX51" fmla="*/ 14476 w 827771"/>
                <a:gd name="connsiteY51" fmla="*/ 835492 h 1158550"/>
                <a:gd name="connsiteX52" fmla="*/ 103605 w 827771"/>
                <a:gd name="connsiteY52" fmla="*/ 813213 h 1158550"/>
                <a:gd name="connsiteX53" fmla="*/ 203874 w 827771"/>
                <a:gd name="connsiteY53" fmla="*/ 824353 h 1158550"/>
                <a:gd name="connsiteX54" fmla="*/ 226156 w 827771"/>
                <a:gd name="connsiteY54" fmla="*/ 857772 h 1158550"/>
                <a:gd name="connsiteX55" fmla="*/ 248438 w 827771"/>
                <a:gd name="connsiteY55" fmla="*/ 924612 h 1158550"/>
                <a:gd name="connsiteX56" fmla="*/ 281861 w 827771"/>
                <a:gd name="connsiteY56" fmla="*/ 1069430 h 1158550"/>
                <a:gd name="connsiteX57" fmla="*/ 304143 w 827771"/>
                <a:gd name="connsiteY57" fmla="*/ 1102850 h 1158550"/>
                <a:gd name="connsiteX58" fmla="*/ 315284 w 827771"/>
                <a:gd name="connsiteY58" fmla="*/ 1136270 h 1158550"/>
                <a:gd name="connsiteX59" fmla="*/ 348707 w 827771"/>
                <a:gd name="connsiteY59" fmla="*/ 1158550 h 1158550"/>
                <a:gd name="connsiteX60" fmla="*/ 571528 w 827771"/>
                <a:gd name="connsiteY60" fmla="*/ 1147410 h 1158550"/>
                <a:gd name="connsiteX61" fmla="*/ 604951 w 827771"/>
                <a:gd name="connsiteY61" fmla="*/ 1125130 h 1158550"/>
                <a:gd name="connsiteX62" fmla="*/ 616092 w 827771"/>
                <a:gd name="connsiteY62" fmla="*/ 1091710 h 1158550"/>
                <a:gd name="connsiteX63" fmla="*/ 137028 w 827771"/>
                <a:gd name="connsiteY63" fmla="*/ 1047151 h 1158550"/>
                <a:gd name="connsiteX64" fmla="*/ 148169 w 827771"/>
                <a:gd name="connsiteY64" fmla="*/ 969171 h 1158550"/>
                <a:gd name="connsiteX65" fmla="*/ 181592 w 827771"/>
                <a:gd name="connsiteY65" fmla="*/ 958031 h 1158550"/>
                <a:gd name="connsiteX66" fmla="*/ 215015 w 827771"/>
                <a:gd name="connsiteY66" fmla="*/ 935752 h 1158550"/>
                <a:gd name="connsiteX67" fmla="*/ 259579 w 827771"/>
                <a:gd name="connsiteY67" fmla="*/ 924612 h 1158550"/>
                <a:gd name="connsiteX68" fmla="*/ 348707 w 827771"/>
                <a:gd name="connsiteY68" fmla="*/ 902332 h 1158550"/>
                <a:gd name="connsiteX69" fmla="*/ 393271 w 827771"/>
                <a:gd name="connsiteY69" fmla="*/ 880052 h 1158550"/>
                <a:gd name="connsiteX70" fmla="*/ 471259 w 827771"/>
                <a:gd name="connsiteY70" fmla="*/ 846632 h 1158550"/>
                <a:gd name="connsiteX71" fmla="*/ 538105 w 827771"/>
                <a:gd name="connsiteY71" fmla="*/ 790933 h 1158550"/>
                <a:gd name="connsiteX72" fmla="*/ 616092 w 827771"/>
                <a:gd name="connsiteY72" fmla="*/ 746373 h 1158550"/>
                <a:gd name="connsiteX73" fmla="*/ 649515 w 827771"/>
                <a:gd name="connsiteY73" fmla="*/ 735233 h 1158550"/>
                <a:gd name="connsiteX74" fmla="*/ 682938 w 827771"/>
                <a:gd name="connsiteY74" fmla="*/ 679534 h 1158550"/>
                <a:gd name="connsiteX75" fmla="*/ 727502 w 827771"/>
                <a:gd name="connsiteY75" fmla="*/ 590415 h 1158550"/>
                <a:gd name="connsiteX76" fmla="*/ 749784 w 827771"/>
                <a:gd name="connsiteY76" fmla="*/ 556995 h 1158550"/>
                <a:gd name="connsiteX77" fmla="*/ 794348 w 827771"/>
                <a:gd name="connsiteY77" fmla="*/ 501296 h 1158550"/>
                <a:gd name="connsiteX78" fmla="*/ 827771 w 827771"/>
                <a:gd name="connsiteY78" fmla="*/ 412176 h 1158550"/>
                <a:gd name="connsiteX79" fmla="*/ 816630 w 827771"/>
                <a:gd name="connsiteY79" fmla="*/ 367617 h 1158550"/>
                <a:gd name="connsiteX80" fmla="*/ 526964 w 827771"/>
                <a:gd name="connsiteY80" fmla="*/ 423316 h 1158550"/>
                <a:gd name="connsiteX81" fmla="*/ 526964 w 827771"/>
                <a:gd name="connsiteY81" fmla="*/ 646114 h 1158550"/>
                <a:gd name="connsiteX82" fmla="*/ 560387 w 827771"/>
                <a:gd name="connsiteY82" fmla="*/ 657254 h 1158550"/>
                <a:gd name="connsiteX83" fmla="*/ 671797 w 827771"/>
                <a:gd name="connsiteY83" fmla="*/ 701814 h 1158550"/>
                <a:gd name="connsiteX84" fmla="*/ 705220 w 827771"/>
                <a:gd name="connsiteY84" fmla="*/ 712954 h 1158550"/>
                <a:gd name="connsiteX85" fmla="*/ 727502 w 827771"/>
                <a:gd name="connsiteY85" fmla="*/ 746373 h 1158550"/>
                <a:gd name="connsiteX86" fmla="*/ 682938 w 827771"/>
                <a:gd name="connsiteY86" fmla="*/ 790933 h 1158550"/>
                <a:gd name="connsiteX87" fmla="*/ 638374 w 827771"/>
                <a:gd name="connsiteY87" fmla="*/ 802073 h 1158550"/>
                <a:gd name="connsiteX88" fmla="*/ 281861 w 827771"/>
                <a:gd name="connsiteY88" fmla="*/ 790933 h 1158550"/>
                <a:gd name="connsiteX89" fmla="*/ 226156 w 827771"/>
                <a:gd name="connsiteY89" fmla="*/ 813213 h 115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27771" h="1158550">
                  <a:moveTo>
                    <a:pt x="226156" y="813213"/>
                  </a:moveTo>
                  <a:cubicBezTo>
                    <a:pt x="215015" y="805786"/>
                    <a:pt x="222158" y="767801"/>
                    <a:pt x="215015" y="746373"/>
                  </a:cubicBezTo>
                  <a:cubicBezTo>
                    <a:pt x="210781" y="733671"/>
                    <a:pt x="192733" y="726343"/>
                    <a:pt x="192733" y="712954"/>
                  </a:cubicBezTo>
                  <a:cubicBezTo>
                    <a:pt x="192733" y="671438"/>
                    <a:pt x="201196" y="629564"/>
                    <a:pt x="215015" y="590415"/>
                  </a:cubicBezTo>
                  <a:cubicBezTo>
                    <a:pt x="227150" y="556035"/>
                    <a:pt x="257226" y="516627"/>
                    <a:pt x="293002" y="501296"/>
                  </a:cubicBezTo>
                  <a:cubicBezTo>
                    <a:pt x="307076" y="495265"/>
                    <a:pt x="322843" y="494362"/>
                    <a:pt x="337566" y="490156"/>
                  </a:cubicBezTo>
                  <a:cubicBezTo>
                    <a:pt x="348858" y="486930"/>
                    <a:pt x="359659" y="482106"/>
                    <a:pt x="370989" y="479016"/>
                  </a:cubicBezTo>
                  <a:cubicBezTo>
                    <a:pt x="400534" y="470959"/>
                    <a:pt x="431065" y="466419"/>
                    <a:pt x="460118" y="456736"/>
                  </a:cubicBezTo>
                  <a:cubicBezTo>
                    <a:pt x="511505" y="439608"/>
                    <a:pt x="482025" y="447899"/>
                    <a:pt x="549246" y="434456"/>
                  </a:cubicBezTo>
                  <a:cubicBezTo>
                    <a:pt x="560387" y="427029"/>
                    <a:pt x="570693" y="418164"/>
                    <a:pt x="582669" y="412176"/>
                  </a:cubicBezTo>
                  <a:cubicBezTo>
                    <a:pt x="593173" y="406925"/>
                    <a:pt x="605826" y="406739"/>
                    <a:pt x="616092" y="401036"/>
                  </a:cubicBezTo>
                  <a:cubicBezTo>
                    <a:pt x="676060" y="367724"/>
                    <a:pt x="675761" y="363653"/>
                    <a:pt x="716361" y="323057"/>
                  </a:cubicBezTo>
                  <a:cubicBezTo>
                    <a:pt x="727635" y="277966"/>
                    <a:pt x="743341" y="237937"/>
                    <a:pt x="716361" y="189378"/>
                  </a:cubicBezTo>
                  <a:cubicBezTo>
                    <a:pt x="708924" y="175993"/>
                    <a:pt x="686931" y="180566"/>
                    <a:pt x="671797" y="178238"/>
                  </a:cubicBezTo>
                  <a:cubicBezTo>
                    <a:pt x="626542" y="171277"/>
                    <a:pt x="488186" y="159523"/>
                    <a:pt x="448976" y="155959"/>
                  </a:cubicBezTo>
                  <a:cubicBezTo>
                    <a:pt x="426959" y="148621"/>
                    <a:pt x="397837" y="142171"/>
                    <a:pt x="382130" y="122539"/>
                  </a:cubicBezTo>
                  <a:cubicBezTo>
                    <a:pt x="374794" y="113370"/>
                    <a:pt x="374703" y="100259"/>
                    <a:pt x="370989" y="89119"/>
                  </a:cubicBezTo>
                  <a:cubicBezTo>
                    <a:pt x="374703" y="74266"/>
                    <a:pt x="372565" y="56515"/>
                    <a:pt x="382130" y="44560"/>
                  </a:cubicBezTo>
                  <a:cubicBezTo>
                    <a:pt x="389467" y="35390"/>
                    <a:pt x="405049" y="38671"/>
                    <a:pt x="415553" y="33420"/>
                  </a:cubicBezTo>
                  <a:cubicBezTo>
                    <a:pt x="501940" y="-9770"/>
                    <a:pt x="398390" y="28000"/>
                    <a:pt x="482400" y="0"/>
                  </a:cubicBezTo>
                  <a:cubicBezTo>
                    <a:pt x="530678" y="3713"/>
                    <a:pt x="581798" y="-5598"/>
                    <a:pt x="627233" y="11140"/>
                  </a:cubicBezTo>
                  <a:cubicBezTo>
                    <a:pt x="656800" y="22032"/>
                    <a:pt x="694079" y="77979"/>
                    <a:pt x="694079" y="77979"/>
                  </a:cubicBezTo>
                  <a:cubicBezTo>
                    <a:pt x="697793" y="89119"/>
                    <a:pt x="705220" y="99656"/>
                    <a:pt x="705220" y="111399"/>
                  </a:cubicBezTo>
                  <a:cubicBezTo>
                    <a:pt x="705220" y="133986"/>
                    <a:pt x="704181" y="158036"/>
                    <a:pt x="694079" y="178238"/>
                  </a:cubicBezTo>
                  <a:cubicBezTo>
                    <a:pt x="688091" y="190214"/>
                    <a:pt x="673748" y="197713"/>
                    <a:pt x="660656" y="200518"/>
                  </a:cubicBezTo>
                  <a:cubicBezTo>
                    <a:pt x="620548" y="209112"/>
                    <a:pt x="578955" y="207945"/>
                    <a:pt x="538105" y="211658"/>
                  </a:cubicBezTo>
                  <a:cubicBezTo>
                    <a:pt x="435986" y="237185"/>
                    <a:pt x="474457" y="216952"/>
                    <a:pt x="415553" y="256218"/>
                  </a:cubicBezTo>
                  <a:cubicBezTo>
                    <a:pt x="394725" y="318694"/>
                    <a:pt x="386474" y="328818"/>
                    <a:pt x="415553" y="423316"/>
                  </a:cubicBezTo>
                  <a:cubicBezTo>
                    <a:pt x="419007" y="434540"/>
                    <a:pt x="437835" y="430743"/>
                    <a:pt x="448976" y="434456"/>
                  </a:cubicBezTo>
                  <a:cubicBezTo>
                    <a:pt x="484770" y="470245"/>
                    <a:pt x="457158" y="450278"/>
                    <a:pt x="515823" y="467876"/>
                  </a:cubicBezTo>
                  <a:cubicBezTo>
                    <a:pt x="538320" y="474624"/>
                    <a:pt x="559883" y="484460"/>
                    <a:pt x="582669" y="490156"/>
                  </a:cubicBezTo>
                  <a:cubicBezTo>
                    <a:pt x="638626" y="504144"/>
                    <a:pt x="612707" y="496455"/>
                    <a:pt x="660656" y="512435"/>
                  </a:cubicBezTo>
                  <a:cubicBezTo>
                    <a:pt x="668083" y="523575"/>
                    <a:pt x="680737" y="532648"/>
                    <a:pt x="682938" y="545855"/>
                  </a:cubicBezTo>
                  <a:cubicBezTo>
                    <a:pt x="684869" y="557438"/>
                    <a:pt x="681353" y="572450"/>
                    <a:pt x="671797" y="579275"/>
                  </a:cubicBezTo>
                  <a:cubicBezTo>
                    <a:pt x="641211" y="601120"/>
                    <a:pt x="559809" y="608003"/>
                    <a:pt x="526964" y="612695"/>
                  </a:cubicBezTo>
                  <a:cubicBezTo>
                    <a:pt x="519073" y="611978"/>
                    <a:pt x="396763" y="620509"/>
                    <a:pt x="370989" y="579275"/>
                  </a:cubicBezTo>
                  <a:cubicBezTo>
                    <a:pt x="358541" y="559360"/>
                    <a:pt x="356134" y="534715"/>
                    <a:pt x="348707" y="512435"/>
                  </a:cubicBezTo>
                  <a:cubicBezTo>
                    <a:pt x="344993" y="501295"/>
                    <a:pt x="348069" y="484267"/>
                    <a:pt x="337566" y="479016"/>
                  </a:cubicBezTo>
                  <a:cubicBezTo>
                    <a:pt x="322711" y="471589"/>
                    <a:pt x="308552" y="462567"/>
                    <a:pt x="293002" y="456736"/>
                  </a:cubicBezTo>
                  <a:cubicBezTo>
                    <a:pt x="278665" y="451360"/>
                    <a:pt x="263293" y="449309"/>
                    <a:pt x="248438" y="445596"/>
                  </a:cubicBezTo>
                  <a:cubicBezTo>
                    <a:pt x="211301" y="449309"/>
                    <a:pt x="173916" y="451061"/>
                    <a:pt x="137028" y="456736"/>
                  </a:cubicBezTo>
                  <a:cubicBezTo>
                    <a:pt x="125421" y="458522"/>
                    <a:pt x="111909" y="459573"/>
                    <a:pt x="103605" y="467876"/>
                  </a:cubicBezTo>
                  <a:cubicBezTo>
                    <a:pt x="91862" y="479618"/>
                    <a:pt x="88750" y="497582"/>
                    <a:pt x="81323" y="512435"/>
                  </a:cubicBezTo>
                  <a:cubicBezTo>
                    <a:pt x="77609" y="531002"/>
                    <a:pt x="74774" y="549766"/>
                    <a:pt x="70181" y="568135"/>
                  </a:cubicBezTo>
                  <a:cubicBezTo>
                    <a:pt x="58313" y="615600"/>
                    <a:pt x="6987" y="697895"/>
                    <a:pt x="70181" y="735233"/>
                  </a:cubicBezTo>
                  <a:cubicBezTo>
                    <a:pt x="137400" y="774949"/>
                    <a:pt x="226156" y="742660"/>
                    <a:pt x="304143" y="746373"/>
                  </a:cubicBezTo>
                  <a:cubicBezTo>
                    <a:pt x="318998" y="750086"/>
                    <a:pt x="337183" y="747431"/>
                    <a:pt x="348707" y="757513"/>
                  </a:cubicBezTo>
                  <a:cubicBezTo>
                    <a:pt x="368860" y="775146"/>
                    <a:pt x="393271" y="824353"/>
                    <a:pt x="393271" y="824353"/>
                  </a:cubicBezTo>
                  <a:cubicBezTo>
                    <a:pt x="367741" y="926462"/>
                    <a:pt x="396468" y="896488"/>
                    <a:pt x="337566" y="935752"/>
                  </a:cubicBezTo>
                  <a:cubicBezTo>
                    <a:pt x="237297" y="932039"/>
                    <a:pt x="136598" y="934595"/>
                    <a:pt x="36758" y="924612"/>
                  </a:cubicBezTo>
                  <a:cubicBezTo>
                    <a:pt x="23435" y="923280"/>
                    <a:pt x="6583" y="915322"/>
                    <a:pt x="3335" y="902332"/>
                  </a:cubicBezTo>
                  <a:cubicBezTo>
                    <a:pt x="-2144" y="880419"/>
                    <a:pt x="-2407" y="850497"/>
                    <a:pt x="14476" y="835492"/>
                  </a:cubicBezTo>
                  <a:cubicBezTo>
                    <a:pt x="37366" y="815148"/>
                    <a:pt x="103605" y="813213"/>
                    <a:pt x="103605" y="813213"/>
                  </a:cubicBezTo>
                  <a:cubicBezTo>
                    <a:pt x="137028" y="816926"/>
                    <a:pt x="172270" y="812862"/>
                    <a:pt x="203874" y="824353"/>
                  </a:cubicBezTo>
                  <a:cubicBezTo>
                    <a:pt x="216457" y="828928"/>
                    <a:pt x="220718" y="845537"/>
                    <a:pt x="226156" y="857772"/>
                  </a:cubicBezTo>
                  <a:cubicBezTo>
                    <a:pt x="235695" y="879233"/>
                    <a:pt x="243832" y="901583"/>
                    <a:pt x="248438" y="924612"/>
                  </a:cubicBezTo>
                  <a:cubicBezTo>
                    <a:pt x="253715" y="950994"/>
                    <a:pt x="274183" y="1057914"/>
                    <a:pt x="281861" y="1069430"/>
                  </a:cubicBezTo>
                  <a:cubicBezTo>
                    <a:pt x="289288" y="1080570"/>
                    <a:pt x="298155" y="1090875"/>
                    <a:pt x="304143" y="1102850"/>
                  </a:cubicBezTo>
                  <a:cubicBezTo>
                    <a:pt x="309395" y="1113353"/>
                    <a:pt x="307948" y="1127101"/>
                    <a:pt x="315284" y="1136270"/>
                  </a:cubicBezTo>
                  <a:cubicBezTo>
                    <a:pt x="323649" y="1146725"/>
                    <a:pt x="337566" y="1151123"/>
                    <a:pt x="348707" y="1158550"/>
                  </a:cubicBezTo>
                  <a:cubicBezTo>
                    <a:pt x="422981" y="1154837"/>
                    <a:pt x="497786" y="1157028"/>
                    <a:pt x="571528" y="1147410"/>
                  </a:cubicBezTo>
                  <a:cubicBezTo>
                    <a:pt x="584805" y="1145678"/>
                    <a:pt x="596586" y="1135585"/>
                    <a:pt x="604951" y="1125130"/>
                  </a:cubicBezTo>
                  <a:cubicBezTo>
                    <a:pt x="612287" y="1115961"/>
                    <a:pt x="612378" y="1102850"/>
                    <a:pt x="616092" y="1091710"/>
                  </a:cubicBezTo>
                  <a:cubicBezTo>
                    <a:pt x="553405" y="903665"/>
                    <a:pt x="645986" y="1146450"/>
                    <a:pt x="137028" y="1047151"/>
                  </a:cubicBezTo>
                  <a:cubicBezTo>
                    <a:pt x="111257" y="1042123"/>
                    <a:pt x="136426" y="992656"/>
                    <a:pt x="148169" y="969171"/>
                  </a:cubicBezTo>
                  <a:cubicBezTo>
                    <a:pt x="153421" y="958667"/>
                    <a:pt x="171088" y="963282"/>
                    <a:pt x="181592" y="958031"/>
                  </a:cubicBezTo>
                  <a:cubicBezTo>
                    <a:pt x="193568" y="952044"/>
                    <a:pt x="202708" y="941026"/>
                    <a:pt x="215015" y="935752"/>
                  </a:cubicBezTo>
                  <a:cubicBezTo>
                    <a:pt x="229089" y="929721"/>
                    <a:pt x="244856" y="928818"/>
                    <a:pt x="259579" y="924612"/>
                  </a:cubicBezTo>
                  <a:cubicBezTo>
                    <a:pt x="339515" y="901775"/>
                    <a:pt x="235453" y="924981"/>
                    <a:pt x="348707" y="902332"/>
                  </a:cubicBezTo>
                  <a:cubicBezTo>
                    <a:pt x="363562" y="894905"/>
                    <a:pt x="378006" y="886594"/>
                    <a:pt x="393271" y="880052"/>
                  </a:cubicBezTo>
                  <a:cubicBezTo>
                    <a:pt x="431013" y="863878"/>
                    <a:pt x="432364" y="873856"/>
                    <a:pt x="471259" y="846632"/>
                  </a:cubicBezTo>
                  <a:cubicBezTo>
                    <a:pt x="495020" y="830001"/>
                    <a:pt x="515210" y="808738"/>
                    <a:pt x="538105" y="790933"/>
                  </a:cubicBezTo>
                  <a:cubicBezTo>
                    <a:pt x="560992" y="773134"/>
                    <a:pt x="589761" y="757657"/>
                    <a:pt x="616092" y="746373"/>
                  </a:cubicBezTo>
                  <a:cubicBezTo>
                    <a:pt x="626886" y="741747"/>
                    <a:pt x="638374" y="738946"/>
                    <a:pt x="649515" y="735233"/>
                  </a:cubicBezTo>
                  <a:cubicBezTo>
                    <a:pt x="660656" y="716667"/>
                    <a:pt x="672672" y="698598"/>
                    <a:pt x="682938" y="679534"/>
                  </a:cubicBezTo>
                  <a:cubicBezTo>
                    <a:pt x="698686" y="650291"/>
                    <a:pt x="709077" y="618049"/>
                    <a:pt x="727502" y="590415"/>
                  </a:cubicBezTo>
                  <a:cubicBezTo>
                    <a:pt x="734929" y="579275"/>
                    <a:pt x="741750" y="567706"/>
                    <a:pt x="749784" y="556995"/>
                  </a:cubicBezTo>
                  <a:cubicBezTo>
                    <a:pt x="764051" y="537974"/>
                    <a:pt x="781158" y="521079"/>
                    <a:pt x="794348" y="501296"/>
                  </a:cubicBezTo>
                  <a:cubicBezTo>
                    <a:pt x="817652" y="466344"/>
                    <a:pt x="817973" y="451364"/>
                    <a:pt x="827771" y="412176"/>
                  </a:cubicBezTo>
                  <a:cubicBezTo>
                    <a:pt x="824057" y="397323"/>
                    <a:pt x="831822" y="369516"/>
                    <a:pt x="816630" y="367617"/>
                  </a:cubicBezTo>
                  <a:cubicBezTo>
                    <a:pt x="573584" y="337240"/>
                    <a:pt x="604793" y="319555"/>
                    <a:pt x="526964" y="423316"/>
                  </a:cubicBezTo>
                  <a:cubicBezTo>
                    <a:pt x="505815" y="507905"/>
                    <a:pt x="497640" y="521500"/>
                    <a:pt x="526964" y="646114"/>
                  </a:cubicBezTo>
                  <a:cubicBezTo>
                    <a:pt x="529654" y="657545"/>
                    <a:pt x="549593" y="652628"/>
                    <a:pt x="560387" y="657254"/>
                  </a:cubicBezTo>
                  <a:cubicBezTo>
                    <a:pt x="675138" y="706428"/>
                    <a:pt x="519645" y="651101"/>
                    <a:pt x="671797" y="701814"/>
                  </a:cubicBezTo>
                  <a:lnTo>
                    <a:pt x="705220" y="712954"/>
                  </a:lnTo>
                  <a:cubicBezTo>
                    <a:pt x="712647" y="724094"/>
                    <a:pt x="725301" y="733166"/>
                    <a:pt x="727502" y="746373"/>
                  </a:cubicBezTo>
                  <a:cubicBezTo>
                    <a:pt x="733579" y="782832"/>
                    <a:pt x="706568" y="784182"/>
                    <a:pt x="682938" y="790933"/>
                  </a:cubicBezTo>
                  <a:cubicBezTo>
                    <a:pt x="668215" y="795139"/>
                    <a:pt x="653229" y="798360"/>
                    <a:pt x="638374" y="802073"/>
                  </a:cubicBezTo>
                  <a:cubicBezTo>
                    <a:pt x="519536" y="798360"/>
                    <a:pt x="400563" y="797715"/>
                    <a:pt x="281861" y="790933"/>
                  </a:cubicBezTo>
                  <a:cubicBezTo>
                    <a:pt x="25238" y="776270"/>
                    <a:pt x="237297" y="820640"/>
                    <a:pt x="226156" y="813213"/>
                  </a:cubicBez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78041" y="3340198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83691" y="3370059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47264" y="3818363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11775" y="4074581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31914" y="3793454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71048" y="3639196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291899" y="4111559"/>
              <a:ext cx="284799" cy="284799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55472" y="3436281"/>
              <a:ext cx="284799" cy="284799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526976" y="3793454"/>
              <a:ext cx="284799" cy="284799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776328" y="3533564"/>
              <a:ext cx="284799" cy="284799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 rot="5400000">
            <a:off x="5204850" y="3288484"/>
            <a:ext cx="1245803" cy="1557378"/>
          </a:xfrm>
          <a:custGeom>
            <a:avLst/>
            <a:gdLst>
              <a:gd name="connsiteX0" fmla="*/ 226156 w 827771"/>
              <a:gd name="connsiteY0" fmla="*/ 813213 h 1158550"/>
              <a:gd name="connsiteX1" fmla="*/ 215015 w 827771"/>
              <a:gd name="connsiteY1" fmla="*/ 746373 h 1158550"/>
              <a:gd name="connsiteX2" fmla="*/ 192733 w 827771"/>
              <a:gd name="connsiteY2" fmla="*/ 712954 h 1158550"/>
              <a:gd name="connsiteX3" fmla="*/ 215015 w 827771"/>
              <a:gd name="connsiteY3" fmla="*/ 590415 h 1158550"/>
              <a:gd name="connsiteX4" fmla="*/ 293002 w 827771"/>
              <a:gd name="connsiteY4" fmla="*/ 501296 h 1158550"/>
              <a:gd name="connsiteX5" fmla="*/ 337566 w 827771"/>
              <a:gd name="connsiteY5" fmla="*/ 490156 h 1158550"/>
              <a:gd name="connsiteX6" fmla="*/ 370989 w 827771"/>
              <a:gd name="connsiteY6" fmla="*/ 479016 h 1158550"/>
              <a:gd name="connsiteX7" fmla="*/ 460118 w 827771"/>
              <a:gd name="connsiteY7" fmla="*/ 456736 h 1158550"/>
              <a:gd name="connsiteX8" fmla="*/ 549246 w 827771"/>
              <a:gd name="connsiteY8" fmla="*/ 434456 h 1158550"/>
              <a:gd name="connsiteX9" fmla="*/ 582669 w 827771"/>
              <a:gd name="connsiteY9" fmla="*/ 412176 h 1158550"/>
              <a:gd name="connsiteX10" fmla="*/ 616092 w 827771"/>
              <a:gd name="connsiteY10" fmla="*/ 401036 h 1158550"/>
              <a:gd name="connsiteX11" fmla="*/ 716361 w 827771"/>
              <a:gd name="connsiteY11" fmla="*/ 323057 h 1158550"/>
              <a:gd name="connsiteX12" fmla="*/ 716361 w 827771"/>
              <a:gd name="connsiteY12" fmla="*/ 189378 h 1158550"/>
              <a:gd name="connsiteX13" fmla="*/ 671797 w 827771"/>
              <a:gd name="connsiteY13" fmla="*/ 178238 h 1158550"/>
              <a:gd name="connsiteX14" fmla="*/ 448976 w 827771"/>
              <a:gd name="connsiteY14" fmla="*/ 155959 h 1158550"/>
              <a:gd name="connsiteX15" fmla="*/ 382130 w 827771"/>
              <a:gd name="connsiteY15" fmla="*/ 122539 h 1158550"/>
              <a:gd name="connsiteX16" fmla="*/ 370989 w 827771"/>
              <a:gd name="connsiteY16" fmla="*/ 89119 h 1158550"/>
              <a:gd name="connsiteX17" fmla="*/ 382130 w 827771"/>
              <a:gd name="connsiteY17" fmla="*/ 44560 h 1158550"/>
              <a:gd name="connsiteX18" fmla="*/ 415553 w 827771"/>
              <a:gd name="connsiteY18" fmla="*/ 33420 h 1158550"/>
              <a:gd name="connsiteX19" fmla="*/ 482400 w 827771"/>
              <a:gd name="connsiteY19" fmla="*/ 0 h 1158550"/>
              <a:gd name="connsiteX20" fmla="*/ 627233 w 827771"/>
              <a:gd name="connsiteY20" fmla="*/ 11140 h 1158550"/>
              <a:gd name="connsiteX21" fmla="*/ 694079 w 827771"/>
              <a:gd name="connsiteY21" fmla="*/ 77979 h 1158550"/>
              <a:gd name="connsiteX22" fmla="*/ 705220 w 827771"/>
              <a:gd name="connsiteY22" fmla="*/ 111399 h 1158550"/>
              <a:gd name="connsiteX23" fmla="*/ 694079 w 827771"/>
              <a:gd name="connsiteY23" fmla="*/ 178238 h 1158550"/>
              <a:gd name="connsiteX24" fmla="*/ 660656 w 827771"/>
              <a:gd name="connsiteY24" fmla="*/ 200518 h 1158550"/>
              <a:gd name="connsiteX25" fmla="*/ 538105 w 827771"/>
              <a:gd name="connsiteY25" fmla="*/ 211658 h 1158550"/>
              <a:gd name="connsiteX26" fmla="*/ 415553 w 827771"/>
              <a:gd name="connsiteY26" fmla="*/ 256218 h 1158550"/>
              <a:gd name="connsiteX27" fmla="*/ 415553 w 827771"/>
              <a:gd name="connsiteY27" fmla="*/ 423316 h 1158550"/>
              <a:gd name="connsiteX28" fmla="*/ 448976 w 827771"/>
              <a:gd name="connsiteY28" fmla="*/ 434456 h 1158550"/>
              <a:gd name="connsiteX29" fmla="*/ 515823 w 827771"/>
              <a:gd name="connsiteY29" fmla="*/ 467876 h 1158550"/>
              <a:gd name="connsiteX30" fmla="*/ 582669 w 827771"/>
              <a:gd name="connsiteY30" fmla="*/ 490156 h 1158550"/>
              <a:gd name="connsiteX31" fmla="*/ 660656 w 827771"/>
              <a:gd name="connsiteY31" fmla="*/ 512435 h 1158550"/>
              <a:gd name="connsiteX32" fmla="*/ 682938 w 827771"/>
              <a:gd name="connsiteY32" fmla="*/ 545855 h 1158550"/>
              <a:gd name="connsiteX33" fmla="*/ 671797 w 827771"/>
              <a:gd name="connsiteY33" fmla="*/ 579275 h 1158550"/>
              <a:gd name="connsiteX34" fmla="*/ 526964 w 827771"/>
              <a:gd name="connsiteY34" fmla="*/ 612695 h 1158550"/>
              <a:gd name="connsiteX35" fmla="*/ 370989 w 827771"/>
              <a:gd name="connsiteY35" fmla="*/ 579275 h 1158550"/>
              <a:gd name="connsiteX36" fmla="*/ 348707 w 827771"/>
              <a:gd name="connsiteY36" fmla="*/ 512435 h 1158550"/>
              <a:gd name="connsiteX37" fmla="*/ 337566 w 827771"/>
              <a:gd name="connsiteY37" fmla="*/ 479016 h 1158550"/>
              <a:gd name="connsiteX38" fmla="*/ 293002 w 827771"/>
              <a:gd name="connsiteY38" fmla="*/ 456736 h 1158550"/>
              <a:gd name="connsiteX39" fmla="*/ 248438 w 827771"/>
              <a:gd name="connsiteY39" fmla="*/ 445596 h 1158550"/>
              <a:gd name="connsiteX40" fmla="*/ 137028 w 827771"/>
              <a:gd name="connsiteY40" fmla="*/ 456736 h 1158550"/>
              <a:gd name="connsiteX41" fmla="*/ 103605 w 827771"/>
              <a:gd name="connsiteY41" fmla="*/ 467876 h 1158550"/>
              <a:gd name="connsiteX42" fmla="*/ 81323 w 827771"/>
              <a:gd name="connsiteY42" fmla="*/ 512435 h 1158550"/>
              <a:gd name="connsiteX43" fmla="*/ 70181 w 827771"/>
              <a:gd name="connsiteY43" fmla="*/ 568135 h 1158550"/>
              <a:gd name="connsiteX44" fmla="*/ 70181 w 827771"/>
              <a:gd name="connsiteY44" fmla="*/ 735233 h 1158550"/>
              <a:gd name="connsiteX45" fmla="*/ 304143 w 827771"/>
              <a:gd name="connsiteY45" fmla="*/ 746373 h 1158550"/>
              <a:gd name="connsiteX46" fmla="*/ 348707 w 827771"/>
              <a:gd name="connsiteY46" fmla="*/ 757513 h 1158550"/>
              <a:gd name="connsiteX47" fmla="*/ 393271 w 827771"/>
              <a:gd name="connsiteY47" fmla="*/ 824353 h 1158550"/>
              <a:gd name="connsiteX48" fmla="*/ 337566 w 827771"/>
              <a:gd name="connsiteY48" fmla="*/ 935752 h 1158550"/>
              <a:gd name="connsiteX49" fmla="*/ 36758 w 827771"/>
              <a:gd name="connsiteY49" fmla="*/ 924612 h 1158550"/>
              <a:gd name="connsiteX50" fmla="*/ 3335 w 827771"/>
              <a:gd name="connsiteY50" fmla="*/ 902332 h 1158550"/>
              <a:gd name="connsiteX51" fmla="*/ 14476 w 827771"/>
              <a:gd name="connsiteY51" fmla="*/ 835492 h 1158550"/>
              <a:gd name="connsiteX52" fmla="*/ 103605 w 827771"/>
              <a:gd name="connsiteY52" fmla="*/ 813213 h 1158550"/>
              <a:gd name="connsiteX53" fmla="*/ 203874 w 827771"/>
              <a:gd name="connsiteY53" fmla="*/ 824353 h 1158550"/>
              <a:gd name="connsiteX54" fmla="*/ 226156 w 827771"/>
              <a:gd name="connsiteY54" fmla="*/ 857772 h 1158550"/>
              <a:gd name="connsiteX55" fmla="*/ 248438 w 827771"/>
              <a:gd name="connsiteY55" fmla="*/ 924612 h 1158550"/>
              <a:gd name="connsiteX56" fmla="*/ 281861 w 827771"/>
              <a:gd name="connsiteY56" fmla="*/ 1069430 h 1158550"/>
              <a:gd name="connsiteX57" fmla="*/ 304143 w 827771"/>
              <a:gd name="connsiteY57" fmla="*/ 1102850 h 1158550"/>
              <a:gd name="connsiteX58" fmla="*/ 315284 w 827771"/>
              <a:gd name="connsiteY58" fmla="*/ 1136270 h 1158550"/>
              <a:gd name="connsiteX59" fmla="*/ 348707 w 827771"/>
              <a:gd name="connsiteY59" fmla="*/ 1158550 h 1158550"/>
              <a:gd name="connsiteX60" fmla="*/ 571528 w 827771"/>
              <a:gd name="connsiteY60" fmla="*/ 1147410 h 1158550"/>
              <a:gd name="connsiteX61" fmla="*/ 604951 w 827771"/>
              <a:gd name="connsiteY61" fmla="*/ 1125130 h 1158550"/>
              <a:gd name="connsiteX62" fmla="*/ 616092 w 827771"/>
              <a:gd name="connsiteY62" fmla="*/ 1091710 h 1158550"/>
              <a:gd name="connsiteX63" fmla="*/ 137028 w 827771"/>
              <a:gd name="connsiteY63" fmla="*/ 1047151 h 1158550"/>
              <a:gd name="connsiteX64" fmla="*/ 148169 w 827771"/>
              <a:gd name="connsiteY64" fmla="*/ 969171 h 1158550"/>
              <a:gd name="connsiteX65" fmla="*/ 181592 w 827771"/>
              <a:gd name="connsiteY65" fmla="*/ 958031 h 1158550"/>
              <a:gd name="connsiteX66" fmla="*/ 215015 w 827771"/>
              <a:gd name="connsiteY66" fmla="*/ 935752 h 1158550"/>
              <a:gd name="connsiteX67" fmla="*/ 259579 w 827771"/>
              <a:gd name="connsiteY67" fmla="*/ 924612 h 1158550"/>
              <a:gd name="connsiteX68" fmla="*/ 348707 w 827771"/>
              <a:gd name="connsiteY68" fmla="*/ 902332 h 1158550"/>
              <a:gd name="connsiteX69" fmla="*/ 393271 w 827771"/>
              <a:gd name="connsiteY69" fmla="*/ 880052 h 1158550"/>
              <a:gd name="connsiteX70" fmla="*/ 471259 w 827771"/>
              <a:gd name="connsiteY70" fmla="*/ 846632 h 1158550"/>
              <a:gd name="connsiteX71" fmla="*/ 538105 w 827771"/>
              <a:gd name="connsiteY71" fmla="*/ 790933 h 1158550"/>
              <a:gd name="connsiteX72" fmla="*/ 616092 w 827771"/>
              <a:gd name="connsiteY72" fmla="*/ 746373 h 1158550"/>
              <a:gd name="connsiteX73" fmla="*/ 649515 w 827771"/>
              <a:gd name="connsiteY73" fmla="*/ 735233 h 1158550"/>
              <a:gd name="connsiteX74" fmla="*/ 682938 w 827771"/>
              <a:gd name="connsiteY74" fmla="*/ 679534 h 1158550"/>
              <a:gd name="connsiteX75" fmla="*/ 727502 w 827771"/>
              <a:gd name="connsiteY75" fmla="*/ 590415 h 1158550"/>
              <a:gd name="connsiteX76" fmla="*/ 749784 w 827771"/>
              <a:gd name="connsiteY76" fmla="*/ 556995 h 1158550"/>
              <a:gd name="connsiteX77" fmla="*/ 794348 w 827771"/>
              <a:gd name="connsiteY77" fmla="*/ 501296 h 1158550"/>
              <a:gd name="connsiteX78" fmla="*/ 827771 w 827771"/>
              <a:gd name="connsiteY78" fmla="*/ 412176 h 1158550"/>
              <a:gd name="connsiteX79" fmla="*/ 816630 w 827771"/>
              <a:gd name="connsiteY79" fmla="*/ 367617 h 1158550"/>
              <a:gd name="connsiteX80" fmla="*/ 526964 w 827771"/>
              <a:gd name="connsiteY80" fmla="*/ 423316 h 1158550"/>
              <a:gd name="connsiteX81" fmla="*/ 526964 w 827771"/>
              <a:gd name="connsiteY81" fmla="*/ 646114 h 1158550"/>
              <a:gd name="connsiteX82" fmla="*/ 560387 w 827771"/>
              <a:gd name="connsiteY82" fmla="*/ 657254 h 1158550"/>
              <a:gd name="connsiteX83" fmla="*/ 671797 w 827771"/>
              <a:gd name="connsiteY83" fmla="*/ 701814 h 1158550"/>
              <a:gd name="connsiteX84" fmla="*/ 705220 w 827771"/>
              <a:gd name="connsiteY84" fmla="*/ 712954 h 1158550"/>
              <a:gd name="connsiteX85" fmla="*/ 727502 w 827771"/>
              <a:gd name="connsiteY85" fmla="*/ 746373 h 1158550"/>
              <a:gd name="connsiteX86" fmla="*/ 682938 w 827771"/>
              <a:gd name="connsiteY86" fmla="*/ 790933 h 1158550"/>
              <a:gd name="connsiteX87" fmla="*/ 638374 w 827771"/>
              <a:gd name="connsiteY87" fmla="*/ 802073 h 1158550"/>
              <a:gd name="connsiteX88" fmla="*/ 281861 w 827771"/>
              <a:gd name="connsiteY88" fmla="*/ 790933 h 1158550"/>
              <a:gd name="connsiteX89" fmla="*/ 226156 w 827771"/>
              <a:gd name="connsiteY89" fmla="*/ 813213 h 11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27771" h="1158550">
                <a:moveTo>
                  <a:pt x="226156" y="813213"/>
                </a:moveTo>
                <a:cubicBezTo>
                  <a:pt x="215015" y="805786"/>
                  <a:pt x="222158" y="767801"/>
                  <a:pt x="215015" y="746373"/>
                </a:cubicBezTo>
                <a:cubicBezTo>
                  <a:pt x="210781" y="733671"/>
                  <a:pt x="192733" y="726343"/>
                  <a:pt x="192733" y="712954"/>
                </a:cubicBezTo>
                <a:cubicBezTo>
                  <a:pt x="192733" y="671438"/>
                  <a:pt x="201196" y="629564"/>
                  <a:pt x="215015" y="590415"/>
                </a:cubicBezTo>
                <a:cubicBezTo>
                  <a:pt x="227150" y="556035"/>
                  <a:pt x="257226" y="516627"/>
                  <a:pt x="293002" y="501296"/>
                </a:cubicBezTo>
                <a:cubicBezTo>
                  <a:pt x="307076" y="495265"/>
                  <a:pt x="322843" y="494362"/>
                  <a:pt x="337566" y="490156"/>
                </a:cubicBezTo>
                <a:cubicBezTo>
                  <a:pt x="348858" y="486930"/>
                  <a:pt x="359659" y="482106"/>
                  <a:pt x="370989" y="479016"/>
                </a:cubicBezTo>
                <a:cubicBezTo>
                  <a:pt x="400534" y="470959"/>
                  <a:pt x="431065" y="466419"/>
                  <a:pt x="460118" y="456736"/>
                </a:cubicBezTo>
                <a:cubicBezTo>
                  <a:pt x="511505" y="439608"/>
                  <a:pt x="482025" y="447899"/>
                  <a:pt x="549246" y="434456"/>
                </a:cubicBezTo>
                <a:cubicBezTo>
                  <a:pt x="560387" y="427029"/>
                  <a:pt x="570693" y="418164"/>
                  <a:pt x="582669" y="412176"/>
                </a:cubicBezTo>
                <a:cubicBezTo>
                  <a:pt x="593173" y="406925"/>
                  <a:pt x="605826" y="406739"/>
                  <a:pt x="616092" y="401036"/>
                </a:cubicBezTo>
                <a:cubicBezTo>
                  <a:pt x="676060" y="367724"/>
                  <a:pt x="675761" y="363653"/>
                  <a:pt x="716361" y="323057"/>
                </a:cubicBezTo>
                <a:cubicBezTo>
                  <a:pt x="727635" y="277966"/>
                  <a:pt x="743341" y="237937"/>
                  <a:pt x="716361" y="189378"/>
                </a:cubicBezTo>
                <a:cubicBezTo>
                  <a:pt x="708924" y="175993"/>
                  <a:pt x="686931" y="180566"/>
                  <a:pt x="671797" y="178238"/>
                </a:cubicBezTo>
                <a:cubicBezTo>
                  <a:pt x="626542" y="171277"/>
                  <a:pt x="488186" y="159523"/>
                  <a:pt x="448976" y="155959"/>
                </a:cubicBezTo>
                <a:cubicBezTo>
                  <a:pt x="426959" y="148621"/>
                  <a:pt x="397837" y="142171"/>
                  <a:pt x="382130" y="122539"/>
                </a:cubicBezTo>
                <a:cubicBezTo>
                  <a:pt x="374794" y="113370"/>
                  <a:pt x="374703" y="100259"/>
                  <a:pt x="370989" y="89119"/>
                </a:cubicBezTo>
                <a:cubicBezTo>
                  <a:pt x="374703" y="74266"/>
                  <a:pt x="372565" y="56515"/>
                  <a:pt x="382130" y="44560"/>
                </a:cubicBezTo>
                <a:cubicBezTo>
                  <a:pt x="389467" y="35390"/>
                  <a:pt x="405049" y="38671"/>
                  <a:pt x="415553" y="33420"/>
                </a:cubicBezTo>
                <a:cubicBezTo>
                  <a:pt x="501940" y="-9770"/>
                  <a:pt x="398390" y="28000"/>
                  <a:pt x="482400" y="0"/>
                </a:cubicBezTo>
                <a:cubicBezTo>
                  <a:pt x="530678" y="3713"/>
                  <a:pt x="581798" y="-5598"/>
                  <a:pt x="627233" y="11140"/>
                </a:cubicBezTo>
                <a:cubicBezTo>
                  <a:pt x="656800" y="22032"/>
                  <a:pt x="694079" y="77979"/>
                  <a:pt x="694079" y="77979"/>
                </a:cubicBezTo>
                <a:cubicBezTo>
                  <a:pt x="697793" y="89119"/>
                  <a:pt x="705220" y="99656"/>
                  <a:pt x="705220" y="111399"/>
                </a:cubicBezTo>
                <a:cubicBezTo>
                  <a:pt x="705220" y="133986"/>
                  <a:pt x="704181" y="158036"/>
                  <a:pt x="694079" y="178238"/>
                </a:cubicBezTo>
                <a:cubicBezTo>
                  <a:pt x="688091" y="190214"/>
                  <a:pt x="673748" y="197713"/>
                  <a:pt x="660656" y="200518"/>
                </a:cubicBezTo>
                <a:cubicBezTo>
                  <a:pt x="620548" y="209112"/>
                  <a:pt x="578955" y="207945"/>
                  <a:pt x="538105" y="211658"/>
                </a:cubicBezTo>
                <a:cubicBezTo>
                  <a:pt x="435986" y="237185"/>
                  <a:pt x="474457" y="216952"/>
                  <a:pt x="415553" y="256218"/>
                </a:cubicBezTo>
                <a:cubicBezTo>
                  <a:pt x="394725" y="318694"/>
                  <a:pt x="386474" y="328818"/>
                  <a:pt x="415553" y="423316"/>
                </a:cubicBezTo>
                <a:cubicBezTo>
                  <a:pt x="419007" y="434540"/>
                  <a:pt x="437835" y="430743"/>
                  <a:pt x="448976" y="434456"/>
                </a:cubicBezTo>
                <a:cubicBezTo>
                  <a:pt x="484770" y="470245"/>
                  <a:pt x="457158" y="450278"/>
                  <a:pt x="515823" y="467876"/>
                </a:cubicBezTo>
                <a:cubicBezTo>
                  <a:pt x="538320" y="474624"/>
                  <a:pt x="559883" y="484460"/>
                  <a:pt x="582669" y="490156"/>
                </a:cubicBezTo>
                <a:cubicBezTo>
                  <a:pt x="638626" y="504144"/>
                  <a:pt x="612707" y="496455"/>
                  <a:pt x="660656" y="512435"/>
                </a:cubicBezTo>
                <a:cubicBezTo>
                  <a:pt x="668083" y="523575"/>
                  <a:pt x="680737" y="532648"/>
                  <a:pt x="682938" y="545855"/>
                </a:cubicBezTo>
                <a:cubicBezTo>
                  <a:pt x="684869" y="557438"/>
                  <a:pt x="681353" y="572450"/>
                  <a:pt x="671797" y="579275"/>
                </a:cubicBezTo>
                <a:cubicBezTo>
                  <a:pt x="641211" y="601120"/>
                  <a:pt x="559809" y="608003"/>
                  <a:pt x="526964" y="612695"/>
                </a:cubicBezTo>
                <a:cubicBezTo>
                  <a:pt x="519073" y="611978"/>
                  <a:pt x="396763" y="620509"/>
                  <a:pt x="370989" y="579275"/>
                </a:cubicBezTo>
                <a:cubicBezTo>
                  <a:pt x="358541" y="559360"/>
                  <a:pt x="356134" y="534715"/>
                  <a:pt x="348707" y="512435"/>
                </a:cubicBezTo>
                <a:cubicBezTo>
                  <a:pt x="344993" y="501295"/>
                  <a:pt x="348069" y="484267"/>
                  <a:pt x="337566" y="479016"/>
                </a:cubicBezTo>
                <a:cubicBezTo>
                  <a:pt x="322711" y="471589"/>
                  <a:pt x="308552" y="462567"/>
                  <a:pt x="293002" y="456736"/>
                </a:cubicBezTo>
                <a:cubicBezTo>
                  <a:pt x="278665" y="451360"/>
                  <a:pt x="263293" y="449309"/>
                  <a:pt x="248438" y="445596"/>
                </a:cubicBezTo>
                <a:cubicBezTo>
                  <a:pt x="211301" y="449309"/>
                  <a:pt x="173916" y="451061"/>
                  <a:pt x="137028" y="456736"/>
                </a:cubicBezTo>
                <a:cubicBezTo>
                  <a:pt x="125421" y="458522"/>
                  <a:pt x="111909" y="459573"/>
                  <a:pt x="103605" y="467876"/>
                </a:cubicBezTo>
                <a:cubicBezTo>
                  <a:pt x="91862" y="479618"/>
                  <a:pt x="88750" y="497582"/>
                  <a:pt x="81323" y="512435"/>
                </a:cubicBezTo>
                <a:cubicBezTo>
                  <a:pt x="77609" y="531002"/>
                  <a:pt x="74774" y="549766"/>
                  <a:pt x="70181" y="568135"/>
                </a:cubicBezTo>
                <a:cubicBezTo>
                  <a:pt x="58313" y="615600"/>
                  <a:pt x="6987" y="697895"/>
                  <a:pt x="70181" y="735233"/>
                </a:cubicBezTo>
                <a:cubicBezTo>
                  <a:pt x="137400" y="774949"/>
                  <a:pt x="226156" y="742660"/>
                  <a:pt x="304143" y="746373"/>
                </a:cubicBezTo>
                <a:cubicBezTo>
                  <a:pt x="318998" y="750086"/>
                  <a:pt x="337183" y="747431"/>
                  <a:pt x="348707" y="757513"/>
                </a:cubicBezTo>
                <a:cubicBezTo>
                  <a:pt x="368860" y="775146"/>
                  <a:pt x="393271" y="824353"/>
                  <a:pt x="393271" y="824353"/>
                </a:cubicBezTo>
                <a:cubicBezTo>
                  <a:pt x="367741" y="926462"/>
                  <a:pt x="396468" y="896488"/>
                  <a:pt x="337566" y="935752"/>
                </a:cubicBezTo>
                <a:cubicBezTo>
                  <a:pt x="237297" y="932039"/>
                  <a:pt x="136598" y="934595"/>
                  <a:pt x="36758" y="924612"/>
                </a:cubicBezTo>
                <a:cubicBezTo>
                  <a:pt x="23435" y="923280"/>
                  <a:pt x="6583" y="915322"/>
                  <a:pt x="3335" y="902332"/>
                </a:cubicBezTo>
                <a:cubicBezTo>
                  <a:pt x="-2144" y="880419"/>
                  <a:pt x="-2407" y="850497"/>
                  <a:pt x="14476" y="835492"/>
                </a:cubicBezTo>
                <a:cubicBezTo>
                  <a:pt x="37366" y="815148"/>
                  <a:pt x="103605" y="813213"/>
                  <a:pt x="103605" y="813213"/>
                </a:cubicBezTo>
                <a:cubicBezTo>
                  <a:pt x="137028" y="816926"/>
                  <a:pt x="172270" y="812862"/>
                  <a:pt x="203874" y="824353"/>
                </a:cubicBezTo>
                <a:cubicBezTo>
                  <a:pt x="216457" y="828928"/>
                  <a:pt x="220718" y="845537"/>
                  <a:pt x="226156" y="857772"/>
                </a:cubicBezTo>
                <a:cubicBezTo>
                  <a:pt x="235695" y="879233"/>
                  <a:pt x="243832" y="901583"/>
                  <a:pt x="248438" y="924612"/>
                </a:cubicBezTo>
                <a:cubicBezTo>
                  <a:pt x="253715" y="950994"/>
                  <a:pt x="274183" y="1057914"/>
                  <a:pt x="281861" y="1069430"/>
                </a:cubicBezTo>
                <a:cubicBezTo>
                  <a:pt x="289288" y="1080570"/>
                  <a:pt x="298155" y="1090875"/>
                  <a:pt x="304143" y="1102850"/>
                </a:cubicBezTo>
                <a:cubicBezTo>
                  <a:pt x="309395" y="1113353"/>
                  <a:pt x="307948" y="1127101"/>
                  <a:pt x="315284" y="1136270"/>
                </a:cubicBezTo>
                <a:cubicBezTo>
                  <a:pt x="323649" y="1146725"/>
                  <a:pt x="337566" y="1151123"/>
                  <a:pt x="348707" y="1158550"/>
                </a:cubicBezTo>
                <a:cubicBezTo>
                  <a:pt x="422981" y="1154837"/>
                  <a:pt x="497786" y="1157028"/>
                  <a:pt x="571528" y="1147410"/>
                </a:cubicBezTo>
                <a:cubicBezTo>
                  <a:pt x="584805" y="1145678"/>
                  <a:pt x="596586" y="1135585"/>
                  <a:pt x="604951" y="1125130"/>
                </a:cubicBezTo>
                <a:cubicBezTo>
                  <a:pt x="612287" y="1115961"/>
                  <a:pt x="612378" y="1102850"/>
                  <a:pt x="616092" y="1091710"/>
                </a:cubicBezTo>
                <a:cubicBezTo>
                  <a:pt x="553405" y="903665"/>
                  <a:pt x="645986" y="1146450"/>
                  <a:pt x="137028" y="1047151"/>
                </a:cubicBezTo>
                <a:cubicBezTo>
                  <a:pt x="111257" y="1042123"/>
                  <a:pt x="136426" y="992656"/>
                  <a:pt x="148169" y="969171"/>
                </a:cubicBezTo>
                <a:cubicBezTo>
                  <a:pt x="153421" y="958667"/>
                  <a:pt x="171088" y="963282"/>
                  <a:pt x="181592" y="958031"/>
                </a:cubicBezTo>
                <a:cubicBezTo>
                  <a:pt x="193568" y="952044"/>
                  <a:pt x="202708" y="941026"/>
                  <a:pt x="215015" y="935752"/>
                </a:cubicBezTo>
                <a:cubicBezTo>
                  <a:pt x="229089" y="929721"/>
                  <a:pt x="244856" y="928818"/>
                  <a:pt x="259579" y="924612"/>
                </a:cubicBezTo>
                <a:cubicBezTo>
                  <a:pt x="339515" y="901775"/>
                  <a:pt x="235453" y="924981"/>
                  <a:pt x="348707" y="902332"/>
                </a:cubicBezTo>
                <a:cubicBezTo>
                  <a:pt x="363562" y="894905"/>
                  <a:pt x="378006" y="886594"/>
                  <a:pt x="393271" y="880052"/>
                </a:cubicBezTo>
                <a:cubicBezTo>
                  <a:pt x="431013" y="863878"/>
                  <a:pt x="432364" y="873856"/>
                  <a:pt x="471259" y="846632"/>
                </a:cubicBezTo>
                <a:cubicBezTo>
                  <a:pt x="495020" y="830001"/>
                  <a:pt x="515210" y="808738"/>
                  <a:pt x="538105" y="790933"/>
                </a:cubicBezTo>
                <a:cubicBezTo>
                  <a:pt x="560992" y="773134"/>
                  <a:pt x="589761" y="757657"/>
                  <a:pt x="616092" y="746373"/>
                </a:cubicBezTo>
                <a:cubicBezTo>
                  <a:pt x="626886" y="741747"/>
                  <a:pt x="638374" y="738946"/>
                  <a:pt x="649515" y="735233"/>
                </a:cubicBezTo>
                <a:cubicBezTo>
                  <a:pt x="660656" y="716667"/>
                  <a:pt x="672672" y="698598"/>
                  <a:pt x="682938" y="679534"/>
                </a:cubicBezTo>
                <a:cubicBezTo>
                  <a:pt x="698686" y="650291"/>
                  <a:pt x="709077" y="618049"/>
                  <a:pt x="727502" y="590415"/>
                </a:cubicBezTo>
                <a:cubicBezTo>
                  <a:pt x="734929" y="579275"/>
                  <a:pt x="741750" y="567706"/>
                  <a:pt x="749784" y="556995"/>
                </a:cubicBezTo>
                <a:cubicBezTo>
                  <a:pt x="764051" y="537974"/>
                  <a:pt x="781158" y="521079"/>
                  <a:pt x="794348" y="501296"/>
                </a:cubicBezTo>
                <a:cubicBezTo>
                  <a:pt x="817652" y="466344"/>
                  <a:pt x="817973" y="451364"/>
                  <a:pt x="827771" y="412176"/>
                </a:cubicBezTo>
                <a:cubicBezTo>
                  <a:pt x="824057" y="397323"/>
                  <a:pt x="831822" y="369516"/>
                  <a:pt x="816630" y="367617"/>
                </a:cubicBezTo>
                <a:cubicBezTo>
                  <a:pt x="573584" y="337240"/>
                  <a:pt x="604793" y="319555"/>
                  <a:pt x="526964" y="423316"/>
                </a:cubicBezTo>
                <a:cubicBezTo>
                  <a:pt x="505815" y="507905"/>
                  <a:pt x="497640" y="521500"/>
                  <a:pt x="526964" y="646114"/>
                </a:cubicBezTo>
                <a:cubicBezTo>
                  <a:pt x="529654" y="657545"/>
                  <a:pt x="549593" y="652628"/>
                  <a:pt x="560387" y="657254"/>
                </a:cubicBezTo>
                <a:cubicBezTo>
                  <a:pt x="675138" y="706428"/>
                  <a:pt x="519645" y="651101"/>
                  <a:pt x="671797" y="701814"/>
                </a:cubicBezTo>
                <a:lnTo>
                  <a:pt x="705220" y="712954"/>
                </a:lnTo>
                <a:cubicBezTo>
                  <a:pt x="712647" y="724094"/>
                  <a:pt x="725301" y="733166"/>
                  <a:pt x="727502" y="746373"/>
                </a:cubicBezTo>
                <a:cubicBezTo>
                  <a:pt x="733579" y="782832"/>
                  <a:pt x="706568" y="784182"/>
                  <a:pt x="682938" y="790933"/>
                </a:cubicBezTo>
                <a:cubicBezTo>
                  <a:pt x="668215" y="795139"/>
                  <a:pt x="653229" y="798360"/>
                  <a:pt x="638374" y="802073"/>
                </a:cubicBezTo>
                <a:cubicBezTo>
                  <a:pt x="519536" y="798360"/>
                  <a:pt x="400563" y="797715"/>
                  <a:pt x="281861" y="790933"/>
                </a:cubicBezTo>
                <a:cubicBezTo>
                  <a:pt x="25238" y="776270"/>
                  <a:pt x="237297" y="820640"/>
                  <a:pt x="226156" y="813213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8732" y="4188601"/>
            <a:ext cx="229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Bacterial cell with plasmids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34" name="Group 33"/>
          <p:cNvGrpSpPr/>
          <p:nvPr/>
        </p:nvGrpSpPr>
        <p:grpSpPr>
          <a:xfrm rot="20206409">
            <a:off x="3386873" y="2653331"/>
            <a:ext cx="1817977" cy="307777"/>
            <a:chOff x="3386873" y="3444271"/>
            <a:chExt cx="1817977" cy="30777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86873" y="3710519"/>
              <a:ext cx="181797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631976" y="3444271"/>
              <a:ext cx="880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contains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86873" y="3596671"/>
            <a:ext cx="1667580" cy="307777"/>
            <a:chOff x="3234473" y="3444271"/>
            <a:chExt cx="1667580" cy="307777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234473" y="3710519"/>
              <a:ext cx="166758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631976" y="3444271"/>
              <a:ext cx="880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contains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2057557">
            <a:off x="3356569" y="4367052"/>
            <a:ext cx="2114966" cy="307777"/>
            <a:chOff x="3086605" y="3444271"/>
            <a:chExt cx="2114966" cy="307777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086605" y="3710519"/>
              <a:ext cx="211496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631976" y="3444271"/>
              <a:ext cx="880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contains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350387" y="1938342"/>
            <a:ext cx="258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MANY different, well-folded proteins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29182" y="3497932"/>
            <a:ext cx="2205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1-2 copies of large (&gt;</a:t>
            </a:r>
            <a:r>
              <a:rPr lang="en-US" dirty="0" err="1" smtClean="0">
                <a:latin typeface="Comic Sans MS"/>
                <a:cs typeface="Comic Sans MS"/>
              </a:rPr>
              <a:t>Mbp</a:t>
            </a:r>
            <a:r>
              <a:rPr lang="en-US" dirty="0" smtClean="0">
                <a:latin typeface="Comic Sans MS"/>
                <a:cs typeface="Comic Sans MS"/>
              </a:rPr>
              <a:t>) , circular bacterial DNA </a:t>
            </a:r>
            <a:r>
              <a:rPr lang="en-US" dirty="0" err="1" smtClean="0">
                <a:latin typeface="Comic Sans MS"/>
                <a:cs typeface="Comic Sans MS"/>
              </a:rPr>
              <a:t>complexed</a:t>
            </a:r>
            <a:r>
              <a:rPr lang="en-US" dirty="0" smtClean="0">
                <a:latin typeface="Comic Sans MS"/>
                <a:cs typeface="Comic Sans MS"/>
              </a:rPr>
              <a:t> with proteins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71861" y="5336011"/>
            <a:ext cx="286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Multiple copies of small (5-15 </a:t>
            </a:r>
            <a:r>
              <a:rPr lang="en-US" dirty="0" err="1" smtClean="0">
                <a:latin typeface="Comic Sans MS"/>
                <a:cs typeface="Comic Sans MS"/>
              </a:rPr>
              <a:t>kbp</a:t>
            </a:r>
            <a:r>
              <a:rPr lang="en-US" dirty="0" smtClean="0">
                <a:latin typeface="Comic Sans MS"/>
                <a:cs typeface="Comic Sans MS"/>
              </a:rPr>
              <a:t>) plasmids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3628" y="6216064"/>
            <a:ext cx="8255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Purification involves sequential denaturation and renaturation steps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6799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73411" y="2590376"/>
            <a:ext cx="2640423" cy="1392488"/>
            <a:chOff x="627018" y="3156270"/>
            <a:chExt cx="2640423" cy="1392488"/>
          </a:xfrm>
        </p:grpSpPr>
        <p:sp>
          <p:nvSpPr>
            <p:cNvPr id="5" name="Oval 4"/>
            <p:cNvSpPr/>
            <p:nvPr/>
          </p:nvSpPr>
          <p:spPr>
            <a:xfrm>
              <a:off x="627018" y="3156270"/>
              <a:ext cx="2640423" cy="1392488"/>
            </a:xfrm>
            <a:prstGeom prst="ellipse">
              <a:avLst/>
            </a:prstGeom>
            <a:solidFill>
              <a:srgbClr val="FFF09D"/>
            </a:solidFill>
            <a:ln w="28575" cmpd="sng">
              <a:solidFill>
                <a:schemeClr val="tx1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1482527" y="3122564"/>
              <a:ext cx="982904" cy="1246880"/>
            </a:xfrm>
            <a:custGeom>
              <a:avLst/>
              <a:gdLst>
                <a:gd name="connsiteX0" fmla="*/ 226156 w 827771"/>
                <a:gd name="connsiteY0" fmla="*/ 813213 h 1158550"/>
                <a:gd name="connsiteX1" fmla="*/ 215015 w 827771"/>
                <a:gd name="connsiteY1" fmla="*/ 746373 h 1158550"/>
                <a:gd name="connsiteX2" fmla="*/ 192733 w 827771"/>
                <a:gd name="connsiteY2" fmla="*/ 712954 h 1158550"/>
                <a:gd name="connsiteX3" fmla="*/ 215015 w 827771"/>
                <a:gd name="connsiteY3" fmla="*/ 590415 h 1158550"/>
                <a:gd name="connsiteX4" fmla="*/ 293002 w 827771"/>
                <a:gd name="connsiteY4" fmla="*/ 501296 h 1158550"/>
                <a:gd name="connsiteX5" fmla="*/ 337566 w 827771"/>
                <a:gd name="connsiteY5" fmla="*/ 490156 h 1158550"/>
                <a:gd name="connsiteX6" fmla="*/ 370989 w 827771"/>
                <a:gd name="connsiteY6" fmla="*/ 479016 h 1158550"/>
                <a:gd name="connsiteX7" fmla="*/ 460118 w 827771"/>
                <a:gd name="connsiteY7" fmla="*/ 456736 h 1158550"/>
                <a:gd name="connsiteX8" fmla="*/ 549246 w 827771"/>
                <a:gd name="connsiteY8" fmla="*/ 434456 h 1158550"/>
                <a:gd name="connsiteX9" fmla="*/ 582669 w 827771"/>
                <a:gd name="connsiteY9" fmla="*/ 412176 h 1158550"/>
                <a:gd name="connsiteX10" fmla="*/ 616092 w 827771"/>
                <a:gd name="connsiteY10" fmla="*/ 401036 h 1158550"/>
                <a:gd name="connsiteX11" fmla="*/ 716361 w 827771"/>
                <a:gd name="connsiteY11" fmla="*/ 323057 h 1158550"/>
                <a:gd name="connsiteX12" fmla="*/ 716361 w 827771"/>
                <a:gd name="connsiteY12" fmla="*/ 189378 h 1158550"/>
                <a:gd name="connsiteX13" fmla="*/ 671797 w 827771"/>
                <a:gd name="connsiteY13" fmla="*/ 178238 h 1158550"/>
                <a:gd name="connsiteX14" fmla="*/ 448976 w 827771"/>
                <a:gd name="connsiteY14" fmla="*/ 155959 h 1158550"/>
                <a:gd name="connsiteX15" fmla="*/ 382130 w 827771"/>
                <a:gd name="connsiteY15" fmla="*/ 122539 h 1158550"/>
                <a:gd name="connsiteX16" fmla="*/ 370989 w 827771"/>
                <a:gd name="connsiteY16" fmla="*/ 89119 h 1158550"/>
                <a:gd name="connsiteX17" fmla="*/ 382130 w 827771"/>
                <a:gd name="connsiteY17" fmla="*/ 44560 h 1158550"/>
                <a:gd name="connsiteX18" fmla="*/ 415553 w 827771"/>
                <a:gd name="connsiteY18" fmla="*/ 33420 h 1158550"/>
                <a:gd name="connsiteX19" fmla="*/ 482400 w 827771"/>
                <a:gd name="connsiteY19" fmla="*/ 0 h 1158550"/>
                <a:gd name="connsiteX20" fmla="*/ 627233 w 827771"/>
                <a:gd name="connsiteY20" fmla="*/ 11140 h 1158550"/>
                <a:gd name="connsiteX21" fmla="*/ 694079 w 827771"/>
                <a:gd name="connsiteY21" fmla="*/ 77979 h 1158550"/>
                <a:gd name="connsiteX22" fmla="*/ 705220 w 827771"/>
                <a:gd name="connsiteY22" fmla="*/ 111399 h 1158550"/>
                <a:gd name="connsiteX23" fmla="*/ 694079 w 827771"/>
                <a:gd name="connsiteY23" fmla="*/ 178238 h 1158550"/>
                <a:gd name="connsiteX24" fmla="*/ 660656 w 827771"/>
                <a:gd name="connsiteY24" fmla="*/ 200518 h 1158550"/>
                <a:gd name="connsiteX25" fmla="*/ 538105 w 827771"/>
                <a:gd name="connsiteY25" fmla="*/ 211658 h 1158550"/>
                <a:gd name="connsiteX26" fmla="*/ 415553 w 827771"/>
                <a:gd name="connsiteY26" fmla="*/ 256218 h 1158550"/>
                <a:gd name="connsiteX27" fmla="*/ 415553 w 827771"/>
                <a:gd name="connsiteY27" fmla="*/ 423316 h 1158550"/>
                <a:gd name="connsiteX28" fmla="*/ 448976 w 827771"/>
                <a:gd name="connsiteY28" fmla="*/ 434456 h 1158550"/>
                <a:gd name="connsiteX29" fmla="*/ 515823 w 827771"/>
                <a:gd name="connsiteY29" fmla="*/ 467876 h 1158550"/>
                <a:gd name="connsiteX30" fmla="*/ 582669 w 827771"/>
                <a:gd name="connsiteY30" fmla="*/ 490156 h 1158550"/>
                <a:gd name="connsiteX31" fmla="*/ 660656 w 827771"/>
                <a:gd name="connsiteY31" fmla="*/ 512435 h 1158550"/>
                <a:gd name="connsiteX32" fmla="*/ 682938 w 827771"/>
                <a:gd name="connsiteY32" fmla="*/ 545855 h 1158550"/>
                <a:gd name="connsiteX33" fmla="*/ 671797 w 827771"/>
                <a:gd name="connsiteY33" fmla="*/ 579275 h 1158550"/>
                <a:gd name="connsiteX34" fmla="*/ 526964 w 827771"/>
                <a:gd name="connsiteY34" fmla="*/ 612695 h 1158550"/>
                <a:gd name="connsiteX35" fmla="*/ 370989 w 827771"/>
                <a:gd name="connsiteY35" fmla="*/ 579275 h 1158550"/>
                <a:gd name="connsiteX36" fmla="*/ 348707 w 827771"/>
                <a:gd name="connsiteY36" fmla="*/ 512435 h 1158550"/>
                <a:gd name="connsiteX37" fmla="*/ 337566 w 827771"/>
                <a:gd name="connsiteY37" fmla="*/ 479016 h 1158550"/>
                <a:gd name="connsiteX38" fmla="*/ 293002 w 827771"/>
                <a:gd name="connsiteY38" fmla="*/ 456736 h 1158550"/>
                <a:gd name="connsiteX39" fmla="*/ 248438 w 827771"/>
                <a:gd name="connsiteY39" fmla="*/ 445596 h 1158550"/>
                <a:gd name="connsiteX40" fmla="*/ 137028 w 827771"/>
                <a:gd name="connsiteY40" fmla="*/ 456736 h 1158550"/>
                <a:gd name="connsiteX41" fmla="*/ 103605 w 827771"/>
                <a:gd name="connsiteY41" fmla="*/ 467876 h 1158550"/>
                <a:gd name="connsiteX42" fmla="*/ 81323 w 827771"/>
                <a:gd name="connsiteY42" fmla="*/ 512435 h 1158550"/>
                <a:gd name="connsiteX43" fmla="*/ 70181 w 827771"/>
                <a:gd name="connsiteY43" fmla="*/ 568135 h 1158550"/>
                <a:gd name="connsiteX44" fmla="*/ 70181 w 827771"/>
                <a:gd name="connsiteY44" fmla="*/ 735233 h 1158550"/>
                <a:gd name="connsiteX45" fmla="*/ 304143 w 827771"/>
                <a:gd name="connsiteY45" fmla="*/ 746373 h 1158550"/>
                <a:gd name="connsiteX46" fmla="*/ 348707 w 827771"/>
                <a:gd name="connsiteY46" fmla="*/ 757513 h 1158550"/>
                <a:gd name="connsiteX47" fmla="*/ 393271 w 827771"/>
                <a:gd name="connsiteY47" fmla="*/ 824353 h 1158550"/>
                <a:gd name="connsiteX48" fmla="*/ 337566 w 827771"/>
                <a:gd name="connsiteY48" fmla="*/ 935752 h 1158550"/>
                <a:gd name="connsiteX49" fmla="*/ 36758 w 827771"/>
                <a:gd name="connsiteY49" fmla="*/ 924612 h 1158550"/>
                <a:gd name="connsiteX50" fmla="*/ 3335 w 827771"/>
                <a:gd name="connsiteY50" fmla="*/ 902332 h 1158550"/>
                <a:gd name="connsiteX51" fmla="*/ 14476 w 827771"/>
                <a:gd name="connsiteY51" fmla="*/ 835492 h 1158550"/>
                <a:gd name="connsiteX52" fmla="*/ 103605 w 827771"/>
                <a:gd name="connsiteY52" fmla="*/ 813213 h 1158550"/>
                <a:gd name="connsiteX53" fmla="*/ 203874 w 827771"/>
                <a:gd name="connsiteY53" fmla="*/ 824353 h 1158550"/>
                <a:gd name="connsiteX54" fmla="*/ 226156 w 827771"/>
                <a:gd name="connsiteY54" fmla="*/ 857772 h 1158550"/>
                <a:gd name="connsiteX55" fmla="*/ 248438 w 827771"/>
                <a:gd name="connsiteY55" fmla="*/ 924612 h 1158550"/>
                <a:gd name="connsiteX56" fmla="*/ 281861 w 827771"/>
                <a:gd name="connsiteY56" fmla="*/ 1069430 h 1158550"/>
                <a:gd name="connsiteX57" fmla="*/ 304143 w 827771"/>
                <a:gd name="connsiteY57" fmla="*/ 1102850 h 1158550"/>
                <a:gd name="connsiteX58" fmla="*/ 315284 w 827771"/>
                <a:gd name="connsiteY58" fmla="*/ 1136270 h 1158550"/>
                <a:gd name="connsiteX59" fmla="*/ 348707 w 827771"/>
                <a:gd name="connsiteY59" fmla="*/ 1158550 h 1158550"/>
                <a:gd name="connsiteX60" fmla="*/ 571528 w 827771"/>
                <a:gd name="connsiteY60" fmla="*/ 1147410 h 1158550"/>
                <a:gd name="connsiteX61" fmla="*/ 604951 w 827771"/>
                <a:gd name="connsiteY61" fmla="*/ 1125130 h 1158550"/>
                <a:gd name="connsiteX62" fmla="*/ 616092 w 827771"/>
                <a:gd name="connsiteY62" fmla="*/ 1091710 h 1158550"/>
                <a:gd name="connsiteX63" fmla="*/ 137028 w 827771"/>
                <a:gd name="connsiteY63" fmla="*/ 1047151 h 1158550"/>
                <a:gd name="connsiteX64" fmla="*/ 148169 w 827771"/>
                <a:gd name="connsiteY64" fmla="*/ 969171 h 1158550"/>
                <a:gd name="connsiteX65" fmla="*/ 181592 w 827771"/>
                <a:gd name="connsiteY65" fmla="*/ 958031 h 1158550"/>
                <a:gd name="connsiteX66" fmla="*/ 215015 w 827771"/>
                <a:gd name="connsiteY66" fmla="*/ 935752 h 1158550"/>
                <a:gd name="connsiteX67" fmla="*/ 259579 w 827771"/>
                <a:gd name="connsiteY67" fmla="*/ 924612 h 1158550"/>
                <a:gd name="connsiteX68" fmla="*/ 348707 w 827771"/>
                <a:gd name="connsiteY68" fmla="*/ 902332 h 1158550"/>
                <a:gd name="connsiteX69" fmla="*/ 393271 w 827771"/>
                <a:gd name="connsiteY69" fmla="*/ 880052 h 1158550"/>
                <a:gd name="connsiteX70" fmla="*/ 471259 w 827771"/>
                <a:gd name="connsiteY70" fmla="*/ 846632 h 1158550"/>
                <a:gd name="connsiteX71" fmla="*/ 538105 w 827771"/>
                <a:gd name="connsiteY71" fmla="*/ 790933 h 1158550"/>
                <a:gd name="connsiteX72" fmla="*/ 616092 w 827771"/>
                <a:gd name="connsiteY72" fmla="*/ 746373 h 1158550"/>
                <a:gd name="connsiteX73" fmla="*/ 649515 w 827771"/>
                <a:gd name="connsiteY73" fmla="*/ 735233 h 1158550"/>
                <a:gd name="connsiteX74" fmla="*/ 682938 w 827771"/>
                <a:gd name="connsiteY74" fmla="*/ 679534 h 1158550"/>
                <a:gd name="connsiteX75" fmla="*/ 727502 w 827771"/>
                <a:gd name="connsiteY75" fmla="*/ 590415 h 1158550"/>
                <a:gd name="connsiteX76" fmla="*/ 749784 w 827771"/>
                <a:gd name="connsiteY76" fmla="*/ 556995 h 1158550"/>
                <a:gd name="connsiteX77" fmla="*/ 794348 w 827771"/>
                <a:gd name="connsiteY77" fmla="*/ 501296 h 1158550"/>
                <a:gd name="connsiteX78" fmla="*/ 827771 w 827771"/>
                <a:gd name="connsiteY78" fmla="*/ 412176 h 1158550"/>
                <a:gd name="connsiteX79" fmla="*/ 816630 w 827771"/>
                <a:gd name="connsiteY79" fmla="*/ 367617 h 1158550"/>
                <a:gd name="connsiteX80" fmla="*/ 526964 w 827771"/>
                <a:gd name="connsiteY80" fmla="*/ 423316 h 1158550"/>
                <a:gd name="connsiteX81" fmla="*/ 526964 w 827771"/>
                <a:gd name="connsiteY81" fmla="*/ 646114 h 1158550"/>
                <a:gd name="connsiteX82" fmla="*/ 560387 w 827771"/>
                <a:gd name="connsiteY82" fmla="*/ 657254 h 1158550"/>
                <a:gd name="connsiteX83" fmla="*/ 671797 w 827771"/>
                <a:gd name="connsiteY83" fmla="*/ 701814 h 1158550"/>
                <a:gd name="connsiteX84" fmla="*/ 705220 w 827771"/>
                <a:gd name="connsiteY84" fmla="*/ 712954 h 1158550"/>
                <a:gd name="connsiteX85" fmla="*/ 727502 w 827771"/>
                <a:gd name="connsiteY85" fmla="*/ 746373 h 1158550"/>
                <a:gd name="connsiteX86" fmla="*/ 682938 w 827771"/>
                <a:gd name="connsiteY86" fmla="*/ 790933 h 1158550"/>
                <a:gd name="connsiteX87" fmla="*/ 638374 w 827771"/>
                <a:gd name="connsiteY87" fmla="*/ 802073 h 1158550"/>
                <a:gd name="connsiteX88" fmla="*/ 281861 w 827771"/>
                <a:gd name="connsiteY88" fmla="*/ 790933 h 1158550"/>
                <a:gd name="connsiteX89" fmla="*/ 226156 w 827771"/>
                <a:gd name="connsiteY89" fmla="*/ 813213 h 115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27771" h="1158550">
                  <a:moveTo>
                    <a:pt x="226156" y="813213"/>
                  </a:moveTo>
                  <a:cubicBezTo>
                    <a:pt x="215015" y="805786"/>
                    <a:pt x="222158" y="767801"/>
                    <a:pt x="215015" y="746373"/>
                  </a:cubicBezTo>
                  <a:cubicBezTo>
                    <a:pt x="210781" y="733671"/>
                    <a:pt x="192733" y="726343"/>
                    <a:pt x="192733" y="712954"/>
                  </a:cubicBezTo>
                  <a:cubicBezTo>
                    <a:pt x="192733" y="671438"/>
                    <a:pt x="201196" y="629564"/>
                    <a:pt x="215015" y="590415"/>
                  </a:cubicBezTo>
                  <a:cubicBezTo>
                    <a:pt x="227150" y="556035"/>
                    <a:pt x="257226" y="516627"/>
                    <a:pt x="293002" y="501296"/>
                  </a:cubicBezTo>
                  <a:cubicBezTo>
                    <a:pt x="307076" y="495265"/>
                    <a:pt x="322843" y="494362"/>
                    <a:pt x="337566" y="490156"/>
                  </a:cubicBezTo>
                  <a:cubicBezTo>
                    <a:pt x="348858" y="486930"/>
                    <a:pt x="359659" y="482106"/>
                    <a:pt x="370989" y="479016"/>
                  </a:cubicBezTo>
                  <a:cubicBezTo>
                    <a:pt x="400534" y="470959"/>
                    <a:pt x="431065" y="466419"/>
                    <a:pt x="460118" y="456736"/>
                  </a:cubicBezTo>
                  <a:cubicBezTo>
                    <a:pt x="511505" y="439608"/>
                    <a:pt x="482025" y="447899"/>
                    <a:pt x="549246" y="434456"/>
                  </a:cubicBezTo>
                  <a:cubicBezTo>
                    <a:pt x="560387" y="427029"/>
                    <a:pt x="570693" y="418164"/>
                    <a:pt x="582669" y="412176"/>
                  </a:cubicBezTo>
                  <a:cubicBezTo>
                    <a:pt x="593173" y="406925"/>
                    <a:pt x="605826" y="406739"/>
                    <a:pt x="616092" y="401036"/>
                  </a:cubicBezTo>
                  <a:cubicBezTo>
                    <a:pt x="676060" y="367724"/>
                    <a:pt x="675761" y="363653"/>
                    <a:pt x="716361" y="323057"/>
                  </a:cubicBezTo>
                  <a:cubicBezTo>
                    <a:pt x="727635" y="277966"/>
                    <a:pt x="743341" y="237937"/>
                    <a:pt x="716361" y="189378"/>
                  </a:cubicBezTo>
                  <a:cubicBezTo>
                    <a:pt x="708924" y="175993"/>
                    <a:pt x="686931" y="180566"/>
                    <a:pt x="671797" y="178238"/>
                  </a:cubicBezTo>
                  <a:cubicBezTo>
                    <a:pt x="626542" y="171277"/>
                    <a:pt x="488186" y="159523"/>
                    <a:pt x="448976" y="155959"/>
                  </a:cubicBezTo>
                  <a:cubicBezTo>
                    <a:pt x="426959" y="148621"/>
                    <a:pt x="397837" y="142171"/>
                    <a:pt x="382130" y="122539"/>
                  </a:cubicBezTo>
                  <a:cubicBezTo>
                    <a:pt x="374794" y="113370"/>
                    <a:pt x="374703" y="100259"/>
                    <a:pt x="370989" y="89119"/>
                  </a:cubicBezTo>
                  <a:cubicBezTo>
                    <a:pt x="374703" y="74266"/>
                    <a:pt x="372565" y="56515"/>
                    <a:pt x="382130" y="44560"/>
                  </a:cubicBezTo>
                  <a:cubicBezTo>
                    <a:pt x="389467" y="35390"/>
                    <a:pt x="405049" y="38671"/>
                    <a:pt x="415553" y="33420"/>
                  </a:cubicBezTo>
                  <a:cubicBezTo>
                    <a:pt x="501940" y="-9770"/>
                    <a:pt x="398390" y="28000"/>
                    <a:pt x="482400" y="0"/>
                  </a:cubicBezTo>
                  <a:cubicBezTo>
                    <a:pt x="530678" y="3713"/>
                    <a:pt x="581798" y="-5598"/>
                    <a:pt x="627233" y="11140"/>
                  </a:cubicBezTo>
                  <a:cubicBezTo>
                    <a:pt x="656800" y="22032"/>
                    <a:pt x="694079" y="77979"/>
                    <a:pt x="694079" y="77979"/>
                  </a:cubicBezTo>
                  <a:cubicBezTo>
                    <a:pt x="697793" y="89119"/>
                    <a:pt x="705220" y="99656"/>
                    <a:pt x="705220" y="111399"/>
                  </a:cubicBezTo>
                  <a:cubicBezTo>
                    <a:pt x="705220" y="133986"/>
                    <a:pt x="704181" y="158036"/>
                    <a:pt x="694079" y="178238"/>
                  </a:cubicBezTo>
                  <a:cubicBezTo>
                    <a:pt x="688091" y="190214"/>
                    <a:pt x="673748" y="197713"/>
                    <a:pt x="660656" y="200518"/>
                  </a:cubicBezTo>
                  <a:cubicBezTo>
                    <a:pt x="620548" y="209112"/>
                    <a:pt x="578955" y="207945"/>
                    <a:pt x="538105" y="211658"/>
                  </a:cubicBezTo>
                  <a:cubicBezTo>
                    <a:pt x="435986" y="237185"/>
                    <a:pt x="474457" y="216952"/>
                    <a:pt x="415553" y="256218"/>
                  </a:cubicBezTo>
                  <a:cubicBezTo>
                    <a:pt x="394725" y="318694"/>
                    <a:pt x="386474" y="328818"/>
                    <a:pt x="415553" y="423316"/>
                  </a:cubicBezTo>
                  <a:cubicBezTo>
                    <a:pt x="419007" y="434540"/>
                    <a:pt x="437835" y="430743"/>
                    <a:pt x="448976" y="434456"/>
                  </a:cubicBezTo>
                  <a:cubicBezTo>
                    <a:pt x="484770" y="470245"/>
                    <a:pt x="457158" y="450278"/>
                    <a:pt x="515823" y="467876"/>
                  </a:cubicBezTo>
                  <a:cubicBezTo>
                    <a:pt x="538320" y="474624"/>
                    <a:pt x="559883" y="484460"/>
                    <a:pt x="582669" y="490156"/>
                  </a:cubicBezTo>
                  <a:cubicBezTo>
                    <a:pt x="638626" y="504144"/>
                    <a:pt x="612707" y="496455"/>
                    <a:pt x="660656" y="512435"/>
                  </a:cubicBezTo>
                  <a:cubicBezTo>
                    <a:pt x="668083" y="523575"/>
                    <a:pt x="680737" y="532648"/>
                    <a:pt x="682938" y="545855"/>
                  </a:cubicBezTo>
                  <a:cubicBezTo>
                    <a:pt x="684869" y="557438"/>
                    <a:pt x="681353" y="572450"/>
                    <a:pt x="671797" y="579275"/>
                  </a:cubicBezTo>
                  <a:cubicBezTo>
                    <a:pt x="641211" y="601120"/>
                    <a:pt x="559809" y="608003"/>
                    <a:pt x="526964" y="612695"/>
                  </a:cubicBezTo>
                  <a:cubicBezTo>
                    <a:pt x="519073" y="611978"/>
                    <a:pt x="396763" y="620509"/>
                    <a:pt x="370989" y="579275"/>
                  </a:cubicBezTo>
                  <a:cubicBezTo>
                    <a:pt x="358541" y="559360"/>
                    <a:pt x="356134" y="534715"/>
                    <a:pt x="348707" y="512435"/>
                  </a:cubicBezTo>
                  <a:cubicBezTo>
                    <a:pt x="344993" y="501295"/>
                    <a:pt x="348069" y="484267"/>
                    <a:pt x="337566" y="479016"/>
                  </a:cubicBezTo>
                  <a:cubicBezTo>
                    <a:pt x="322711" y="471589"/>
                    <a:pt x="308552" y="462567"/>
                    <a:pt x="293002" y="456736"/>
                  </a:cubicBezTo>
                  <a:cubicBezTo>
                    <a:pt x="278665" y="451360"/>
                    <a:pt x="263293" y="449309"/>
                    <a:pt x="248438" y="445596"/>
                  </a:cubicBezTo>
                  <a:cubicBezTo>
                    <a:pt x="211301" y="449309"/>
                    <a:pt x="173916" y="451061"/>
                    <a:pt x="137028" y="456736"/>
                  </a:cubicBezTo>
                  <a:cubicBezTo>
                    <a:pt x="125421" y="458522"/>
                    <a:pt x="111909" y="459573"/>
                    <a:pt x="103605" y="467876"/>
                  </a:cubicBezTo>
                  <a:cubicBezTo>
                    <a:pt x="91862" y="479618"/>
                    <a:pt x="88750" y="497582"/>
                    <a:pt x="81323" y="512435"/>
                  </a:cubicBezTo>
                  <a:cubicBezTo>
                    <a:pt x="77609" y="531002"/>
                    <a:pt x="74774" y="549766"/>
                    <a:pt x="70181" y="568135"/>
                  </a:cubicBezTo>
                  <a:cubicBezTo>
                    <a:pt x="58313" y="615600"/>
                    <a:pt x="6987" y="697895"/>
                    <a:pt x="70181" y="735233"/>
                  </a:cubicBezTo>
                  <a:cubicBezTo>
                    <a:pt x="137400" y="774949"/>
                    <a:pt x="226156" y="742660"/>
                    <a:pt x="304143" y="746373"/>
                  </a:cubicBezTo>
                  <a:cubicBezTo>
                    <a:pt x="318998" y="750086"/>
                    <a:pt x="337183" y="747431"/>
                    <a:pt x="348707" y="757513"/>
                  </a:cubicBezTo>
                  <a:cubicBezTo>
                    <a:pt x="368860" y="775146"/>
                    <a:pt x="393271" y="824353"/>
                    <a:pt x="393271" y="824353"/>
                  </a:cubicBezTo>
                  <a:cubicBezTo>
                    <a:pt x="367741" y="926462"/>
                    <a:pt x="396468" y="896488"/>
                    <a:pt x="337566" y="935752"/>
                  </a:cubicBezTo>
                  <a:cubicBezTo>
                    <a:pt x="237297" y="932039"/>
                    <a:pt x="136598" y="934595"/>
                    <a:pt x="36758" y="924612"/>
                  </a:cubicBezTo>
                  <a:cubicBezTo>
                    <a:pt x="23435" y="923280"/>
                    <a:pt x="6583" y="915322"/>
                    <a:pt x="3335" y="902332"/>
                  </a:cubicBezTo>
                  <a:cubicBezTo>
                    <a:pt x="-2144" y="880419"/>
                    <a:pt x="-2407" y="850497"/>
                    <a:pt x="14476" y="835492"/>
                  </a:cubicBezTo>
                  <a:cubicBezTo>
                    <a:pt x="37366" y="815148"/>
                    <a:pt x="103605" y="813213"/>
                    <a:pt x="103605" y="813213"/>
                  </a:cubicBezTo>
                  <a:cubicBezTo>
                    <a:pt x="137028" y="816926"/>
                    <a:pt x="172270" y="812862"/>
                    <a:pt x="203874" y="824353"/>
                  </a:cubicBezTo>
                  <a:cubicBezTo>
                    <a:pt x="216457" y="828928"/>
                    <a:pt x="220718" y="845537"/>
                    <a:pt x="226156" y="857772"/>
                  </a:cubicBezTo>
                  <a:cubicBezTo>
                    <a:pt x="235695" y="879233"/>
                    <a:pt x="243832" y="901583"/>
                    <a:pt x="248438" y="924612"/>
                  </a:cubicBezTo>
                  <a:cubicBezTo>
                    <a:pt x="253715" y="950994"/>
                    <a:pt x="274183" y="1057914"/>
                    <a:pt x="281861" y="1069430"/>
                  </a:cubicBezTo>
                  <a:cubicBezTo>
                    <a:pt x="289288" y="1080570"/>
                    <a:pt x="298155" y="1090875"/>
                    <a:pt x="304143" y="1102850"/>
                  </a:cubicBezTo>
                  <a:cubicBezTo>
                    <a:pt x="309395" y="1113353"/>
                    <a:pt x="307948" y="1127101"/>
                    <a:pt x="315284" y="1136270"/>
                  </a:cubicBezTo>
                  <a:cubicBezTo>
                    <a:pt x="323649" y="1146725"/>
                    <a:pt x="337566" y="1151123"/>
                    <a:pt x="348707" y="1158550"/>
                  </a:cubicBezTo>
                  <a:cubicBezTo>
                    <a:pt x="422981" y="1154837"/>
                    <a:pt x="497786" y="1157028"/>
                    <a:pt x="571528" y="1147410"/>
                  </a:cubicBezTo>
                  <a:cubicBezTo>
                    <a:pt x="584805" y="1145678"/>
                    <a:pt x="596586" y="1135585"/>
                    <a:pt x="604951" y="1125130"/>
                  </a:cubicBezTo>
                  <a:cubicBezTo>
                    <a:pt x="612287" y="1115961"/>
                    <a:pt x="612378" y="1102850"/>
                    <a:pt x="616092" y="1091710"/>
                  </a:cubicBezTo>
                  <a:cubicBezTo>
                    <a:pt x="553405" y="903665"/>
                    <a:pt x="645986" y="1146450"/>
                    <a:pt x="137028" y="1047151"/>
                  </a:cubicBezTo>
                  <a:cubicBezTo>
                    <a:pt x="111257" y="1042123"/>
                    <a:pt x="136426" y="992656"/>
                    <a:pt x="148169" y="969171"/>
                  </a:cubicBezTo>
                  <a:cubicBezTo>
                    <a:pt x="153421" y="958667"/>
                    <a:pt x="171088" y="963282"/>
                    <a:pt x="181592" y="958031"/>
                  </a:cubicBezTo>
                  <a:cubicBezTo>
                    <a:pt x="193568" y="952044"/>
                    <a:pt x="202708" y="941026"/>
                    <a:pt x="215015" y="935752"/>
                  </a:cubicBezTo>
                  <a:cubicBezTo>
                    <a:pt x="229089" y="929721"/>
                    <a:pt x="244856" y="928818"/>
                    <a:pt x="259579" y="924612"/>
                  </a:cubicBezTo>
                  <a:cubicBezTo>
                    <a:pt x="339515" y="901775"/>
                    <a:pt x="235453" y="924981"/>
                    <a:pt x="348707" y="902332"/>
                  </a:cubicBezTo>
                  <a:cubicBezTo>
                    <a:pt x="363562" y="894905"/>
                    <a:pt x="378006" y="886594"/>
                    <a:pt x="393271" y="880052"/>
                  </a:cubicBezTo>
                  <a:cubicBezTo>
                    <a:pt x="431013" y="863878"/>
                    <a:pt x="432364" y="873856"/>
                    <a:pt x="471259" y="846632"/>
                  </a:cubicBezTo>
                  <a:cubicBezTo>
                    <a:pt x="495020" y="830001"/>
                    <a:pt x="515210" y="808738"/>
                    <a:pt x="538105" y="790933"/>
                  </a:cubicBezTo>
                  <a:cubicBezTo>
                    <a:pt x="560992" y="773134"/>
                    <a:pt x="589761" y="757657"/>
                    <a:pt x="616092" y="746373"/>
                  </a:cubicBezTo>
                  <a:cubicBezTo>
                    <a:pt x="626886" y="741747"/>
                    <a:pt x="638374" y="738946"/>
                    <a:pt x="649515" y="735233"/>
                  </a:cubicBezTo>
                  <a:cubicBezTo>
                    <a:pt x="660656" y="716667"/>
                    <a:pt x="672672" y="698598"/>
                    <a:pt x="682938" y="679534"/>
                  </a:cubicBezTo>
                  <a:cubicBezTo>
                    <a:pt x="698686" y="650291"/>
                    <a:pt x="709077" y="618049"/>
                    <a:pt x="727502" y="590415"/>
                  </a:cubicBezTo>
                  <a:cubicBezTo>
                    <a:pt x="734929" y="579275"/>
                    <a:pt x="741750" y="567706"/>
                    <a:pt x="749784" y="556995"/>
                  </a:cubicBezTo>
                  <a:cubicBezTo>
                    <a:pt x="764051" y="537974"/>
                    <a:pt x="781158" y="521079"/>
                    <a:pt x="794348" y="501296"/>
                  </a:cubicBezTo>
                  <a:cubicBezTo>
                    <a:pt x="817652" y="466344"/>
                    <a:pt x="817973" y="451364"/>
                    <a:pt x="827771" y="412176"/>
                  </a:cubicBezTo>
                  <a:cubicBezTo>
                    <a:pt x="824057" y="397323"/>
                    <a:pt x="831822" y="369516"/>
                    <a:pt x="816630" y="367617"/>
                  </a:cubicBezTo>
                  <a:cubicBezTo>
                    <a:pt x="573584" y="337240"/>
                    <a:pt x="604793" y="319555"/>
                    <a:pt x="526964" y="423316"/>
                  </a:cubicBezTo>
                  <a:cubicBezTo>
                    <a:pt x="505815" y="507905"/>
                    <a:pt x="497640" y="521500"/>
                    <a:pt x="526964" y="646114"/>
                  </a:cubicBezTo>
                  <a:cubicBezTo>
                    <a:pt x="529654" y="657545"/>
                    <a:pt x="549593" y="652628"/>
                    <a:pt x="560387" y="657254"/>
                  </a:cubicBezTo>
                  <a:cubicBezTo>
                    <a:pt x="675138" y="706428"/>
                    <a:pt x="519645" y="651101"/>
                    <a:pt x="671797" y="701814"/>
                  </a:cubicBezTo>
                  <a:lnTo>
                    <a:pt x="705220" y="712954"/>
                  </a:lnTo>
                  <a:cubicBezTo>
                    <a:pt x="712647" y="724094"/>
                    <a:pt x="725301" y="733166"/>
                    <a:pt x="727502" y="746373"/>
                  </a:cubicBezTo>
                  <a:cubicBezTo>
                    <a:pt x="733579" y="782832"/>
                    <a:pt x="706568" y="784182"/>
                    <a:pt x="682938" y="790933"/>
                  </a:cubicBezTo>
                  <a:cubicBezTo>
                    <a:pt x="668215" y="795139"/>
                    <a:pt x="653229" y="798360"/>
                    <a:pt x="638374" y="802073"/>
                  </a:cubicBezTo>
                  <a:cubicBezTo>
                    <a:pt x="519536" y="798360"/>
                    <a:pt x="400563" y="797715"/>
                    <a:pt x="281861" y="790933"/>
                  </a:cubicBezTo>
                  <a:cubicBezTo>
                    <a:pt x="25238" y="776270"/>
                    <a:pt x="237297" y="820640"/>
                    <a:pt x="226156" y="813213"/>
                  </a:cubicBez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78041" y="3340198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83691" y="3370059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47264" y="3818363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11775" y="4074581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31914" y="3793454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71048" y="3639196"/>
              <a:ext cx="293007" cy="293196"/>
            </a:xfrm>
            <a:custGeom>
              <a:avLst/>
              <a:gdLst>
                <a:gd name="connsiteX0" fmla="*/ 234373 w 413032"/>
                <a:gd name="connsiteY0" fmla="*/ 379878 h 413298"/>
                <a:gd name="connsiteX1" fmla="*/ 234373 w 413032"/>
                <a:gd name="connsiteY1" fmla="*/ 379878 h 413298"/>
                <a:gd name="connsiteX2" fmla="*/ 134103 w 413032"/>
                <a:gd name="connsiteY2" fmla="*/ 402158 h 413298"/>
                <a:gd name="connsiteX3" fmla="*/ 100680 w 413032"/>
                <a:gd name="connsiteY3" fmla="*/ 413298 h 413298"/>
                <a:gd name="connsiteX4" fmla="*/ 44975 w 413032"/>
                <a:gd name="connsiteY4" fmla="*/ 402158 h 413298"/>
                <a:gd name="connsiteX5" fmla="*/ 411 w 413032"/>
                <a:gd name="connsiteY5" fmla="*/ 335318 h 413298"/>
                <a:gd name="connsiteX6" fmla="*/ 22693 w 413032"/>
                <a:gd name="connsiteY6" fmla="*/ 301899 h 413298"/>
                <a:gd name="connsiteX7" fmla="*/ 89539 w 413032"/>
                <a:gd name="connsiteY7" fmla="*/ 279619 h 413298"/>
                <a:gd name="connsiteX8" fmla="*/ 89539 w 413032"/>
                <a:gd name="connsiteY8" fmla="*/ 257339 h 413298"/>
                <a:gd name="connsiteX9" fmla="*/ 11552 w 413032"/>
                <a:gd name="connsiteY9" fmla="*/ 201640 h 413298"/>
                <a:gd name="connsiteX10" fmla="*/ 56116 w 413032"/>
                <a:gd name="connsiteY10" fmla="*/ 134800 h 413298"/>
                <a:gd name="connsiteX11" fmla="*/ 167526 w 413032"/>
                <a:gd name="connsiteY11" fmla="*/ 90241 h 413298"/>
                <a:gd name="connsiteX12" fmla="*/ 167526 w 413032"/>
                <a:gd name="connsiteY12" fmla="*/ 79101 h 413298"/>
                <a:gd name="connsiteX13" fmla="*/ 323501 w 413032"/>
                <a:gd name="connsiteY13" fmla="*/ 23401 h 413298"/>
                <a:gd name="connsiteX14" fmla="*/ 323501 w 413032"/>
                <a:gd name="connsiteY14" fmla="*/ 134800 h 413298"/>
                <a:gd name="connsiteX15" fmla="*/ 323501 w 413032"/>
                <a:gd name="connsiteY15" fmla="*/ 134800 h 413298"/>
                <a:gd name="connsiteX16" fmla="*/ 390347 w 413032"/>
                <a:gd name="connsiteY16" fmla="*/ 212780 h 413298"/>
                <a:gd name="connsiteX17" fmla="*/ 412629 w 413032"/>
                <a:gd name="connsiteY17" fmla="*/ 246199 h 413298"/>
                <a:gd name="connsiteX18" fmla="*/ 379206 w 413032"/>
                <a:gd name="connsiteY18" fmla="*/ 257339 h 413298"/>
                <a:gd name="connsiteX19" fmla="*/ 368065 w 413032"/>
                <a:gd name="connsiteY19" fmla="*/ 268479 h 413298"/>
                <a:gd name="connsiteX20" fmla="*/ 368065 w 413032"/>
                <a:gd name="connsiteY20" fmla="*/ 268479 h 413298"/>
                <a:gd name="connsiteX21" fmla="*/ 368065 w 413032"/>
                <a:gd name="connsiteY21" fmla="*/ 368738 h 413298"/>
                <a:gd name="connsiteX22" fmla="*/ 368065 w 413032"/>
                <a:gd name="connsiteY22" fmla="*/ 368738 h 413298"/>
                <a:gd name="connsiteX23" fmla="*/ 212091 w 413032"/>
                <a:gd name="connsiteY23" fmla="*/ 368738 h 413298"/>
                <a:gd name="connsiteX24" fmla="*/ 234373 w 413032"/>
                <a:gd name="connsiteY24" fmla="*/ 379878 h 4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3032" h="413298">
                  <a:moveTo>
                    <a:pt x="234373" y="379878"/>
                  </a:moveTo>
                  <a:lnTo>
                    <a:pt x="234373" y="379878"/>
                  </a:lnTo>
                  <a:cubicBezTo>
                    <a:pt x="200950" y="387305"/>
                    <a:pt x="167319" y="393855"/>
                    <a:pt x="134103" y="402158"/>
                  </a:cubicBezTo>
                  <a:cubicBezTo>
                    <a:pt x="122710" y="405006"/>
                    <a:pt x="112424" y="413298"/>
                    <a:pt x="100680" y="413298"/>
                  </a:cubicBezTo>
                  <a:cubicBezTo>
                    <a:pt x="81744" y="413298"/>
                    <a:pt x="63543" y="405871"/>
                    <a:pt x="44975" y="402158"/>
                  </a:cubicBezTo>
                  <a:cubicBezTo>
                    <a:pt x="31062" y="388246"/>
                    <a:pt x="-4196" y="362956"/>
                    <a:pt x="411" y="335318"/>
                  </a:cubicBezTo>
                  <a:cubicBezTo>
                    <a:pt x="2612" y="322111"/>
                    <a:pt x="11339" y="308994"/>
                    <a:pt x="22693" y="301899"/>
                  </a:cubicBezTo>
                  <a:cubicBezTo>
                    <a:pt x="42611" y="289452"/>
                    <a:pt x="89539" y="279619"/>
                    <a:pt x="89539" y="279619"/>
                  </a:cubicBezTo>
                  <a:lnTo>
                    <a:pt x="89539" y="257339"/>
                  </a:lnTo>
                  <a:cubicBezTo>
                    <a:pt x="63543" y="238773"/>
                    <a:pt x="29273" y="228219"/>
                    <a:pt x="11552" y="201640"/>
                  </a:cubicBezTo>
                  <a:cubicBezTo>
                    <a:pt x="-6489" y="174581"/>
                    <a:pt x="38314" y="138908"/>
                    <a:pt x="56116" y="134800"/>
                  </a:cubicBezTo>
                  <a:cubicBezTo>
                    <a:pt x="178610" y="106535"/>
                    <a:pt x="167526" y="165763"/>
                    <a:pt x="167526" y="90241"/>
                  </a:cubicBezTo>
                  <a:lnTo>
                    <a:pt x="167526" y="79101"/>
                  </a:lnTo>
                  <a:cubicBezTo>
                    <a:pt x="179647" y="68713"/>
                    <a:pt x="277433" y="-48985"/>
                    <a:pt x="323501" y="23401"/>
                  </a:cubicBezTo>
                  <a:cubicBezTo>
                    <a:pt x="343438" y="54728"/>
                    <a:pt x="323501" y="97667"/>
                    <a:pt x="323501" y="134800"/>
                  </a:cubicBezTo>
                  <a:lnTo>
                    <a:pt x="323501" y="134800"/>
                  </a:lnTo>
                  <a:cubicBezTo>
                    <a:pt x="345783" y="160793"/>
                    <a:pt x="368958" y="186047"/>
                    <a:pt x="390347" y="212780"/>
                  </a:cubicBezTo>
                  <a:cubicBezTo>
                    <a:pt x="398711" y="223234"/>
                    <a:pt x="415877" y="233210"/>
                    <a:pt x="412629" y="246199"/>
                  </a:cubicBezTo>
                  <a:cubicBezTo>
                    <a:pt x="409780" y="257592"/>
                    <a:pt x="389710" y="252088"/>
                    <a:pt x="379206" y="257339"/>
                  </a:cubicBezTo>
                  <a:cubicBezTo>
                    <a:pt x="374509" y="259687"/>
                    <a:pt x="371779" y="264766"/>
                    <a:pt x="368065" y="268479"/>
                  </a:cubicBezTo>
                  <a:lnTo>
                    <a:pt x="368065" y="268479"/>
                  </a:lnTo>
                  <a:cubicBezTo>
                    <a:pt x="391958" y="375988"/>
                    <a:pt x="424582" y="368738"/>
                    <a:pt x="368065" y="368738"/>
                  </a:cubicBezTo>
                  <a:lnTo>
                    <a:pt x="368065" y="368738"/>
                  </a:lnTo>
                  <a:cubicBezTo>
                    <a:pt x="321809" y="379016"/>
                    <a:pt x="256634" y="413277"/>
                    <a:pt x="212091" y="368738"/>
                  </a:cubicBezTo>
                  <a:cubicBezTo>
                    <a:pt x="206219" y="362867"/>
                    <a:pt x="230659" y="378021"/>
                    <a:pt x="234373" y="379878"/>
                  </a:cubicBezTo>
                  <a:close/>
                </a:path>
              </a:pathLst>
            </a:custGeom>
            <a:solidFill>
              <a:srgbClr val="93CDD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291899" y="4111559"/>
              <a:ext cx="284799" cy="284799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55472" y="3436281"/>
              <a:ext cx="284799" cy="284799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526976" y="3793454"/>
              <a:ext cx="284799" cy="284799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776328" y="3533564"/>
              <a:ext cx="284799" cy="284799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 rot="5400000">
            <a:off x="4525249" y="3288484"/>
            <a:ext cx="1245803" cy="1557378"/>
          </a:xfrm>
          <a:custGeom>
            <a:avLst/>
            <a:gdLst>
              <a:gd name="connsiteX0" fmla="*/ 226156 w 827771"/>
              <a:gd name="connsiteY0" fmla="*/ 813213 h 1158550"/>
              <a:gd name="connsiteX1" fmla="*/ 215015 w 827771"/>
              <a:gd name="connsiteY1" fmla="*/ 746373 h 1158550"/>
              <a:gd name="connsiteX2" fmla="*/ 192733 w 827771"/>
              <a:gd name="connsiteY2" fmla="*/ 712954 h 1158550"/>
              <a:gd name="connsiteX3" fmla="*/ 215015 w 827771"/>
              <a:gd name="connsiteY3" fmla="*/ 590415 h 1158550"/>
              <a:gd name="connsiteX4" fmla="*/ 293002 w 827771"/>
              <a:gd name="connsiteY4" fmla="*/ 501296 h 1158550"/>
              <a:gd name="connsiteX5" fmla="*/ 337566 w 827771"/>
              <a:gd name="connsiteY5" fmla="*/ 490156 h 1158550"/>
              <a:gd name="connsiteX6" fmla="*/ 370989 w 827771"/>
              <a:gd name="connsiteY6" fmla="*/ 479016 h 1158550"/>
              <a:gd name="connsiteX7" fmla="*/ 460118 w 827771"/>
              <a:gd name="connsiteY7" fmla="*/ 456736 h 1158550"/>
              <a:gd name="connsiteX8" fmla="*/ 549246 w 827771"/>
              <a:gd name="connsiteY8" fmla="*/ 434456 h 1158550"/>
              <a:gd name="connsiteX9" fmla="*/ 582669 w 827771"/>
              <a:gd name="connsiteY9" fmla="*/ 412176 h 1158550"/>
              <a:gd name="connsiteX10" fmla="*/ 616092 w 827771"/>
              <a:gd name="connsiteY10" fmla="*/ 401036 h 1158550"/>
              <a:gd name="connsiteX11" fmla="*/ 716361 w 827771"/>
              <a:gd name="connsiteY11" fmla="*/ 323057 h 1158550"/>
              <a:gd name="connsiteX12" fmla="*/ 716361 w 827771"/>
              <a:gd name="connsiteY12" fmla="*/ 189378 h 1158550"/>
              <a:gd name="connsiteX13" fmla="*/ 671797 w 827771"/>
              <a:gd name="connsiteY13" fmla="*/ 178238 h 1158550"/>
              <a:gd name="connsiteX14" fmla="*/ 448976 w 827771"/>
              <a:gd name="connsiteY14" fmla="*/ 155959 h 1158550"/>
              <a:gd name="connsiteX15" fmla="*/ 382130 w 827771"/>
              <a:gd name="connsiteY15" fmla="*/ 122539 h 1158550"/>
              <a:gd name="connsiteX16" fmla="*/ 370989 w 827771"/>
              <a:gd name="connsiteY16" fmla="*/ 89119 h 1158550"/>
              <a:gd name="connsiteX17" fmla="*/ 382130 w 827771"/>
              <a:gd name="connsiteY17" fmla="*/ 44560 h 1158550"/>
              <a:gd name="connsiteX18" fmla="*/ 415553 w 827771"/>
              <a:gd name="connsiteY18" fmla="*/ 33420 h 1158550"/>
              <a:gd name="connsiteX19" fmla="*/ 482400 w 827771"/>
              <a:gd name="connsiteY19" fmla="*/ 0 h 1158550"/>
              <a:gd name="connsiteX20" fmla="*/ 627233 w 827771"/>
              <a:gd name="connsiteY20" fmla="*/ 11140 h 1158550"/>
              <a:gd name="connsiteX21" fmla="*/ 694079 w 827771"/>
              <a:gd name="connsiteY21" fmla="*/ 77979 h 1158550"/>
              <a:gd name="connsiteX22" fmla="*/ 705220 w 827771"/>
              <a:gd name="connsiteY22" fmla="*/ 111399 h 1158550"/>
              <a:gd name="connsiteX23" fmla="*/ 694079 w 827771"/>
              <a:gd name="connsiteY23" fmla="*/ 178238 h 1158550"/>
              <a:gd name="connsiteX24" fmla="*/ 660656 w 827771"/>
              <a:gd name="connsiteY24" fmla="*/ 200518 h 1158550"/>
              <a:gd name="connsiteX25" fmla="*/ 538105 w 827771"/>
              <a:gd name="connsiteY25" fmla="*/ 211658 h 1158550"/>
              <a:gd name="connsiteX26" fmla="*/ 415553 w 827771"/>
              <a:gd name="connsiteY26" fmla="*/ 256218 h 1158550"/>
              <a:gd name="connsiteX27" fmla="*/ 415553 w 827771"/>
              <a:gd name="connsiteY27" fmla="*/ 423316 h 1158550"/>
              <a:gd name="connsiteX28" fmla="*/ 448976 w 827771"/>
              <a:gd name="connsiteY28" fmla="*/ 434456 h 1158550"/>
              <a:gd name="connsiteX29" fmla="*/ 515823 w 827771"/>
              <a:gd name="connsiteY29" fmla="*/ 467876 h 1158550"/>
              <a:gd name="connsiteX30" fmla="*/ 582669 w 827771"/>
              <a:gd name="connsiteY30" fmla="*/ 490156 h 1158550"/>
              <a:gd name="connsiteX31" fmla="*/ 660656 w 827771"/>
              <a:gd name="connsiteY31" fmla="*/ 512435 h 1158550"/>
              <a:gd name="connsiteX32" fmla="*/ 682938 w 827771"/>
              <a:gd name="connsiteY32" fmla="*/ 545855 h 1158550"/>
              <a:gd name="connsiteX33" fmla="*/ 671797 w 827771"/>
              <a:gd name="connsiteY33" fmla="*/ 579275 h 1158550"/>
              <a:gd name="connsiteX34" fmla="*/ 526964 w 827771"/>
              <a:gd name="connsiteY34" fmla="*/ 612695 h 1158550"/>
              <a:gd name="connsiteX35" fmla="*/ 370989 w 827771"/>
              <a:gd name="connsiteY35" fmla="*/ 579275 h 1158550"/>
              <a:gd name="connsiteX36" fmla="*/ 348707 w 827771"/>
              <a:gd name="connsiteY36" fmla="*/ 512435 h 1158550"/>
              <a:gd name="connsiteX37" fmla="*/ 337566 w 827771"/>
              <a:gd name="connsiteY37" fmla="*/ 479016 h 1158550"/>
              <a:gd name="connsiteX38" fmla="*/ 293002 w 827771"/>
              <a:gd name="connsiteY38" fmla="*/ 456736 h 1158550"/>
              <a:gd name="connsiteX39" fmla="*/ 248438 w 827771"/>
              <a:gd name="connsiteY39" fmla="*/ 445596 h 1158550"/>
              <a:gd name="connsiteX40" fmla="*/ 137028 w 827771"/>
              <a:gd name="connsiteY40" fmla="*/ 456736 h 1158550"/>
              <a:gd name="connsiteX41" fmla="*/ 103605 w 827771"/>
              <a:gd name="connsiteY41" fmla="*/ 467876 h 1158550"/>
              <a:gd name="connsiteX42" fmla="*/ 81323 w 827771"/>
              <a:gd name="connsiteY42" fmla="*/ 512435 h 1158550"/>
              <a:gd name="connsiteX43" fmla="*/ 70181 w 827771"/>
              <a:gd name="connsiteY43" fmla="*/ 568135 h 1158550"/>
              <a:gd name="connsiteX44" fmla="*/ 70181 w 827771"/>
              <a:gd name="connsiteY44" fmla="*/ 735233 h 1158550"/>
              <a:gd name="connsiteX45" fmla="*/ 304143 w 827771"/>
              <a:gd name="connsiteY45" fmla="*/ 746373 h 1158550"/>
              <a:gd name="connsiteX46" fmla="*/ 348707 w 827771"/>
              <a:gd name="connsiteY46" fmla="*/ 757513 h 1158550"/>
              <a:gd name="connsiteX47" fmla="*/ 393271 w 827771"/>
              <a:gd name="connsiteY47" fmla="*/ 824353 h 1158550"/>
              <a:gd name="connsiteX48" fmla="*/ 337566 w 827771"/>
              <a:gd name="connsiteY48" fmla="*/ 935752 h 1158550"/>
              <a:gd name="connsiteX49" fmla="*/ 36758 w 827771"/>
              <a:gd name="connsiteY49" fmla="*/ 924612 h 1158550"/>
              <a:gd name="connsiteX50" fmla="*/ 3335 w 827771"/>
              <a:gd name="connsiteY50" fmla="*/ 902332 h 1158550"/>
              <a:gd name="connsiteX51" fmla="*/ 14476 w 827771"/>
              <a:gd name="connsiteY51" fmla="*/ 835492 h 1158550"/>
              <a:gd name="connsiteX52" fmla="*/ 103605 w 827771"/>
              <a:gd name="connsiteY52" fmla="*/ 813213 h 1158550"/>
              <a:gd name="connsiteX53" fmla="*/ 203874 w 827771"/>
              <a:gd name="connsiteY53" fmla="*/ 824353 h 1158550"/>
              <a:gd name="connsiteX54" fmla="*/ 226156 w 827771"/>
              <a:gd name="connsiteY54" fmla="*/ 857772 h 1158550"/>
              <a:gd name="connsiteX55" fmla="*/ 248438 w 827771"/>
              <a:gd name="connsiteY55" fmla="*/ 924612 h 1158550"/>
              <a:gd name="connsiteX56" fmla="*/ 281861 w 827771"/>
              <a:gd name="connsiteY56" fmla="*/ 1069430 h 1158550"/>
              <a:gd name="connsiteX57" fmla="*/ 304143 w 827771"/>
              <a:gd name="connsiteY57" fmla="*/ 1102850 h 1158550"/>
              <a:gd name="connsiteX58" fmla="*/ 315284 w 827771"/>
              <a:gd name="connsiteY58" fmla="*/ 1136270 h 1158550"/>
              <a:gd name="connsiteX59" fmla="*/ 348707 w 827771"/>
              <a:gd name="connsiteY59" fmla="*/ 1158550 h 1158550"/>
              <a:gd name="connsiteX60" fmla="*/ 571528 w 827771"/>
              <a:gd name="connsiteY60" fmla="*/ 1147410 h 1158550"/>
              <a:gd name="connsiteX61" fmla="*/ 604951 w 827771"/>
              <a:gd name="connsiteY61" fmla="*/ 1125130 h 1158550"/>
              <a:gd name="connsiteX62" fmla="*/ 616092 w 827771"/>
              <a:gd name="connsiteY62" fmla="*/ 1091710 h 1158550"/>
              <a:gd name="connsiteX63" fmla="*/ 137028 w 827771"/>
              <a:gd name="connsiteY63" fmla="*/ 1047151 h 1158550"/>
              <a:gd name="connsiteX64" fmla="*/ 148169 w 827771"/>
              <a:gd name="connsiteY64" fmla="*/ 969171 h 1158550"/>
              <a:gd name="connsiteX65" fmla="*/ 181592 w 827771"/>
              <a:gd name="connsiteY65" fmla="*/ 958031 h 1158550"/>
              <a:gd name="connsiteX66" fmla="*/ 215015 w 827771"/>
              <a:gd name="connsiteY66" fmla="*/ 935752 h 1158550"/>
              <a:gd name="connsiteX67" fmla="*/ 259579 w 827771"/>
              <a:gd name="connsiteY67" fmla="*/ 924612 h 1158550"/>
              <a:gd name="connsiteX68" fmla="*/ 348707 w 827771"/>
              <a:gd name="connsiteY68" fmla="*/ 902332 h 1158550"/>
              <a:gd name="connsiteX69" fmla="*/ 393271 w 827771"/>
              <a:gd name="connsiteY69" fmla="*/ 880052 h 1158550"/>
              <a:gd name="connsiteX70" fmla="*/ 471259 w 827771"/>
              <a:gd name="connsiteY70" fmla="*/ 846632 h 1158550"/>
              <a:gd name="connsiteX71" fmla="*/ 538105 w 827771"/>
              <a:gd name="connsiteY71" fmla="*/ 790933 h 1158550"/>
              <a:gd name="connsiteX72" fmla="*/ 616092 w 827771"/>
              <a:gd name="connsiteY72" fmla="*/ 746373 h 1158550"/>
              <a:gd name="connsiteX73" fmla="*/ 649515 w 827771"/>
              <a:gd name="connsiteY73" fmla="*/ 735233 h 1158550"/>
              <a:gd name="connsiteX74" fmla="*/ 682938 w 827771"/>
              <a:gd name="connsiteY74" fmla="*/ 679534 h 1158550"/>
              <a:gd name="connsiteX75" fmla="*/ 727502 w 827771"/>
              <a:gd name="connsiteY75" fmla="*/ 590415 h 1158550"/>
              <a:gd name="connsiteX76" fmla="*/ 749784 w 827771"/>
              <a:gd name="connsiteY76" fmla="*/ 556995 h 1158550"/>
              <a:gd name="connsiteX77" fmla="*/ 794348 w 827771"/>
              <a:gd name="connsiteY77" fmla="*/ 501296 h 1158550"/>
              <a:gd name="connsiteX78" fmla="*/ 827771 w 827771"/>
              <a:gd name="connsiteY78" fmla="*/ 412176 h 1158550"/>
              <a:gd name="connsiteX79" fmla="*/ 816630 w 827771"/>
              <a:gd name="connsiteY79" fmla="*/ 367617 h 1158550"/>
              <a:gd name="connsiteX80" fmla="*/ 526964 w 827771"/>
              <a:gd name="connsiteY80" fmla="*/ 423316 h 1158550"/>
              <a:gd name="connsiteX81" fmla="*/ 526964 w 827771"/>
              <a:gd name="connsiteY81" fmla="*/ 646114 h 1158550"/>
              <a:gd name="connsiteX82" fmla="*/ 560387 w 827771"/>
              <a:gd name="connsiteY82" fmla="*/ 657254 h 1158550"/>
              <a:gd name="connsiteX83" fmla="*/ 671797 w 827771"/>
              <a:gd name="connsiteY83" fmla="*/ 701814 h 1158550"/>
              <a:gd name="connsiteX84" fmla="*/ 705220 w 827771"/>
              <a:gd name="connsiteY84" fmla="*/ 712954 h 1158550"/>
              <a:gd name="connsiteX85" fmla="*/ 727502 w 827771"/>
              <a:gd name="connsiteY85" fmla="*/ 746373 h 1158550"/>
              <a:gd name="connsiteX86" fmla="*/ 682938 w 827771"/>
              <a:gd name="connsiteY86" fmla="*/ 790933 h 1158550"/>
              <a:gd name="connsiteX87" fmla="*/ 638374 w 827771"/>
              <a:gd name="connsiteY87" fmla="*/ 802073 h 1158550"/>
              <a:gd name="connsiteX88" fmla="*/ 281861 w 827771"/>
              <a:gd name="connsiteY88" fmla="*/ 790933 h 1158550"/>
              <a:gd name="connsiteX89" fmla="*/ 226156 w 827771"/>
              <a:gd name="connsiteY89" fmla="*/ 813213 h 11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27771" h="1158550">
                <a:moveTo>
                  <a:pt x="226156" y="813213"/>
                </a:moveTo>
                <a:cubicBezTo>
                  <a:pt x="215015" y="805786"/>
                  <a:pt x="222158" y="767801"/>
                  <a:pt x="215015" y="746373"/>
                </a:cubicBezTo>
                <a:cubicBezTo>
                  <a:pt x="210781" y="733671"/>
                  <a:pt x="192733" y="726343"/>
                  <a:pt x="192733" y="712954"/>
                </a:cubicBezTo>
                <a:cubicBezTo>
                  <a:pt x="192733" y="671438"/>
                  <a:pt x="201196" y="629564"/>
                  <a:pt x="215015" y="590415"/>
                </a:cubicBezTo>
                <a:cubicBezTo>
                  <a:pt x="227150" y="556035"/>
                  <a:pt x="257226" y="516627"/>
                  <a:pt x="293002" y="501296"/>
                </a:cubicBezTo>
                <a:cubicBezTo>
                  <a:pt x="307076" y="495265"/>
                  <a:pt x="322843" y="494362"/>
                  <a:pt x="337566" y="490156"/>
                </a:cubicBezTo>
                <a:cubicBezTo>
                  <a:pt x="348858" y="486930"/>
                  <a:pt x="359659" y="482106"/>
                  <a:pt x="370989" y="479016"/>
                </a:cubicBezTo>
                <a:cubicBezTo>
                  <a:pt x="400534" y="470959"/>
                  <a:pt x="431065" y="466419"/>
                  <a:pt x="460118" y="456736"/>
                </a:cubicBezTo>
                <a:cubicBezTo>
                  <a:pt x="511505" y="439608"/>
                  <a:pt x="482025" y="447899"/>
                  <a:pt x="549246" y="434456"/>
                </a:cubicBezTo>
                <a:cubicBezTo>
                  <a:pt x="560387" y="427029"/>
                  <a:pt x="570693" y="418164"/>
                  <a:pt x="582669" y="412176"/>
                </a:cubicBezTo>
                <a:cubicBezTo>
                  <a:pt x="593173" y="406925"/>
                  <a:pt x="605826" y="406739"/>
                  <a:pt x="616092" y="401036"/>
                </a:cubicBezTo>
                <a:cubicBezTo>
                  <a:pt x="676060" y="367724"/>
                  <a:pt x="675761" y="363653"/>
                  <a:pt x="716361" y="323057"/>
                </a:cubicBezTo>
                <a:cubicBezTo>
                  <a:pt x="727635" y="277966"/>
                  <a:pt x="743341" y="237937"/>
                  <a:pt x="716361" y="189378"/>
                </a:cubicBezTo>
                <a:cubicBezTo>
                  <a:pt x="708924" y="175993"/>
                  <a:pt x="686931" y="180566"/>
                  <a:pt x="671797" y="178238"/>
                </a:cubicBezTo>
                <a:cubicBezTo>
                  <a:pt x="626542" y="171277"/>
                  <a:pt x="488186" y="159523"/>
                  <a:pt x="448976" y="155959"/>
                </a:cubicBezTo>
                <a:cubicBezTo>
                  <a:pt x="426959" y="148621"/>
                  <a:pt x="397837" y="142171"/>
                  <a:pt x="382130" y="122539"/>
                </a:cubicBezTo>
                <a:cubicBezTo>
                  <a:pt x="374794" y="113370"/>
                  <a:pt x="374703" y="100259"/>
                  <a:pt x="370989" y="89119"/>
                </a:cubicBezTo>
                <a:cubicBezTo>
                  <a:pt x="374703" y="74266"/>
                  <a:pt x="372565" y="56515"/>
                  <a:pt x="382130" y="44560"/>
                </a:cubicBezTo>
                <a:cubicBezTo>
                  <a:pt x="389467" y="35390"/>
                  <a:pt x="405049" y="38671"/>
                  <a:pt x="415553" y="33420"/>
                </a:cubicBezTo>
                <a:cubicBezTo>
                  <a:pt x="501940" y="-9770"/>
                  <a:pt x="398390" y="28000"/>
                  <a:pt x="482400" y="0"/>
                </a:cubicBezTo>
                <a:cubicBezTo>
                  <a:pt x="530678" y="3713"/>
                  <a:pt x="581798" y="-5598"/>
                  <a:pt x="627233" y="11140"/>
                </a:cubicBezTo>
                <a:cubicBezTo>
                  <a:pt x="656800" y="22032"/>
                  <a:pt x="694079" y="77979"/>
                  <a:pt x="694079" y="77979"/>
                </a:cubicBezTo>
                <a:cubicBezTo>
                  <a:pt x="697793" y="89119"/>
                  <a:pt x="705220" y="99656"/>
                  <a:pt x="705220" y="111399"/>
                </a:cubicBezTo>
                <a:cubicBezTo>
                  <a:pt x="705220" y="133986"/>
                  <a:pt x="704181" y="158036"/>
                  <a:pt x="694079" y="178238"/>
                </a:cubicBezTo>
                <a:cubicBezTo>
                  <a:pt x="688091" y="190214"/>
                  <a:pt x="673748" y="197713"/>
                  <a:pt x="660656" y="200518"/>
                </a:cubicBezTo>
                <a:cubicBezTo>
                  <a:pt x="620548" y="209112"/>
                  <a:pt x="578955" y="207945"/>
                  <a:pt x="538105" y="211658"/>
                </a:cubicBezTo>
                <a:cubicBezTo>
                  <a:pt x="435986" y="237185"/>
                  <a:pt x="474457" y="216952"/>
                  <a:pt x="415553" y="256218"/>
                </a:cubicBezTo>
                <a:cubicBezTo>
                  <a:pt x="394725" y="318694"/>
                  <a:pt x="386474" y="328818"/>
                  <a:pt x="415553" y="423316"/>
                </a:cubicBezTo>
                <a:cubicBezTo>
                  <a:pt x="419007" y="434540"/>
                  <a:pt x="437835" y="430743"/>
                  <a:pt x="448976" y="434456"/>
                </a:cubicBezTo>
                <a:cubicBezTo>
                  <a:pt x="484770" y="470245"/>
                  <a:pt x="457158" y="450278"/>
                  <a:pt x="515823" y="467876"/>
                </a:cubicBezTo>
                <a:cubicBezTo>
                  <a:pt x="538320" y="474624"/>
                  <a:pt x="559883" y="484460"/>
                  <a:pt x="582669" y="490156"/>
                </a:cubicBezTo>
                <a:cubicBezTo>
                  <a:pt x="638626" y="504144"/>
                  <a:pt x="612707" y="496455"/>
                  <a:pt x="660656" y="512435"/>
                </a:cubicBezTo>
                <a:cubicBezTo>
                  <a:pt x="668083" y="523575"/>
                  <a:pt x="680737" y="532648"/>
                  <a:pt x="682938" y="545855"/>
                </a:cubicBezTo>
                <a:cubicBezTo>
                  <a:pt x="684869" y="557438"/>
                  <a:pt x="681353" y="572450"/>
                  <a:pt x="671797" y="579275"/>
                </a:cubicBezTo>
                <a:cubicBezTo>
                  <a:pt x="641211" y="601120"/>
                  <a:pt x="559809" y="608003"/>
                  <a:pt x="526964" y="612695"/>
                </a:cubicBezTo>
                <a:cubicBezTo>
                  <a:pt x="519073" y="611978"/>
                  <a:pt x="396763" y="620509"/>
                  <a:pt x="370989" y="579275"/>
                </a:cubicBezTo>
                <a:cubicBezTo>
                  <a:pt x="358541" y="559360"/>
                  <a:pt x="356134" y="534715"/>
                  <a:pt x="348707" y="512435"/>
                </a:cubicBezTo>
                <a:cubicBezTo>
                  <a:pt x="344993" y="501295"/>
                  <a:pt x="348069" y="484267"/>
                  <a:pt x="337566" y="479016"/>
                </a:cubicBezTo>
                <a:cubicBezTo>
                  <a:pt x="322711" y="471589"/>
                  <a:pt x="308552" y="462567"/>
                  <a:pt x="293002" y="456736"/>
                </a:cubicBezTo>
                <a:cubicBezTo>
                  <a:pt x="278665" y="451360"/>
                  <a:pt x="263293" y="449309"/>
                  <a:pt x="248438" y="445596"/>
                </a:cubicBezTo>
                <a:cubicBezTo>
                  <a:pt x="211301" y="449309"/>
                  <a:pt x="173916" y="451061"/>
                  <a:pt x="137028" y="456736"/>
                </a:cubicBezTo>
                <a:cubicBezTo>
                  <a:pt x="125421" y="458522"/>
                  <a:pt x="111909" y="459573"/>
                  <a:pt x="103605" y="467876"/>
                </a:cubicBezTo>
                <a:cubicBezTo>
                  <a:pt x="91862" y="479618"/>
                  <a:pt x="88750" y="497582"/>
                  <a:pt x="81323" y="512435"/>
                </a:cubicBezTo>
                <a:cubicBezTo>
                  <a:pt x="77609" y="531002"/>
                  <a:pt x="74774" y="549766"/>
                  <a:pt x="70181" y="568135"/>
                </a:cubicBezTo>
                <a:cubicBezTo>
                  <a:pt x="58313" y="615600"/>
                  <a:pt x="6987" y="697895"/>
                  <a:pt x="70181" y="735233"/>
                </a:cubicBezTo>
                <a:cubicBezTo>
                  <a:pt x="137400" y="774949"/>
                  <a:pt x="226156" y="742660"/>
                  <a:pt x="304143" y="746373"/>
                </a:cubicBezTo>
                <a:cubicBezTo>
                  <a:pt x="318998" y="750086"/>
                  <a:pt x="337183" y="747431"/>
                  <a:pt x="348707" y="757513"/>
                </a:cubicBezTo>
                <a:cubicBezTo>
                  <a:pt x="368860" y="775146"/>
                  <a:pt x="393271" y="824353"/>
                  <a:pt x="393271" y="824353"/>
                </a:cubicBezTo>
                <a:cubicBezTo>
                  <a:pt x="367741" y="926462"/>
                  <a:pt x="396468" y="896488"/>
                  <a:pt x="337566" y="935752"/>
                </a:cubicBezTo>
                <a:cubicBezTo>
                  <a:pt x="237297" y="932039"/>
                  <a:pt x="136598" y="934595"/>
                  <a:pt x="36758" y="924612"/>
                </a:cubicBezTo>
                <a:cubicBezTo>
                  <a:pt x="23435" y="923280"/>
                  <a:pt x="6583" y="915322"/>
                  <a:pt x="3335" y="902332"/>
                </a:cubicBezTo>
                <a:cubicBezTo>
                  <a:pt x="-2144" y="880419"/>
                  <a:pt x="-2407" y="850497"/>
                  <a:pt x="14476" y="835492"/>
                </a:cubicBezTo>
                <a:cubicBezTo>
                  <a:pt x="37366" y="815148"/>
                  <a:pt x="103605" y="813213"/>
                  <a:pt x="103605" y="813213"/>
                </a:cubicBezTo>
                <a:cubicBezTo>
                  <a:pt x="137028" y="816926"/>
                  <a:pt x="172270" y="812862"/>
                  <a:pt x="203874" y="824353"/>
                </a:cubicBezTo>
                <a:cubicBezTo>
                  <a:pt x="216457" y="828928"/>
                  <a:pt x="220718" y="845537"/>
                  <a:pt x="226156" y="857772"/>
                </a:cubicBezTo>
                <a:cubicBezTo>
                  <a:pt x="235695" y="879233"/>
                  <a:pt x="243832" y="901583"/>
                  <a:pt x="248438" y="924612"/>
                </a:cubicBezTo>
                <a:cubicBezTo>
                  <a:pt x="253715" y="950994"/>
                  <a:pt x="274183" y="1057914"/>
                  <a:pt x="281861" y="1069430"/>
                </a:cubicBezTo>
                <a:cubicBezTo>
                  <a:pt x="289288" y="1080570"/>
                  <a:pt x="298155" y="1090875"/>
                  <a:pt x="304143" y="1102850"/>
                </a:cubicBezTo>
                <a:cubicBezTo>
                  <a:pt x="309395" y="1113353"/>
                  <a:pt x="307948" y="1127101"/>
                  <a:pt x="315284" y="1136270"/>
                </a:cubicBezTo>
                <a:cubicBezTo>
                  <a:pt x="323649" y="1146725"/>
                  <a:pt x="337566" y="1151123"/>
                  <a:pt x="348707" y="1158550"/>
                </a:cubicBezTo>
                <a:cubicBezTo>
                  <a:pt x="422981" y="1154837"/>
                  <a:pt x="497786" y="1157028"/>
                  <a:pt x="571528" y="1147410"/>
                </a:cubicBezTo>
                <a:cubicBezTo>
                  <a:pt x="584805" y="1145678"/>
                  <a:pt x="596586" y="1135585"/>
                  <a:pt x="604951" y="1125130"/>
                </a:cubicBezTo>
                <a:cubicBezTo>
                  <a:pt x="612287" y="1115961"/>
                  <a:pt x="612378" y="1102850"/>
                  <a:pt x="616092" y="1091710"/>
                </a:cubicBezTo>
                <a:cubicBezTo>
                  <a:pt x="553405" y="903665"/>
                  <a:pt x="645986" y="1146450"/>
                  <a:pt x="137028" y="1047151"/>
                </a:cubicBezTo>
                <a:cubicBezTo>
                  <a:pt x="111257" y="1042123"/>
                  <a:pt x="136426" y="992656"/>
                  <a:pt x="148169" y="969171"/>
                </a:cubicBezTo>
                <a:cubicBezTo>
                  <a:pt x="153421" y="958667"/>
                  <a:pt x="171088" y="963282"/>
                  <a:pt x="181592" y="958031"/>
                </a:cubicBezTo>
                <a:cubicBezTo>
                  <a:pt x="193568" y="952044"/>
                  <a:pt x="202708" y="941026"/>
                  <a:pt x="215015" y="935752"/>
                </a:cubicBezTo>
                <a:cubicBezTo>
                  <a:pt x="229089" y="929721"/>
                  <a:pt x="244856" y="928818"/>
                  <a:pt x="259579" y="924612"/>
                </a:cubicBezTo>
                <a:cubicBezTo>
                  <a:pt x="339515" y="901775"/>
                  <a:pt x="235453" y="924981"/>
                  <a:pt x="348707" y="902332"/>
                </a:cubicBezTo>
                <a:cubicBezTo>
                  <a:pt x="363562" y="894905"/>
                  <a:pt x="378006" y="886594"/>
                  <a:pt x="393271" y="880052"/>
                </a:cubicBezTo>
                <a:cubicBezTo>
                  <a:pt x="431013" y="863878"/>
                  <a:pt x="432364" y="873856"/>
                  <a:pt x="471259" y="846632"/>
                </a:cubicBezTo>
                <a:cubicBezTo>
                  <a:pt x="495020" y="830001"/>
                  <a:pt x="515210" y="808738"/>
                  <a:pt x="538105" y="790933"/>
                </a:cubicBezTo>
                <a:cubicBezTo>
                  <a:pt x="560992" y="773134"/>
                  <a:pt x="589761" y="757657"/>
                  <a:pt x="616092" y="746373"/>
                </a:cubicBezTo>
                <a:cubicBezTo>
                  <a:pt x="626886" y="741747"/>
                  <a:pt x="638374" y="738946"/>
                  <a:pt x="649515" y="735233"/>
                </a:cubicBezTo>
                <a:cubicBezTo>
                  <a:pt x="660656" y="716667"/>
                  <a:pt x="672672" y="698598"/>
                  <a:pt x="682938" y="679534"/>
                </a:cubicBezTo>
                <a:cubicBezTo>
                  <a:pt x="698686" y="650291"/>
                  <a:pt x="709077" y="618049"/>
                  <a:pt x="727502" y="590415"/>
                </a:cubicBezTo>
                <a:cubicBezTo>
                  <a:pt x="734929" y="579275"/>
                  <a:pt x="741750" y="567706"/>
                  <a:pt x="749784" y="556995"/>
                </a:cubicBezTo>
                <a:cubicBezTo>
                  <a:pt x="764051" y="537974"/>
                  <a:pt x="781158" y="521079"/>
                  <a:pt x="794348" y="501296"/>
                </a:cubicBezTo>
                <a:cubicBezTo>
                  <a:pt x="817652" y="466344"/>
                  <a:pt x="817973" y="451364"/>
                  <a:pt x="827771" y="412176"/>
                </a:cubicBezTo>
                <a:cubicBezTo>
                  <a:pt x="824057" y="397323"/>
                  <a:pt x="831822" y="369516"/>
                  <a:pt x="816630" y="367617"/>
                </a:cubicBezTo>
                <a:cubicBezTo>
                  <a:pt x="573584" y="337240"/>
                  <a:pt x="604793" y="319555"/>
                  <a:pt x="526964" y="423316"/>
                </a:cubicBezTo>
                <a:cubicBezTo>
                  <a:pt x="505815" y="507905"/>
                  <a:pt x="497640" y="521500"/>
                  <a:pt x="526964" y="646114"/>
                </a:cubicBezTo>
                <a:cubicBezTo>
                  <a:pt x="529654" y="657545"/>
                  <a:pt x="549593" y="652628"/>
                  <a:pt x="560387" y="657254"/>
                </a:cubicBezTo>
                <a:cubicBezTo>
                  <a:pt x="675138" y="706428"/>
                  <a:pt x="519645" y="651101"/>
                  <a:pt x="671797" y="701814"/>
                </a:cubicBezTo>
                <a:lnTo>
                  <a:pt x="705220" y="712954"/>
                </a:lnTo>
                <a:cubicBezTo>
                  <a:pt x="712647" y="724094"/>
                  <a:pt x="725301" y="733166"/>
                  <a:pt x="727502" y="746373"/>
                </a:cubicBezTo>
                <a:cubicBezTo>
                  <a:pt x="733579" y="782832"/>
                  <a:pt x="706568" y="784182"/>
                  <a:pt x="682938" y="790933"/>
                </a:cubicBezTo>
                <a:cubicBezTo>
                  <a:pt x="668215" y="795139"/>
                  <a:pt x="653229" y="798360"/>
                  <a:pt x="638374" y="802073"/>
                </a:cubicBezTo>
                <a:cubicBezTo>
                  <a:pt x="519536" y="798360"/>
                  <a:pt x="400563" y="797715"/>
                  <a:pt x="281861" y="790933"/>
                </a:cubicBezTo>
                <a:cubicBezTo>
                  <a:pt x="25238" y="776270"/>
                  <a:pt x="237297" y="820640"/>
                  <a:pt x="226156" y="813213"/>
                </a:cubicBezTo>
                <a:close/>
              </a:path>
            </a:pathLst>
          </a:custGeom>
          <a:noFill/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7845" y="601095"/>
            <a:ext cx="753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Cells are first treated with base and a detergent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31" y="4358355"/>
            <a:ext cx="2852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breaks open membrane and denatures both DNA and proteins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65129" y="3497932"/>
            <a:ext cx="59047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 flipV="1">
            <a:off x="4995462" y="2171268"/>
            <a:ext cx="454793" cy="45719"/>
          </a:xfrm>
          <a:custGeom>
            <a:avLst/>
            <a:gdLst>
              <a:gd name="connsiteX0" fmla="*/ 234373 w 413032"/>
              <a:gd name="connsiteY0" fmla="*/ 379878 h 413298"/>
              <a:gd name="connsiteX1" fmla="*/ 234373 w 413032"/>
              <a:gd name="connsiteY1" fmla="*/ 379878 h 413298"/>
              <a:gd name="connsiteX2" fmla="*/ 134103 w 413032"/>
              <a:gd name="connsiteY2" fmla="*/ 402158 h 413298"/>
              <a:gd name="connsiteX3" fmla="*/ 100680 w 413032"/>
              <a:gd name="connsiteY3" fmla="*/ 413298 h 413298"/>
              <a:gd name="connsiteX4" fmla="*/ 44975 w 413032"/>
              <a:gd name="connsiteY4" fmla="*/ 402158 h 413298"/>
              <a:gd name="connsiteX5" fmla="*/ 411 w 413032"/>
              <a:gd name="connsiteY5" fmla="*/ 335318 h 413298"/>
              <a:gd name="connsiteX6" fmla="*/ 22693 w 413032"/>
              <a:gd name="connsiteY6" fmla="*/ 301899 h 413298"/>
              <a:gd name="connsiteX7" fmla="*/ 89539 w 413032"/>
              <a:gd name="connsiteY7" fmla="*/ 279619 h 413298"/>
              <a:gd name="connsiteX8" fmla="*/ 89539 w 413032"/>
              <a:gd name="connsiteY8" fmla="*/ 257339 h 413298"/>
              <a:gd name="connsiteX9" fmla="*/ 11552 w 413032"/>
              <a:gd name="connsiteY9" fmla="*/ 201640 h 413298"/>
              <a:gd name="connsiteX10" fmla="*/ 56116 w 413032"/>
              <a:gd name="connsiteY10" fmla="*/ 134800 h 413298"/>
              <a:gd name="connsiteX11" fmla="*/ 167526 w 413032"/>
              <a:gd name="connsiteY11" fmla="*/ 90241 h 413298"/>
              <a:gd name="connsiteX12" fmla="*/ 167526 w 413032"/>
              <a:gd name="connsiteY12" fmla="*/ 79101 h 413298"/>
              <a:gd name="connsiteX13" fmla="*/ 323501 w 413032"/>
              <a:gd name="connsiteY13" fmla="*/ 23401 h 413298"/>
              <a:gd name="connsiteX14" fmla="*/ 323501 w 413032"/>
              <a:gd name="connsiteY14" fmla="*/ 134800 h 413298"/>
              <a:gd name="connsiteX15" fmla="*/ 323501 w 413032"/>
              <a:gd name="connsiteY15" fmla="*/ 134800 h 413298"/>
              <a:gd name="connsiteX16" fmla="*/ 390347 w 413032"/>
              <a:gd name="connsiteY16" fmla="*/ 212780 h 413298"/>
              <a:gd name="connsiteX17" fmla="*/ 412629 w 413032"/>
              <a:gd name="connsiteY17" fmla="*/ 246199 h 413298"/>
              <a:gd name="connsiteX18" fmla="*/ 379206 w 413032"/>
              <a:gd name="connsiteY18" fmla="*/ 257339 h 413298"/>
              <a:gd name="connsiteX19" fmla="*/ 368065 w 413032"/>
              <a:gd name="connsiteY19" fmla="*/ 268479 h 413298"/>
              <a:gd name="connsiteX20" fmla="*/ 368065 w 413032"/>
              <a:gd name="connsiteY20" fmla="*/ 268479 h 413298"/>
              <a:gd name="connsiteX21" fmla="*/ 368065 w 413032"/>
              <a:gd name="connsiteY21" fmla="*/ 368738 h 413298"/>
              <a:gd name="connsiteX22" fmla="*/ 368065 w 413032"/>
              <a:gd name="connsiteY22" fmla="*/ 368738 h 413298"/>
              <a:gd name="connsiteX23" fmla="*/ 212091 w 413032"/>
              <a:gd name="connsiteY23" fmla="*/ 368738 h 413298"/>
              <a:gd name="connsiteX24" fmla="*/ 234373 w 413032"/>
              <a:gd name="connsiteY24" fmla="*/ 379878 h 41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3032" h="413298">
                <a:moveTo>
                  <a:pt x="234373" y="379878"/>
                </a:moveTo>
                <a:lnTo>
                  <a:pt x="234373" y="379878"/>
                </a:lnTo>
                <a:cubicBezTo>
                  <a:pt x="200950" y="387305"/>
                  <a:pt x="167319" y="393855"/>
                  <a:pt x="134103" y="402158"/>
                </a:cubicBezTo>
                <a:cubicBezTo>
                  <a:pt x="122710" y="405006"/>
                  <a:pt x="112424" y="413298"/>
                  <a:pt x="100680" y="413298"/>
                </a:cubicBezTo>
                <a:cubicBezTo>
                  <a:pt x="81744" y="413298"/>
                  <a:pt x="63543" y="405871"/>
                  <a:pt x="44975" y="402158"/>
                </a:cubicBezTo>
                <a:cubicBezTo>
                  <a:pt x="31062" y="388246"/>
                  <a:pt x="-4196" y="362956"/>
                  <a:pt x="411" y="335318"/>
                </a:cubicBezTo>
                <a:cubicBezTo>
                  <a:pt x="2612" y="322111"/>
                  <a:pt x="11339" y="308994"/>
                  <a:pt x="22693" y="301899"/>
                </a:cubicBezTo>
                <a:cubicBezTo>
                  <a:pt x="42611" y="289452"/>
                  <a:pt x="89539" y="279619"/>
                  <a:pt x="89539" y="279619"/>
                </a:cubicBezTo>
                <a:lnTo>
                  <a:pt x="89539" y="257339"/>
                </a:lnTo>
                <a:cubicBezTo>
                  <a:pt x="63543" y="238773"/>
                  <a:pt x="29273" y="228219"/>
                  <a:pt x="11552" y="201640"/>
                </a:cubicBezTo>
                <a:cubicBezTo>
                  <a:pt x="-6489" y="174581"/>
                  <a:pt x="38314" y="138908"/>
                  <a:pt x="56116" y="134800"/>
                </a:cubicBezTo>
                <a:cubicBezTo>
                  <a:pt x="178610" y="106535"/>
                  <a:pt x="167526" y="165763"/>
                  <a:pt x="167526" y="90241"/>
                </a:cubicBezTo>
                <a:lnTo>
                  <a:pt x="167526" y="79101"/>
                </a:lnTo>
                <a:cubicBezTo>
                  <a:pt x="179647" y="68713"/>
                  <a:pt x="277433" y="-48985"/>
                  <a:pt x="323501" y="23401"/>
                </a:cubicBezTo>
                <a:cubicBezTo>
                  <a:pt x="343438" y="54728"/>
                  <a:pt x="323501" y="97667"/>
                  <a:pt x="323501" y="134800"/>
                </a:cubicBezTo>
                <a:lnTo>
                  <a:pt x="323501" y="134800"/>
                </a:lnTo>
                <a:cubicBezTo>
                  <a:pt x="345783" y="160793"/>
                  <a:pt x="368958" y="186047"/>
                  <a:pt x="390347" y="212780"/>
                </a:cubicBezTo>
                <a:cubicBezTo>
                  <a:pt x="398711" y="223234"/>
                  <a:pt x="415877" y="233210"/>
                  <a:pt x="412629" y="246199"/>
                </a:cubicBezTo>
                <a:cubicBezTo>
                  <a:pt x="409780" y="257592"/>
                  <a:pt x="389710" y="252088"/>
                  <a:pt x="379206" y="257339"/>
                </a:cubicBezTo>
                <a:cubicBezTo>
                  <a:pt x="374509" y="259687"/>
                  <a:pt x="371779" y="264766"/>
                  <a:pt x="368065" y="268479"/>
                </a:cubicBezTo>
                <a:lnTo>
                  <a:pt x="368065" y="268479"/>
                </a:lnTo>
                <a:cubicBezTo>
                  <a:pt x="391958" y="375988"/>
                  <a:pt x="424582" y="368738"/>
                  <a:pt x="368065" y="368738"/>
                </a:cubicBezTo>
                <a:lnTo>
                  <a:pt x="368065" y="368738"/>
                </a:lnTo>
                <a:cubicBezTo>
                  <a:pt x="321809" y="379016"/>
                  <a:pt x="256634" y="413277"/>
                  <a:pt x="212091" y="368738"/>
                </a:cubicBezTo>
                <a:cubicBezTo>
                  <a:pt x="206219" y="362867"/>
                  <a:pt x="230659" y="378021"/>
                  <a:pt x="234373" y="37987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73137" y="2205361"/>
            <a:ext cx="539589" cy="128999"/>
          </a:xfrm>
          <a:custGeom>
            <a:avLst/>
            <a:gdLst>
              <a:gd name="connsiteX0" fmla="*/ 234373 w 413032"/>
              <a:gd name="connsiteY0" fmla="*/ 379878 h 413298"/>
              <a:gd name="connsiteX1" fmla="*/ 234373 w 413032"/>
              <a:gd name="connsiteY1" fmla="*/ 379878 h 413298"/>
              <a:gd name="connsiteX2" fmla="*/ 134103 w 413032"/>
              <a:gd name="connsiteY2" fmla="*/ 402158 h 413298"/>
              <a:gd name="connsiteX3" fmla="*/ 100680 w 413032"/>
              <a:gd name="connsiteY3" fmla="*/ 413298 h 413298"/>
              <a:gd name="connsiteX4" fmla="*/ 44975 w 413032"/>
              <a:gd name="connsiteY4" fmla="*/ 402158 h 413298"/>
              <a:gd name="connsiteX5" fmla="*/ 411 w 413032"/>
              <a:gd name="connsiteY5" fmla="*/ 335318 h 413298"/>
              <a:gd name="connsiteX6" fmla="*/ 22693 w 413032"/>
              <a:gd name="connsiteY6" fmla="*/ 301899 h 413298"/>
              <a:gd name="connsiteX7" fmla="*/ 89539 w 413032"/>
              <a:gd name="connsiteY7" fmla="*/ 279619 h 413298"/>
              <a:gd name="connsiteX8" fmla="*/ 89539 w 413032"/>
              <a:gd name="connsiteY8" fmla="*/ 257339 h 413298"/>
              <a:gd name="connsiteX9" fmla="*/ 11552 w 413032"/>
              <a:gd name="connsiteY9" fmla="*/ 201640 h 413298"/>
              <a:gd name="connsiteX10" fmla="*/ 56116 w 413032"/>
              <a:gd name="connsiteY10" fmla="*/ 134800 h 413298"/>
              <a:gd name="connsiteX11" fmla="*/ 167526 w 413032"/>
              <a:gd name="connsiteY11" fmla="*/ 90241 h 413298"/>
              <a:gd name="connsiteX12" fmla="*/ 167526 w 413032"/>
              <a:gd name="connsiteY12" fmla="*/ 79101 h 413298"/>
              <a:gd name="connsiteX13" fmla="*/ 323501 w 413032"/>
              <a:gd name="connsiteY13" fmla="*/ 23401 h 413298"/>
              <a:gd name="connsiteX14" fmla="*/ 323501 w 413032"/>
              <a:gd name="connsiteY14" fmla="*/ 134800 h 413298"/>
              <a:gd name="connsiteX15" fmla="*/ 323501 w 413032"/>
              <a:gd name="connsiteY15" fmla="*/ 134800 h 413298"/>
              <a:gd name="connsiteX16" fmla="*/ 390347 w 413032"/>
              <a:gd name="connsiteY16" fmla="*/ 212780 h 413298"/>
              <a:gd name="connsiteX17" fmla="*/ 412629 w 413032"/>
              <a:gd name="connsiteY17" fmla="*/ 246199 h 413298"/>
              <a:gd name="connsiteX18" fmla="*/ 379206 w 413032"/>
              <a:gd name="connsiteY18" fmla="*/ 257339 h 413298"/>
              <a:gd name="connsiteX19" fmla="*/ 368065 w 413032"/>
              <a:gd name="connsiteY19" fmla="*/ 268479 h 413298"/>
              <a:gd name="connsiteX20" fmla="*/ 368065 w 413032"/>
              <a:gd name="connsiteY20" fmla="*/ 268479 h 413298"/>
              <a:gd name="connsiteX21" fmla="*/ 368065 w 413032"/>
              <a:gd name="connsiteY21" fmla="*/ 368738 h 413298"/>
              <a:gd name="connsiteX22" fmla="*/ 368065 w 413032"/>
              <a:gd name="connsiteY22" fmla="*/ 368738 h 413298"/>
              <a:gd name="connsiteX23" fmla="*/ 212091 w 413032"/>
              <a:gd name="connsiteY23" fmla="*/ 368738 h 413298"/>
              <a:gd name="connsiteX24" fmla="*/ 234373 w 413032"/>
              <a:gd name="connsiteY24" fmla="*/ 379878 h 41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3032" h="413298">
                <a:moveTo>
                  <a:pt x="234373" y="379878"/>
                </a:moveTo>
                <a:lnTo>
                  <a:pt x="234373" y="379878"/>
                </a:lnTo>
                <a:cubicBezTo>
                  <a:pt x="200950" y="387305"/>
                  <a:pt x="167319" y="393855"/>
                  <a:pt x="134103" y="402158"/>
                </a:cubicBezTo>
                <a:cubicBezTo>
                  <a:pt x="122710" y="405006"/>
                  <a:pt x="112424" y="413298"/>
                  <a:pt x="100680" y="413298"/>
                </a:cubicBezTo>
                <a:cubicBezTo>
                  <a:pt x="81744" y="413298"/>
                  <a:pt x="63543" y="405871"/>
                  <a:pt x="44975" y="402158"/>
                </a:cubicBezTo>
                <a:cubicBezTo>
                  <a:pt x="31062" y="388246"/>
                  <a:pt x="-4196" y="362956"/>
                  <a:pt x="411" y="335318"/>
                </a:cubicBezTo>
                <a:cubicBezTo>
                  <a:pt x="2612" y="322111"/>
                  <a:pt x="11339" y="308994"/>
                  <a:pt x="22693" y="301899"/>
                </a:cubicBezTo>
                <a:cubicBezTo>
                  <a:pt x="42611" y="289452"/>
                  <a:pt x="89539" y="279619"/>
                  <a:pt x="89539" y="279619"/>
                </a:cubicBezTo>
                <a:lnTo>
                  <a:pt x="89539" y="257339"/>
                </a:lnTo>
                <a:cubicBezTo>
                  <a:pt x="63543" y="238773"/>
                  <a:pt x="29273" y="228219"/>
                  <a:pt x="11552" y="201640"/>
                </a:cubicBezTo>
                <a:cubicBezTo>
                  <a:pt x="-6489" y="174581"/>
                  <a:pt x="38314" y="138908"/>
                  <a:pt x="56116" y="134800"/>
                </a:cubicBezTo>
                <a:cubicBezTo>
                  <a:pt x="178610" y="106535"/>
                  <a:pt x="167526" y="165763"/>
                  <a:pt x="167526" y="90241"/>
                </a:cubicBezTo>
                <a:lnTo>
                  <a:pt x="167526" y="79101"/>
                </a:lnTo>
                <a:cubicBezTo>
                  <a:pt x="179647" y="68713"/>
                  <a:pt x="277433" y="-48985"/>
                  <a:pt x="323501" y="23401"/>
                </a:cubicBezTo>
                <a:cubicBezTo>
                  <a:pt x="343438" y="54728"/>
                  <a:pt x="323501" y="97667"/>
                  <a:pt x="323501" y="134800"/>
                </a:cubicBezTo>
                <a:lnTo>
                  <a:pt x="323501" y="134800"/>
                </a:lnTo>
                <a:cubicBezTo>
                  <a:pt x="345783" y="160793"/>
                  <a:pt x="368958" y="186047"/>
                  <a:pt x="390347" y="212780"/>
                </a:cubicBezTo>
                <a:cubicBezTo>
                  <a:pt x="398711" y="223234"/>
                  <a:pt x="415877" y="233210"/>
                  <a:pt x="412629" y="246199"/>
                </a:cubicBezTo>
                <a:cubicBezTo>
                  <a:pt x="409780" y="257592"/>
                  <a:pt x="389710" y="252088"/>
                  <a:pt x="379206" y="257339"/>
                </a:cubicBezTo>
                <a:cubicBezTo>
                  <a:pt x="374509" y="259687"/>
                  <a:pt x="371779" y="264766"/>
                  <a:pt x="368065" y="268479"/>
                </a:cubicBezTo>
                <a:lnTo>
                  <a:pt x="368065" y="268479"/>
                </a:lnTo>
                <a:cubicBezTo>
                  <a:pt x="391958" y="375988"/>
                  <a:pt x="424582" y="368738"/>
                  <a:pt x="368065" y="368738"/>
                </a:cubicBezTo>
                <a:lnTo>
                  <a:pt x="368065" y="368738"/>
                </a:lnTo>
                <a:cubicBezTo>
                  <a:pt x="321809" y="379016"/>
                  <a:pt x="256634" y="413277"/>
                  <a:pt x="212091" y="368738"/>
                </a:cubicBezTo>
                <a:cubicBezTo>
                  <a:pt x="206219" y="362867"/>
                  <a:pt x="230659" y="378021"/>
                  <a:pt x="234373" y="37987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534223" y="2171268"/>
            <a:ext cx="544844" cy="48580"/>
          </a:xfrm>
          <a:custGeom>
            <a:avLst/>
            <a:gdLst>
              <a:gd name="connsiteX0" fmla="*/ 234373 w 413032"/>
              <a:gd name="connsiteY0" fmla="*/ 379878 h 413298"/>
              <a:gd name="connsiteX1" fmla="*/ 234373 w 413032"/>
              <a:gd name="connsiteY1" fmla="*/ 379878 h 413298"/>
              <a:gd name="connsiteX2" fmla="*/ 134103 w 413032"/>
              <a:gd name="connsiteY2" fmla="*/ 402158 h 413298"/>
              <a:gd name="connsiteX3" fmla="*/ 100680 w 413032"/>
              <a:gd name="connsiteY3" fmla="*/ 413298 h 413298"/>
              <a:gd name="connsiteX4" fmla="*/ 44975 w 413032"/>
              <a:gd name="connsiteY4" fmla="*/ 402158 h 413298"/>
              <a:gd name="connsiteX5" fmla="*/ 411 w 413032"/>
              <a:gd name="connsiteY5" fmla="*/ 335318 h 413298"/>
              <a:gd name="connsiteX6" fmla="*/ 22693 w 413032"/>
              <a:gd name="connsiteY6" fmla="*/ 301899 h 413298"/>
              <a:gd name="connsiteX7" fmla="*/ 89539 w 413032"/>
              <a:gd name="connsiteY7" fmla="*/ 279619 h 413298"/>
              <a:gd name="connsiteX8" fmla="*/ 89539 w 413032"/>
              <a:gd name="connsiteY8" fmla="*/ 257339 h 413298"/>
              <a:gd name="connsiteX9" fmla="*/ 11552 w 413032"/>
              <a:gd name="connsiteY9" fmla="*/ 201640 h 413298"/>
              <a:gd name="connsiteX10" fmla="*/ 56116 w 413032"/>
              <a:gd name="connsiteY10" fmla="*/ 134800 h 413298"/>
              <a:gd name="connsiteX11" fmla="*/ 167526 w 413032"/>
              <a:gd name="connsiteY11" fmla="*/ 90241 h 413298"/>
              <a:gd name="connsiteX12" fmla="*/ 167526 w 413032"/>
              <a:gd name="connsiteY12" fmla="*/ 79101 h 413298"/>
              <a:gd name="connsiteX13" fmla="*/ 323501 w 413032"/>
              <a:gd name="connsiteY13" fmla="*/ 23401 h 413298"/>
              <a:gd name="connsiteX14" fmla="*/ 323501 w 413032"/>
              <a:gd name="connsiteY14" fmla="*/ 134800 h 413298"/>
              <a:gd name="connsiteX15" fmla="*/ 323501 w 413032"/>
              <a:gd name="connsiteY15" fmla="*/ 134800 h 413298"/>
              <a:gd name="connsiteX16" fmla="*/ 390347 w 413032"/>
              <a:gd name="connsiteY16" fmla="*/ 212780 h 413298"/>
              <a:gd name="connsiteX17" fmla="*/ 412629 w 413032"/>
              <a:gd name="connsiteY17" fmla="*/ 246199 h 413298"/>
              <a:gd name="connsiteX18" fmla="*/ 379206 w 413032"/>
              <a:gd name="connsiteY18" fmla="*/ 257339 h 413298"/>
              <a:gd name="connsiteX19" fmla="*/ 368065 w 413032"/>
              <a:gd name="connsiteY19" fmla="*/ 268479 h 413298"/>
              <a:gd name="connsiteX20" fmla="*/ 368065 w 413032"/>
              <a:gd name="connsiteY20" fmla="*/ 268479 h 413298"/>
              <a:gd name="connsiteX21" fmla="*/ 368065 w 413032"/>
              <a:gd name="connsiteY21" fmla="*/ 368738 h 413298"/>
              <a:gd name="connsiteX22" fmla="*/ 368065 w 413032"/>
              <a:gd name="connsiteY22" fmla="*/ 368738 h 413298"/>
              <a:gd name="connsiteX23" fmla="*/ 212091 w 413032"/>
              <a:gd name="connsiteY23" fmla="*/ 368738 h 413298"/>
              <a:gd name="connsiteX24" fmla="*/ 234373 w 413032"/>
              <a:gd name="connsiteY24" fmla="*/ 379878 h 41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3032" h="413298">
                <a:moveTo>
                  <a:pt x="234373" y="379878"/>
                </a:moveTo>
                <a:lnTo>
                  <a:pt x="234373" y="379878"/>
                </a:lnTo>
                <a:cubicBezTo>
                  <a:pt x="200950" y="387305"/>
                  <a:pt x="167319" y="393855"/>
                  <a:pt x="134103" y="402158"/>
                </a:cubicBezTo>
                <a:cubicBezTo>
                  <a:pt x="122710" y="405006"/>
                  <a:pt x="112424" y="413298"/>
                  <a:pt x="100680" y="413298"/>
                </a:cubicBezTo>
                <a:cubicBezTo>
                  <a:pt x="81744" y="413298"/>
                  <a:pt x="63543" y="405871"/>
                  <a:pt x="44975" y="402158"/>
                </a:cubicBezTo>
                <a:cubicBezTo>
                  <a:pt x="31062" y="388246"/>
                  <a:pt x="-4196" y="362956"/>
                  <a:pt x="411" y="335318"/>
                </a:cubicBezTo>
                <a:cubicBezTo>
                  <a:pt x="2612" y="322111"/>
                  <a:pt x="11339" y="308994"/>
                  <a:pt x="22693" y="301899"/>
                </a:cubicBezTo>
                <a:cubicBezTo>
                  <a:pt x="42611" y="289452"/>
                  <a:pt x="89539" y="279619"/>
                  <a:pt x="89539" y="279619"/>
                </a:cubicBezTo>
                <a:lnTo>
                  <a:pt x="89539" y="257339"/>
                </a:lnTo>
                <a:cubicBezTo>
                  <a:pt x="63543" y="238773"/>
                  <a:pt x="29273" y="228219"/>
                  <a:pt x="11552" y="201640"/>
                </a:cubicBezTo>
                <a:cubicBezTo>
                  <a:pt x="-6489" y="174581"/>
                  <a:pt x="38314" y="138908"/>
                  <a:pt x="56116" y="134800"/>
                </a:cubicBezTo>
                <a:cubicBezTo>
                  <a:pt x="178610" y="106535"/>
                  <a:pt x="167526" y="165763"/>
                  <a:pt x="167526" y="90241"/>
                </a:cubicBezTo>
                <a:lnTo>
                  <a:pt x="167526" y="79101"/>
                </a:lnTo>
                <a:cubicBezTo>
                  <a:pt x="179647" y="68713"/>
                  <a:pt x="277433" y="-48985"/>
                  <a:pt x="323501" y="23401"/>
                </a:cubicBezTo>
                <a:cubicBezTo>
                  <a:pt x="343438" y="54728"/>
                  <a:pt x="323501" y="97667"/>
                  <a:pt x="323501" y="134800"/>
                </a:cubicBezTo>
                <a:lnTo>
                  <a:pt x="323501" y="134800"/>
                </a:lnTo>
                <a:cubicBezTo>
                  <a:pt x="345783" y="160793"/>
                  <a:pt x="368958" y="186047"/>
                  <a:pt x="390347" y="212780"/>
                </a:cubicBezTo>
                <a:cubicBezTo>
                  <a:pt x="398711" y="223234"/>
                  <a:pt x="415877" y="233210"/>
                  <a:pt x="412629" y="246199"/>
                </a:cubicBezTo>
                <a:cubicBezTo>
                  <a:pt x="409780" y="257592"/>
                  <a:pt x="389710" y="252088"/>
                  <a:pt x="379206" y="257339"/>
                </a:cubicBezTo>
                <a:cubicBezTo>
                  <a:pt x="374509" y="259687"/>
                  <a:pt x="371779" y="264766"/>
                  <a:pt x="368065" y="268479"/>
                </a:cubicBezTo>
                <a:lnTo>
                  <a:pt x="368065" y="268479"/>
                </a:lnTo>
                <a:cubicBezTo>
                  <a:pt x="391958" y="375988"/>
                  <a:pt x="424582" y="368738"/>
                  <a:pt x="368065" y="368738"/>
                </a:cubicBezTo>
                <a:lnTo>
                  <a:pt x="368065" y="368738"/>
                </a:lnTo>
                <a:cubicBezTo>
                  <a:pt x="321809" y="379016"/>
                  <a:pt x="256634" y="413277"/>
                  <a:pt x="212091" y="368738"/>
                </a:cubicBezTo>
                <a:cubicBezTo>
                  <a:pt x="206219" y="362867"/>
                  <a:pt x="230659" y="378021"/>
                  <a:pt x="234373" y="37987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13201" y="1827157"/>
            <a:ext cx="249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Proteins denature irreversibly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55823" y="3272501"/>
            <a:ext cx="4268411" cy="1754327"/>
            <a:chOff x="4755823" y="3272501"/>
            <a:chExt cx="4268411" cy="1754327"/>
          </a:xfrm>
        </p:grpSpPr>
        <p:sp>
          <p:nvSpPr>
            <p:cNvPr id="31" name="Freeform 30"/>
            <p:cNvSpPr/>
            <p:nvPr/>
          </p:nvSpPr>
          <p:spPr>
            <a:xfrm rot="5400000">
              <a:off x="4911610" y="3307204"/>
              <a:ext cx="1245803" cy="1557378"/>
            </a:xfrm>
            <a:custGeom>
              <a:avLst/>
              <a:gdLst>
                <a:gd name="connsiteX0" fmla="*/ 226156 w 827771"/>
                <a:gd name="connsiteY0" fmla="*/ 813213 h 1158550"/>
                <a:gd name="connsiteX1" fmla="*/ 215015 w 827771"/>
                <a:gd name="connsiteY1" fmla="*/ 746373 h 1158550"/>
                <a:gd name="connsiteX2" fmla="*/ 192733 w 827771"/>
                <a:gd name="connsiteY2" fmla="*/ 712954 h 1158550"/>
                <a:gd name="connsiteX3" fmla="*/ 215015 w 827771"/>
                <a:gd name="connsiteY3" fmla="*/ 590415 h 1158550"/>
                <a:gd name="connsiteX4" fmla="*/ 293002 w 827771"/>
                <a:gd name="connsiteY4" fmla="*/ 501296 h 1158550"/>
                <a:gd name="connsiteX5" fmla="*/ 337566 w 827771"/>
                <a:gd name="connsiteY5" fmla="*/ 490156 h 1158550"/>
                <a:gd name="connsiteX6" fmla="*/ 370989 w 827771"/>
                <a:gd name="connsiteY6" fmla="*/ 479016 h 1158550"/>
                <a:gd name="connsiteX7" fmla="*/ 460118 w 827771"/>
                <a:gd name="connsiteY7" fmla="*/ 456736 h 1158550"/>
                <a:gd name="connsiteX8" fmla="*/ 549246 w 827771"/>
                <a:gd name="connsiteY8" fmla="*/ 434456 h 1158550"/>
                <a:gd name="connsiteX9" fmla="*/ 582669 w 827771"/>
                <a:gd name="connsiteY9" fmla="*/ 412176 h 1158550"/>
                <a:gd name="connsiteX10" fmla="*/ 616092 w 827771"/>
                <a:gd name="connsiteY10" fmla="*/ 401036 h 1158550"/>
                <a:gd name="connsiteX11" fmla="*/ 716361 w 827771"/>
                <a:gd name="connsiteY11" fmla="*/ 323057 h 1158550"/>
                <a:gd name="connsiteX12" fmla="*/ 716361 w 827771"/>
                <a:gd name="connsiteY12" fmla="*/ 189378 h 1158550"/>
                <a:gd name="connsiteX13" fmla="*/ 671797 w 827771"/>
                <a:gd name="connsiteY13" fmla="*/ 178238 h 1158550"/>
                <a:gd name="connsiteX14" fmla="*/ 448976 w 827771"/>
                <a:gd name="connsiteY14" fmla="*/ 155959 h 1158550"/>
                <a:gd name="connsiteX15" fmla="*/ 382130 w 827771"/>
                <a:gd name="connsiteY15" fmla="*/ 122539 h 1158550"/>
                <a:gd name="connsiteX16" fmla="*/ 370989 w 827771"/>
                <a:gd name="connsiteY16" fmla="*/ 89119 h 1158550"/>
                <a:gd name="connsiteX17" fmla="*/ 382130 w 827771"/>
                <a:gd name="connsiteY17" fmla="*/ 44560 h 1158550"/>
                <a:gd name="connsiteX18" fmla="*/ 415553 w 827771"/>
                <a:gd name="connsiteY18" fmla="*/ 33420 h 1158550"/>
                <a:gd name="connsiteX19" fmla="*/ 482400 w 827771"/>
                <a:gd name="connsiteY19" fmla="*/ 0 h 1158550"/>
                <a:gd name="connsiteX20" fmla="*/ 627233 w 827771"/>
                <a:gd name="connsiteY20" fmla="*/ 11140 h 1158550"/>
                <a:gd name="connsiteX21" fmla="*/ 694079 w 827771"/>
                <a:gd name="connsiteY21" fmla="*/ 77979 h 1158550"/>
                <a:gd name="connsiteX22" fmla="*/ 705220 w 827771"/>
                <a:gd name="connsiteY22" fmla="*/ 111399 h 1158550"/>
                <a:gd name="connsiteX23" fmla="*/ 694079 w 827771"/>
                <a:gd name="connsiteY23" fmla="*/ 178238 h 1158550"/>
                <a:gd name="connsiteX24" fmla="*/ 660656 w 827771"/>
                <a:gd name="connsiteY24" fmla="*/ 200518 h 1158550"/>
                <a:gd name="connsiteX25" fmla="*/ 538105 w 827771"/>
                <a:gd name="connsiteY25" fmla="*/ 211658 h 1158550"/>
                <a:gd name="connsiteX26" fmla="*/ 415553 w 827771"/>
                <a:gd name="connsiteY26" fmla="*/ 256218 h 1158550"/>
                <a:gd name="connsiteX27" fmla="*/ 415553 w 827771"/>
                <a:gd name="connsiteY27" fmla="*/ 423316 h 1158550"/>
                <a:gd name="connsiteX28" fmla="*/ 448976 w 827771"/>
                <a:gd name="connsiteY28" fmla="*/ 434456 h 1158550"/>
                <a:gd name="connsiteX29" fmla="*/ 515823 w 827771"/>
                <a:gd name="connsiteY29" fmla="*/ 467876 h 1158550"/>
                <a:gd name="connsiteX30" fmla="*/ 582669 w 827771"/>
                <a:gd name="connsiteY30" fmla="*/ 490156 h 1158550"/>
                <a:gd name="connsiteX31" fmla="*/ 660656 w 827771"/>
                <a:gd name="connsiteY31" fmla="*/ 512435 h 1158550"/>
                <a:gd name="connsiteX32" fmla="*/ 682938 w 827771"/>
                <a:gd name="connsiteY32" fmla="*/ 545855 h 1158550"/>
                <a:gd name="connsiteX33" fmla="*/ 671797 w 827771"/>
                <a:gd name="connsiteY33" fmla="*/ 579275 h 1158550"/>
                <a:gd name="connsiteX34" fmla="*/ 526964 w 827771"/>
                <a:gd name="connsiteY34" fmla="*/ 612695 h 1158550"/>
                <a:gd name="connsiteX35" fmla="*/ 370989 w 827771"/>
                <a:gd name="connsiteY35" fmla="*/ 579275 h 1158550"/>
                <a:gd name="connsiteX36" fmla="*/ 348707 w 827771"/>
                <a:gd name="connsiteY36" fmla="*/ 512435 h 1158550"/>
                <a:gd name="connsiteX37" fmla="*/ 337566 w 827771"/>
                <a:gd name="connsiteY37" fmla="*/ 479016 h 1158550"/>
                <a:gd name="connsiteX38" fmla="*/ 293002 w 827771"/>
                <a:gd name="connsiteY38" fmla="*/ 456736 h 1158550"/>
                <a:gd name="connsiteX39" fmla="*/ 248438 w 827771"/>
                <a:gd name="connsiteY39" fmla="*/ 445596 h 1158550"/>
                <a:gd name="connsiteX40" fmla="*/ 137028 w 827771"/>
                <a:gd name="connsiteY40" fmla="*/ 456736 h 1158550"/>
                <a:gd name="connsiteX41" fmla="*/ 103605 w 827771"/>
                <a:gd name="connsiteY41" fmla="*/ 467876 h 1158550"/>
                <a:gd name="connsiteX42" fmla="*/ 81323 w 827771"/>
                <a:gd name="connsiteY42" fmla="*/ 512435 h 1158550"/>
                <a:gd name="connsiteX43" fmla="*/ 70181 w 827771"/>
                <a:gd name="connsiteY43" fmla="*/ 568135 h 1158550"/>
                <a:gd name="connsiteX44" fmla="*/ 70181 w 827771"/>
                <a:gd name="connsiteY44" fmla="*/ 735233 h 1158550"/>
                <a:gd name="connsiteX45" fmla="*/ 304143 w 827771"/>
                <a:gd name="connsiteY45" fmla="*/ 746373 h 1158550"/>
                <a:gd name="connsiteX46" fmla="*/ 348707 w 827771"/>
                <a:gd name="connsiteY46" fmla="*/ 757513 h 1158550"/>
                <a:gd name="connsiteX47" fmla="*/ 393271 w 827771"/>
                <a:gd name="connsiteY47" fmla="*/ 824353 h 1158550"/>
                <a:gd name="connsiteX48" fmla="*/ 337566 w 827771"/>
                <a:gd name="connsiteY48" fmla="*/ 935752 h 1158550"/>
                <a:gd name="connsiteX49" fmla="*/ 36758 w 827771"/>
                <a:gd name="connsiteY49" fmla="*/ 924612 h 1158550"/>
                <a:gd name="connsiteX50" fmla="*/ 3335 w 827771"/>
                <a:gd name="connsiteY50" fmla="*/ 902332 h 1158550"/>
                <a:gd name="connsiteX51" fmla="*/ 14476 w 827771"/>
                <a:gd name="connsiteY51" fmla="*/ 835492 h 1158550"/>
                <a:gd name="connsiteX52" fmla="*/ 103605 w 827771"/>
                <a:gd name="connsiteY52" fmla="*/ 813213 h 1158550"/>
                <a:gd name="connsiteX53" fmla="*/ 203874 w 827771"/>
                <a:gd name="connsiteY53" fmla="*/ 824353 h 1158550"/>
                <a:gd name="connsiteX54" fmla="*/ 226156 w 827771"/>
                <a:gd name="connsiteY54" fmla="*/ 857772 h 1158550"/>
                <a:gd name="connsiteX55" fmla="*/ 248438 w 827771"/>
                <a:gd name="connsiteY55" fmla="*/ 924612 h 1158550"/>
                <a:gd name="connsiteX56" fmla="*/ 281861 w 827771"/>
                <a:gd name="connsiteY56" fmla="*/ 1069430 h 1158550"/>
                <a:gd name="connsiteX57" fmla="*/ 304143 w 827771"/>
                <a:gd name="connsiteY57" fmla="*/ 1102850 h 1158550"/>
                <a:gd name="connsiteX58" fmla="*/ 315284 w 827771"/>
                <a:gd name="connsiteY58" fmla="*/ 1136270 h 1158550"/>
                <a:gd name="connsiteX59" fmla="*/ 348707 w 827771"/>
                <a:gd name="connsiteY59" fmla="*/ 1158550 h 1158550"/>
                <a:gd name="connsiteX60" fmla="*/ 571528 w 827771"/>
                <a:gd name="connsiteY60" fmla="*/ 1147410 h 1158550"/>
                <a:gd name="connsiteX61" fmla="*/ 604951 w 827771"/>
                <a:gd name="connsiteY61" fmla="*/ 1125130 h 1158550"/>
                <a:gd name="connsiteX62" fmla="*/ 616092 w 827771"/>
                <a:gd name="connsiteY62" fmla="*/ 1091710 h 1158550"/>
                <a:gd name="connsiteX63" fmla="*/ 137028 w 827771"/>
                <a:gd name="connsiteY63" fmla="*/ 1047151 h 1158550"/>
                <a:gd name="connsiteX64" fmla="*/ 148169 w 827771"/>
                <a:gd name="connsiteY64" fmla="*/ 969171 h 1158550"/>
                <a:gd name="connsiteX65" fmla="*/ 181592 w 827771"/>
                <a:gd name="connsiteY65" fmla="*/ 958031 h 1158550"/>
                <a:gd name="connsiteX66" fmla="*/ 215015 w 827771"/>
                <a:gd name="connsiteY66" fmla="*/ 935752 h 1158550"/>
                <a:gd name="connsiteX67" fmla="*/ 259579 w 827771"/>
                <a:gd name="connsiteY67" fmla="*/ 924612 h 1158550"/>
                <a:gd name="connsiteX68" fmla="*/ 348707 w 827771"/>
                <a:gd name="connsiteY68" fmla="*/ 902332 h 1158550"/>
                <a:gd name="connsiteX69" fmla="*/ 393271 w 827771"/>
                <a:gd name="connsiteY69" fmla="*/ 880052 h 1158550"/>
                <a:gd name="connsiteX70" fmla="*/ 471259 w 827771"/>
                <a:gd name="connsiteY70" fmla="*/ 846632 h 1158550"/>
                <a:gd name="connsiteX71" fmla="*/ 538105 w 827771"/>
                <a:gd name="connsiteY71" fmla="*/ 790933 h 1158550"/>
                <a:gd name="connsiteX72" fmla="*/ 616092 w 827771"/>
                <a:gd name="connsiteY72" fmla="*/ 746373 h 1158550"/>
                <a:gd name="connsiteX73" fmla="*/ 649515 w 827771"/>
                <a:gd name="connsiteY73" fmla="*/ 735233 h 1158550"/>
                <a:gd name="connsiteX74" fmla="*/ 682938 w 827771"/>
                <a:gd name="connsiteY74" fmla="*/ 679534 h 1158550"/>
                <a:gd name="connsiteX75" fmla="*/ 727502 w 827771"/>
                <a:gd name="connsiteY75" fmla="*/ 590415 h 1158550"/>
                <a:gd name="connsiteX76" fmla="*/ 749784 w 827771"/>
                <a:gd name="connsiteY76" fmla="*/ 556995 h 1158550"/>
                <a:gd name="connsiteX77" fmla="*/ 794348 w 827771"/>
                <a:gd name="connsiteY77" fmla="*/ 501296 h 1158550"/>
                <a:gd name="connsiteX78" fmla="*/ 827771 w 827771"/>
                <a:gd name="connsiteY78" fmla="*/ 412176 h 1158550"/>
                <a:gd name="connsiteX79" fmla="*/ 816630 w 827771"/>
                <a:gd name="connsiteY79" fmla="*/ 367617 h 1158550"/>
                <a:gd name="connsiteX80" fmla="*/ 526964 w 827771"/>
                <a:gd name="connsiteY80" fmla="*/ 423316 h 1158550"/>
                <a:gd name="connsiteX81" fmla="*/ 526964 w 827771"/>
                <a:gd name="connsiteY81" fmla="*/ 646114 h 1158550"/>
                <a:gd name="connsiteX82" fmla="*/ 560387 w 827771"/>
                <a:gd name="connsiteY82" fmla="*/ 657254 h 1158550"/>
                <a:gd name="connsiteX83" fmla="*/ 671797 w 827771"/>
                <a:gd name="connsiteY83" fmla="*/ 701814 h 1158550"/>
                <a:gd name="connsiteX84" fmla="*/ 705220 w 827771"/>
                <a:gd name="connsiteY84" fmla="*/ 712954 h 1158550"/>
                <a:gd name="connsiteX85" fmla="*/ 727502 w 827771"/>
                <a:gd name="connsiteY85" fmla="*/ 746373 h 1158550"/>
                <a:gd name="connsiteX86" fmla="*/ 682938 w 827771"/>
                <a:gd name="connsiteY86" fmla="*/ 790933 h 1158550"/>
                <a:gd name="connsiteX87" fmla="*/ 638374 w 827771"/>
                <a:gd name="connsiteY87" fmla="*/ 802073 h 1158550"/>
                <a:gd name="connsiteX88" fmla="*/ 281861 w 827771"/>
                <a:gd name="connsiteY88" fmla="*/ 790933 h 1158550"/>
                <a:gd name="connsiteX89" fmla="*/ 226156 w 827771"/>
                <a:gd name="connsiteY89" fmla="*/ 813213 h 115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27771" h="1158550">
                  <a:moveTo>
                    <a:pt x="226156" y="813213"/>
                  </a:moveTo>
                  <a:cubicBezTo>
                    <a:pt x="215015" y="805786"/>
                    <a:pt x="222158" y="767801"/>
                    <a:pt x="215015" y="746373"/>
                  </a:cubicBezTo>
                  <a:cubicBezTo>
                    <a:pt x="210781" y="733671"/>
                    <a:pt x="192733" y="726343"/>
                    <a:pt x="192733" y="712954"/>
                  </a:cubicBezTo>
                  <a:cubicBezTo>
                    <a:pt x="192733" y="671438"/>
                    <a:pt x="201196" y="629564"/>
                    <a:pt x="215015" y="590415"/>
                  </a:cubicBezTo>
                  <a:cubicBezTo>
                    <a:pt x="227150" y="556035"/>
                    <a:pt x="257226" y="516627"/>
                    <a:pt x="293002" y="501296"/>
                  </a:cubicBezTo>
                  <a:cubicBezTo>
                    <a:pt x="307076" y="495265"/>
                    <a:pt x="322843" y="494362"/>
                    <a:pt x="337566" y="490156"/>
                  </a:cubicBezTo>
                  <a:cubicBezTo>
                    <a:pt x="348858" y="486930"/>
                    <a:pt x="359659" y="482106"/>
                    <a:pt x="370989" y="479016"/>
                  </a:cubicBezTo>
                  <a:cubicBezTo>
                    <a:pt x="400534" y="470959"/>
                    <a:pt x="431065" y="466419"/>
                    <a:pt x="460118" y="456736"/>
                  </a:cubicBezTo>
                  <a:cubicBezTo>
                    <a:pt x="511505" y="439608"/>
                    <a:pt x="482025" y="447899"/>
                    <a:pt x="549246" y="434456"/>
                  </a:cubicBezTo>
                  <a:cubicBezTo>
                    <a:pt x="560387" y="427029"/>
                    <a:pt x="570693" y="418164"/>
                    <a:pt x="582669" y="412176"/>
                  </a:cubicBezTo>
                  <a:cubicBezTo>
                    <a:pt x="593173" y="406925"/>
                    <a:pt x="605826" y="406739"/>
                    <a:pt x="616092" y="401036"/>
                  </a:cubicBezTo>
                  <a:cubicBezTo>
                    <a:pt x="676060" y="367724"/>
                    <a:pt x="675761" y="363653"/>
                    <a:pt x="716361" y="323057"/>
                  </a:cubicBezTo>
                  <a:cubicBezTo>
                    <a:pt x="727635" y="277966"/>
                    <a:pt x="743341" y="237937"/>
                    <a:pt x="716361" y="189378"/>
                  </a:cubicBezTo>
                  <a:cubicBezTo>
                    <a:pt x="708924" y="175993"/>
                    <a:pt x="686931" y="180566"/>
                    <a:pt x="671797" y="178238"/>
                  </a:cubicBezTo>
                  <a:cubicBezTo>
                    <a:pt x="626542" y="171277"/>
                    <a:pt x="488186" y="159523"/>
                    <a:pt x="448976" y="155959"/>
                  </a:cubicBezTo>
                  <a:cubicBezTo>
                    <a:pt x="426959" y="148621"/>
                    <a:pt x="397837" y="142171"/>
                    <a:pt x="382130" y="122539"/>
                  </a:cubicBezTo>
                  <a:cubicBezTo>
                    <a:pt x="374794" y="113370"/>
                    <a:pt x="374703" y="100259"/>
                    <a:pt x="370989" y="89119"/>
                  </a:cubicBezTo>
                  <a:cubicBezTo>
                    <a:pt x="374703" y="74266"/>
                    <a:pt x="372565" y="56515"/>
                    <a:pt x="382130" y="44560"/>
                  </a:cubicBezTo>
                  <a:cubicBezTo>
                    <a:pt x="389467" y="35390"/>
                    <a:pt x="405049" y="38671"/>
                    <a:pt x="415553" y="33420"/>
                  </a:cubicBezTo>
                  <a:cubicBezTo>
                    <a:pt x="501940" y="-9770"/>
                    <a:pt x="398390" y="28000"/>
                    <a:pt x="482400" y="0"/>
                  </a:cubicBezTo>
                  <a:cubicBezTo>
                    <a:pt x="530678" y="3713"/>
                    <a:pt x="581798" y="-5598"/>
                    <a:pt x="627233" y="11140"/>
                  </a:cubicBezTo>
                  <a:cubicBezTo>
                    <a:pt x="656800" y="22032"/>
                    <a:pt x="694079" y="77979"/>
                    <a:pt x="694079" y="77979"/>
                  </a:cubicBezTo>
                  <a:cubicBezTo>
                    <a:pt x="697793" y="89119"/>
                    <a:pt x="705220" y="99656"/>
                    <a:pt x="705220" y="111399"/>
                  </a:cubicBezTo>
                  <a:cubicBezTo>
                    <a:pt x="705220" y="133986"/>
                    <a:pt x="704181" y="158036"/>
                    <a:pt x="694079" y="178238"/>
                  </a:cubicBezTo>
                  <a:cubicBezTo>
                    <a:pt x="688091" y="190214"/>
                    <a:pt x="673748" y="197713"/>
                    <a:pt x="660656" y="200518"/>
                  </a:cubicBezTo>
                  <a:cubicBezTo>
                    <a:pt x="620548" y="209112"/>
                    <a:pt x="578955" y="207945"/>
                    <a:pt x="538105" y="211658"/>
                  </a:cubicBezTo>
                  <a:cubicBezTo>
                    <a:pt x="435986" y="237185"/>
                    <a:pt x="474457" y="216952"/>
                    <a:pt x="415553" y="256218"/>
                  </a:cubicBezTo>
                  <a:cubicBezTo>
                    <a:pt x="394725" y="318694"/>
                    <a:pt x="386474" y="328818"/>
                    <a:pt x="415553" y="423316"/>
                  </a:cubicBezTo>
                  <a:cubicBezTo>
                    <a:pt x="419007" y="434540"/>
                    <a:pt x="437835" y="430743"/>
                    <a:pt x="448976" y="434456"/>
                  </a:cubicBezTo>
                  <a:cubicBezTo>
                    <a:pt x="484770" y="470245"/>
                    <a:pt x="457158" y="450278"/>
                    <a:pt x="515823" y="467876"/>
                  </a:cubicBezTo>
                  <a:cubicBezTo>
                    <a:pt x="538320" y="474624"/>
                    <a:pt x="559883" y="484460"/>
                    <a:pt x="582669" y="490156"/>
                  </a:cubicBezTo>
                  <a:cubicBezTo>
                    <a:pt x="638626" y="504144"/>
                    <a:pt x="612707" y="496455"/>
                    <a:pt x="660656" y="512435"/>
                  </a:cubicBezTo>
                  <a:cubicBezTo>
                    <a:pt x="668083" y="523575"/>
                    <a:pt x="680737" y="532648"/>
                    <a:pt x="682938" y="545855"/>
                  </a:cubicBezTo>
                  <a:cubicBezTo>
                    <a:pt x="684869" y="557438"/>
                    <a:pt x="681353" y="572450"/>
                    <a:pt x="671797" y="579275"/>
                  </a:cubicBezTo>
                  <a:cubicBezTo>
                    <a:pt x="641211" y="601120"/>
                    <a:pt x="559809" y="608003"/>
                    <a:pt x="526964" y="612695"/>
                  </a:cubicBezTo>
                  <a:cubicBezTo>
                    <a:pt x="519073" y="611978"/>
                    <a:pt x="396763" y="620509"/>
                    <a:pt x="370989" y="579275"/>
                  </a:cubicBezTo>
                  <a:cubicBezTo>
                    <a:pt x="358541" y="559360"/>
                    <a:pt x="356134" y="534715"/>
                    <a:pt x="348707" y="512435"/>
                  </a:cubicBezTo>
                  <a:cubicBezTo>
                    <a:pt x="344993" y="501295"/>
                    <a:pt x="348069" y="484267"/>
                    <a:pt x="337566" y="479016"/>
                  </a:cubicBezTo>
                  <a:cubicBezTo>
                    <a:pt x="322711" y="471589"/>
                    <a:pt x="308552" y="462567"/>
                    <a:pt x="293002" y="456736"/>
                  </a:cubicBezTo>
                  <a:cubicBezTo>
                    <a:pt x="278665" y="451360"/>
                    <a:pt x="263293" y="449309"/>
                    <a:pt x="248438" y="445596"/>
                  </a:cubicBezTo>
                  <a:cubicBezTo>
                    <a:pt x="211301" y="449309"/>
                    <a:pt x="173916" y="451061"/>
                    <a:pt x="137028" y="456736"/>
                  </a:cubicBezTo>
                  <a:cubicBezTo>
                    <a:pt x="125421" y="458522"/>
                    <a:pt x="111909" y="459573"/>
                    <a:pt x="103605" y="467876"/>
                  </a:cubicBezTo>
                  <a:cubicBezTo>
                    <a:pt x="91862" y="479618"/>
                    <a:pt x="88750" y="497582"/>
                    <a:pt x="81323" y="512435"/>
                  </a:cubicBezTo>
                  <a:cubicBezTo>
                    <a:pt x="77609" y="531002"/>
                    <a:pt x="74774" y="549766"/>
                    <a:pt x="70181" y="568135"/>
                  </a:cubicBezTo>
                  <a:cubicBezTo>
                    <a:pt x="58313" y="615600"/>
                    <a:pt x="6987" y="697895"/>
                    <a:pt x="70181" y="735233"/>
                  </a:cubicBezTo>
                  <a:cubicBezTo>
                    <a:pt x="137400" y="774949"/>
                    <a:pt x="226156" y="742660"/>
                    <a:pt x="304143" y="746373"/>
                  </a:cubicBezTo>
                  <a:cubicBezTo>
                    <a:pt x="318998" y="750086"/>
                    <a:pt x="337183" y="747431"/>
                    <a:pt x="348707" y="757513"/>
                  </a:cubicBezTo>
                  <a:cubicBezTo>
                    <a:pt x="368860" y="775146"/>
                    <a:pt x="393271" y="824353"/>
                    <a:pt x="393271" y="824353"/>
                  </a:cubicBezTo>
                  <a:cubicBezTo>
                    <a:pt x="367741" y="926462"/>
                    <a:pt x="396468" y="896488"/>
                    <a:pt x="337566" y="935752"/>
                  </a:cubicBezTo>
                  <a:cubicBezTo>
                    <a:pt x="237297" y="932039"/>
                    <a:pt x="136598" y="934595"/>
                    <a:pt x="36758" y="924612"/>
                  </a:cubicBezTo>
                  <a:cubicBezTo>
                    <a:pt x="23435" y="923280"/>
                    <a:pt x="6583" y="915322"/>
                    <a:pt x="3335" y="902332"/>
                  </a:cubicBezTo>
                  <a:cubicBezTo>
                    <a:pt x="-2144" y="880419"/>
                    <a:pt x="-2407" y="850497"/>
                    <a:pt x="14476" y="835492"/>
                  </a:cubicBezTo>
                  <a:cubicBezTo>
                    <a:pt x="37366" y="815148"/>
                    <a:pt x="103605" y="813213"/>
                    <a:pt x="103605" y="813213"/>
                  </a:cubicBezTo>
                  <a:cubicBezTo>
                    <a:pt x="137028" y="816926"/>
                    <a:pt x="172270" y="812862"/>
                    <a:pt x="203874" y="824353"/>
                  </a:cubicBezTo>
                  <a:cubicBezTo>
                    <a:pt x="216457" y="828928"/>
                    <a:pt x="220718" y="845537"/>
                    <a:pt x="226156" y="857772"/>
                  </a:cubicBezTo>
                  <a:cubicBezTo>
                    <a:pt x="235695" y="879233"/>
                    <a:pt x="243832" y="901583"/>
                    <a:pt x="248438" y="924612"/>
                  </a:cubicBezTo>
                  <a:cubicBezTo>
                    <a:pt x="253715" y="950994"/>
                    <a:pt x="274183" y="1057914"/>
                    <a:pt x="281861" y="1069430"/>
                  </a:cubicBezTo>
                  <a:cubicBezTo>
                    <a:pt x="289288" y="1080570"/>
                    <a:pt x="298155" y="1090875"/>
                    <a:pt x="304143" y="1102850"/>
                  </a:cubicBezTo>
                  <a:cubicBezTo>
                    <a:pt x="309395" y="1113353"/>
                    <a:pt x="307948" y="1127101"/>
                    <a:pt x="315284" y="1136270"/>
                  </a:cubicBezTo>
                  <a:cubicBezTo>
                    <a:pt x="323649" y="1146725"/>
                    <a:pt x="337566" y="1151123"/>
                    <a:pt x="348707" y="1158550"/>
                  </a:cubicBezTo>
                  <a:cubicBezTo>
                    <a:pt x="422981" y="1154837"/>
                    <a:pt x="497786" y="1157028"/>
                    <a:pt x="571528" y="1147410"/>
                  </a:cubicBezTo>
                  <a:cubicBezTo>
                    <a:pt x="584805" y="1145678"/>
                    <a:pt x="596586" y="1135585"/>
                    <a:pt x="604951" y="1125130"/>
                  </a:cubicBezTo>
                  <a:cubicBezTo>
                    <a:pt x="612287" y="1115961"/>
                    <a:pt x="612378" y="1102850"/>
                    <a:pt x="616092" y="1091710"/>
                  </a:cubicBezTo>
                  <a:cubicBezTo>
                    <a:pt x="553405" y="903665"/>
                    <a:pt x="645986" y="1146450"/>
                    <a:pt x="137028" y="1047151"/>
                  </a:cubicBezTo>
                  <a:cubicBezTo>
                    <a:pt x="111257" y="1042123"/>
                    <a:pt x="136426" y="992656"/>
                    <a:pt x="148169" y="969171"/>
                  </a:cubicBezTo>
                  <a:cubicBezTo>
                    <a:pt x="153421" y="958667"/>
                    <a:pt x="171088" y="963282"/>
                    <a:pt x="181592" y="958031"/>
                  </a:cubicBezTo>
                  <a:cubicBezTo>
                    <a:pt x="193568" y="952044"/>
                    <a:pt x="202708" y="941026"/>
                    <a:pt x="215015" y="935752"/>
                  </a:cubicBezTo>
                  <a:cubicBezTo>
                    <a:pt x="229089" y="929721"/>
                    <a:pt x="244856" y="928818"/>
                    <a:pt x="259579" y="924612"/>
                  </a:cubicBezTo>
                  <a:cubicBezTo>
                    <a:pt x="339515" y="901775"/>
                    <a:pt x="235453" y="924981"/>
                    <a:pt x="348707" y="902332"/>
                  </a:cubicBezTo>
                  <a:cubicBezTo>
                    <a:pt x="363562" y="894905"/>
                    <a:pt x="378006" y="886594"/>
                    <a:pt x="393271" y="880052"/>
                  </a:cubicBezTo>
                  <a:cubicBezTo>
                    <a:pt x="431013" y="863878"/>
                    <a:pt x="432364" y="873856"/>
                    <a:pt x="471259" y="846632"/>
                  </a:cubicBezTo>
                  <a:cubicBezTo>
                    <a:pt x="495020" y="830001"/>
                    <a:pt x="515210" y="808738"/>
                    <a:pt x="538105" y="790933"/>
                  </a:cubicBezTo>
                  <a:cubicBezTo>
                    <a:pt x="560992" y="773134"/>
                    <a:pt x="589761" y="757657"/>
                    <a:pt x="616092" y="746373"/>
                  </a:cubicBezTo>
                  <a:cubicBezTo>
                    <a:pt x="626886" y="741747"/>
                    <a:pt x="638374" y="738946"/>
                    <a:pt x="649515" y="735233"/>
                  </a:cubicBezTo>
                  <a:cubicBezTo>
                    <a:pt x="660656" y="716667"/>
                    <a:pt x="672672" y="698598"/>
                    <a:pt x="682938" y="679534"/>
                  </a:cubicBezTo>
                  <a:cubicBezTo>
                    <a:pt x="698686" y="650291"/>
                    <a:pt x="709077" y="618049"/>
                    <a:pt x="727502" y="590415"/>
                  </a:cubicBezTo>
                  <a:cubicBezTo>
                    <a:pt x="734929" y="579275"/>
                    <a:pt x="741750" y="567706"/>
                    <a:pt x="749784" y="556995"/>
                  </a:cubicBezTo>
                  <a:cubicBezTo>
                    <a:pt x="764051" y="537974"/>
                    <a:pt x="781158" y="521079"/>
                    <a:pt x="794348" y="501296"/>
                  </a:cubicBezTo>
                  <a:cubicBezTo>
                    <a:pt x="817652" y="466344"/>
                    <a:pt x="817973" y="451364"/>
                    <a:pt x="827771" y="412176"/>
                  </a:cubicBezTo>
                  <a:cubicBezTo>
                    <a:pt x="824057" y="397323"/>
                    <a:pt x="831822" y="369516"/>
                    <a:pt x="816630" y="367617"/>
                  </a:cubicBezTo>
                  <a:cubicBezTo>
                    <a:pt x="573584" y="337240"/>
                    <a:pt x="604793" y="319555"/>
                    <a:pt x="526964" y="423316"/>
                  </a:cubicBezTo>
                  <a:cubicBezTo>
                    <a:pt x="505815" y="507905"/>
                    <a:pt x="497640" y="521500"/>
                    <a:pt x="526964" y="646114"/>
                  </a:cubicBezTo>
                  <a:cubicBezTo>
                    <a:pt x="529654" y="657545"/>
                    <a:pt x="549593" y="652628"/>
                    <a:pt x="560387" y="657254"/>
                  </a:cubicBezTo>
                  <a:cubicBezTo>
                    <a:pt x="675138" y="706428"/>
                    <a:pt x="519645" y="651101"/>
                    <a:pt x="671797" y="701814"/>
                  </a:cubicBezTo>
                  <a:lnTo>
                    <a:pt x="705220" y="712954"/>
                  </a:lnTo>
                  <a:cubicBezTo>
                    <a:pt x="712647" y="724094"/>
                    <a:pt x="725301" y="733166"/>
                    <a:pt x="727502" y="746373"/>
                  </a:cubicBezTo>
                  <a:cubicBezTo>
                    <a:pt x="733579" y="782832"/>
                    <a:pt x="706568" y="784182"/>
                    <a:pt x="682938" y="790933"/>
                  </a:cubicBezTo>
                  <a:cubicBezTo>
                    <a:pt x="668215" y="795139"/>
                    <a:pt x="653229" y="798360"/>
                    <a:pt x="638374" y="802073"/>
                  </a:cubicBezTo>
                  <a:cubicBezTo>
                    <a:pt x="519536" y="798360"/>
                    <a:pt x="400563" y="797715"/>
                    <a:pt x="281861" y="790933"/>
                  </a:cubicBezTo>
                  <a:cubicBezTo>
                    <a:pt x="25238" y="776270"/>
                    <a:pt x="237297" y="820640"/>
                    <a:pt x="226156" y="813213"/>
                  </a:cubicBezTo>
                  <a:close/>
                </a:path>
              </a:pathLst>
            </a:custGeom>
            <a:noFill/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8643" y="3272501"/>
              <a:ext cx="2495591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Chromosomal DNA denatures—will have difficulty </a:t>
              </a:r>
              <a:r>
                <a:rPr lang="en-US" dirty="0" err="1" smtClean="0">
                  <a:latin typeface="Comic Sans MS"/>
                  <a:cs typeface="Comic Sans MS"/>
                </a:rPr>
                <a:t>renaturing</a:t>
              </a:r>
              <a:r>
                <a:rPr lang="en-US" dirty="0" smtClean="0">
                  <a:latin typeface="Comic Sans MS"/>
                  <a:cs typeface="Comic Sans MS"/>
                </a:rPr>
                <a:t> because of its length and many proteins </a:t>
              </a:r>
              <a:r>
                <a:rPr lang="en-US" dirty="0" err="1" smtClean="0">
                  <a:latin typeface="Comic Sans MS"/>
                  <a:cs typeface="Comic Sans MS"/>
                </a:rPr>
                <a:t>complexed</a:t>
              </a:r>
              <a:r>
                <a:rPr lang="en-US" dirty="0" smtClean="0">
                  <a:latin typeface="Comic Sans MS"/>
                  <a:cs typeface="Comic Sans MS"/>
                </a:rPr>
                <a:t> to it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37305" y="5516394"/>
            <a:ext cx="3886929" cy="763083"/>
            <a:chOff x="5137305" y="5516394"/>
            <a:chExt cx="3886929" cy="763083"/>
          </a:xfrm>
        </p:grpSpPr>
        <p:grpSp>
          <p:nvGrpSpPr>
            <p:cNvPr id="6" name="Group 5"/>
            <p:cNvGrpSpPr/>
            <p:nvPr/>
          </p:nvGrpSpPr>
          <p:grpSpPr>
            <a:xfrm>
              <a:off x="5137305" y="5702161"/>
              <a:ext cx="593174" cy="444198"/>
              <a:chOff x="5382407" y="5120800"/>
              <a:chExt cx="593174" cy="53748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382407" y="5120800"/>
                <a:ext cx="507620" cy="507620"/>
              </a:xfrm>
              <a:prstGeom prst="ellipse">
                <a:avLst/>
              </a:prstGeom>
              <a:noFill/>
              <a:ln w="12700" cmpd="sng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67961" y="5150660"/>
                <a:ext cx="507620" cy="507620"/>
              </a:xfrm>
              <a:prstGeom prst="ellipse">
                <a:avLst/>
              </a:prstGeom>
              <a:noFill/>
              <a:ln w="12700" cmpd="sng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313201" y="5516394"/>
              <a:ext cx="2711033" cy="763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Plasmids denature, but strands stay together because of supercoiling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8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845" y="601095"/>
            <a:ext cx="753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Extract is neutralized to allow DNA molecules to </a:t>
            </a:r>
            <a:r>
              <a:rPr lang="en-US" sz="2000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renature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61594" y="1625210"/>
            <a:ext cx="8328409" cy="4663189"/>
            <a:chOff x="361594" y="1803450"/>
            <a:chExt cx="8328409" cy="4663189"/>
          </a:xfrm>
        </p:grpSpPr>
        <p:sp>
          <p:nvSpPr>
            <p:cNvPr id="75" name="Freeform 74"/>
            <p:cNvSpPr/>
            <p:nvPr/>
          </p:nvSpPr>
          <p:spPr>
            <a:xfrm>
              <a:off x="6695848" y="2505874"/>
              <a:ext cx="1849943" cy="3018913"/>
            </a:xfrm>
            <a:custGeom>
              <a:avLst/>
              <a:gdLst>
                <a:gd name="connsiteX0" fmla="*/ 0 w 1849943"/>
                <a:gd name="connsiteY0" fmla="*/ 33420 h 3018913"/>
                <a:gd name="connsiteX1" fmla="*/ 0 w 1849943"/>
                <a:gd name="connsiteY1" fmla="*/ 33420 h 3018913"/>
                <a:gd name="connsiteX2" fmla="*/ 523628 w 1849943"/>
                <a:gd name="connsiteY2" fmla="*/ 22280 h 3018913"/>
                <a:gd name="connsiteX3" fmla="*/ 590474 w 1849943"/>
                <a:gd name="connsiteY3" fmla="*/ 11140 h 3018913"/>
                <a:gd name="connsiteX4" fmla="*/ 668462 w 1849943"/>
                <a:gd name="connsiteY4" fmla="*/ 0 h 3018913"/>
                <a:gd name="connsiteX5" fmla="*/ 913564 w 1849943"/>
                <a:gd name="connsiteY5" fmla="*/ 11140 h 3018913"/>
                <a:gd name="connsiteX6" fmla="*/ 980410 w 1849943"/>
                <a:gd name="connsiteY6" fmla="*/ 22280 h 3018913"/>
                <a:gd name="connsiteX7" fmla="*/ 1660013 w 1849943"/>
                <a:gd name="connsiteY7" fmla="*/ 11140 h 3018913"/>
                <a:gd name="connsiteX8" fmla="*/ 1693436 w 1849943"/>
                <a:gd name="connsiteY8" fmla="*/ 0 h 3018913"/>
                <a:gd name="connsiteX9" fmla="*/ 1771423 w 1849943"/>
                <a:gd name="connsiteY9" fmla="*/ 33420 h 3018913"/>
                <a:gd name="connsiteX10" fmla="*/ 1804847 w 1849943"/>
                <a:gd name="connsiteY10" fmla="*/ 44560 h 3018913"/>
                <a:gd name="connsiteX11" fmla="*/ 1849411 w 1849943"/>
                <a:gd name="connsiteY11" fmla="*/ 111399 h 3018913"/>
                <a:gd name="connsiteX12" fmla="*/ 1838270 w 1849943"/>
                <a:gd name="connsiteY12" fmla="*/ 167099 h 3018913"/>
                <a:gd name="connsiteX13" fmla="*/ 1827129 w 1849943"/>
                <a:gd name="connsiteY13" fmla="*/ 200519 h 3018913"/>
                <a:gd name="connsiteX14" fmla="*/ 1804847 w 1849943"/>
                <a:gd name="connsiteY14" fmla="*/ 323057 h 3018913"/>
                <a:gd name="connsiteX15" fmla="*/ 1793706 w 1849943"/>
                <a:gd name="connsiteY15" fmla="*/ 356477 h 3018913"/>
                <a:gd name="connsiteX16" fmla="*/ 1771423 w 1849943"/>
                <a:gd name="connsiteY16" fmla="*/ 378757 h 3018913"/>
                <a:gd name="connsiteX17" fmla="*/ 1749141 w 1849943"/>
                <a:gd name="connsiteY17" fmla="*/ 445596 h 3018913"/>
                <a:gd name="connsiteX18" fmla="*/ 1738000 w 1849943"/>
                <a:gd name="connsiteY18" fmla="*/ 479016 h 3018913"/>
                <a:gd name="connsiteX19" fmla="*/ 1704577 w 1849943"/>
                <a:gd name="connsiteY19" fmla="*/ 612695 h 3018913"/>
                <a:gd name="connsiteX20" fmla="*/ 1682295 w 1849943"/>
                <a:gd name="connsiteY20" fmla="*/ 679534 h 3018913"/>
                <a:gd name="connsiteX21" fmla="*/ 1671154 w 1849943"/>
                <a:gd name="connsiteY21" fmla="*/ 802073 h 3018913"/>
                <a:gd name="connsiteX22" fmla="*/ 1648872 w 1849943"/>
                <a:gd name="connsiteY22" fmla="*/ 835493 h 3018913"/>
                <a:gd name="connsiteX23" fmla="*/ 1637731 w 1849943"/>
                <a:gd name="connsiteY23" fmla="*/ 902332 h 3018913"/>
                <a:gd name="connsiteX24" fmla="*/ 1615449 w 1849943"/>
                <a:gd name="connsiteY24" fmla="*/ 969172 h 3018913"/>
                <a:gd name="connsiteX25" fmla="*/ 1604308 w 1849943"/>
                <a:gd name="connsiteY25" fmla="*/ 1058291 h 3018913"/>
                <a:gd name="connsiteX26" fmla="*/ 1582026 w 1849943"/>
                <a:gd name="connsiteY26" fmla="*/ 1203109 h 3018913"/>
                <a:gd name="connsiteX27" fmla="*/ 1559744 w 1849943"/>
                <a:gd name="connsiteY27" fmla="*/ 1236529 h 3018913"/>
                <a:gd name="connsiteX28" fmla="*/ 1537462 w 1849943"/>
                <a:gd name="connsiteY28" fmla="*/ 1325648 h 3018913"/>
                <a:gd name="connsiteX29" fmla="*/ 1526321 w 1849943"/>
                <a:gd name="connsiteY29" fmla="*/ 1370208 h 3018913"/>
                <a:gd name="connsiteX30" fmla="*/ 1515180 w 1849943"/>
                <a:gd name="connsiteY30" fmla="*/ 1425907 h 3018913"/>
                <a:gd name="connsiteX31" fmla="*/ 1504039 w 1849943"/>
                <a:gd name="connsiteY31" fmla="*/ 1570726 h 3018913"/>
                <a:gd name="connsiteX32" fmla="*/ 1481757 w 1849943"/>
                <a:gd name="connsiteY32" fmla="*/ 1615286 h 3018913"/>
                <a:gd name="connsiteX33" fmla="*/ 1448334 w 1849943"/>
                <a:gd name="connsiteY33" fmla="*/ 1715545 h 3018913"/>
                <a:gd name="connsiteX34" fmla="*/ 1437193 w 1849943"/>
                <a:gd name="connsiteY34" fmla="*/ 1748964 h 3018913"/>
                <a:gd name="connsiteX35" fmla="*/ 1414911 w 1849943"/>
                <a:gd name="connsiteY35" fmla="*/ 1782384 h 3018913"/>
                <a:gd name="connsiteX36" fmla="*/ 1403769 w 1849943"/>
                <a:gd name="connsiteY36" fmla="*/ 1815804 h 3018913"/>
                <a:gd name="connsiteX37" fmla="*/ 1370346 w 1849943"/>
                <a:gd name="connsiteY37" fmla="*/ 1882643 h 3018913"/>
                <a:gd name="connsiteX38" fmla="*/ 1348064 w 1849943"/>
                <a:gd name="connsiteY38" fmla="*/ 1971762 h 3018913"/>
                <a:gd name="connsiteX39" fmla="*/ 1336923 w 1849943"/>
                <a:gd name="connsiteY39" fmla="*/ 2072021 h 3018913"/>
                <a:gd name="connsiteX40" fmla="*/ 1325782 w 1849943"/>
                <a:gd name="connsiteY40" fmla="*/ 2161141 h 3018913"/>
                <a:gd name="connsiteX41" fmla="*/ 1314641 w 1849943"/>
                <a:gd name="connsiteY41" fmla="*/ 2294819 h 3018913"/>
                <a:gd name="connsiteX42" fmla="*/ 1292359 w 1849943"/>
                <a:gd name="connsiteY42" fmla="*/ 2361659 h 3018913"/>
                <a:gd name="connsiteX43" fmla="*/ 1270077 w 1849943"/>
                <a:gd name="connsiteY43" fmla="*/ 2428498 h 3018913"/>
                <a:gd name="connsiteX44" fmla="*/ 1247795 w 1849943"/>
                <a:gd name="connsiteY44" fmla="*/ 2473058 h 3018913"/>
                <a:gd name="connsiteX45" fmla="*/ 1236654 w 1849943"/>
                <a:gd name="connsiteY45" fmla="*/ 2562177 h 3018913"/>
                <a:gd name="connsiteX46" fmla="*/ 1214372 w 1849943"/>
                <a:gd name="connsiteY46" fmla="*/ 2629016 h 3018913"/>
                <a:gd name="connsiteX47" fmla="*/ 1192090 w 1849943"/>
                <a:gd name="connsiteY47" fmla="*/ 2740415 h 3018913"/>
                <a:gd name="connsiteX48" fmla="*/ 1180949 w 1849943"/>
                <a:gd name="connsiteY48" fmla="*/ 2773835 h 3018913"/>
                <a:gd name="connsiteX49" fmla="*/ 1158667 w 1849943"/>
                <a:gd name="connsiteY49" fmla="*/ 2807255 h 3018913"/>
                <a:gd name="connsiteX50" fmla="*/ 1102962 w 1849943"/>
                <a:gd name="connsiteY50" fmla="*/ 2974353 h 3018913"/>
                <a:gd name="connsiteX51" fmla="*/ 1002692 w 1849943"/>
                <a:gd name="connsiteY51" fmla="*/ 3007773 h 3018913"/>
                <a:gd name="connsiteX52" fmla="*/ 969269 w 1849943"/>
                <a:gd name="connsiteY52" fmla="*/ 3018913 h 3018913"/>
                <a:gd name="connsiteX53" fmla="*/ 869000 w 1849943"/>
                <a:gd name="connsiteY53" fmla="*/ 2996633 h 3018913"/>
                <a:gd name="connsiteX54" fmla="*/ 835577 w 1849943"/>
                <a:gd name="connsiteY54" fmla="*/ 2985493 h 3018913"/>
                <a:gd name="connsiteX55" fmla="*/ 768731 w 1849943"/>
                <a:gd name="connsiteY55" fmla="*/ 2929794 h 3018913"/>
                <a:gd name="connsiteX56" fmla="*/ 690744 w 1849943"/>
                <a:gd name="connsiteY56" fmla="*/ 2885234 h 3018913"/>
                <a:gd name="connsiteX57" fmla="*/ 668462 w 1849943"/>
                <a:gd name="connsiteY57" fmla="*/ 2851814 h 3018913"/>
                <a:gd name="connsiteX58" fmla="*/ 646179 w 1849943"/>
                <a:gd name="connsiteY58" fmla="*/ 2829535 h 3018913"/>
                <a:gd name="connsiteX59" fmla="*/ 623897 w 1849943"/>
                <a:gd name="connsiteY59" fmla="*/ 2762695 h 3018913"/>
                <a:gd name="connsiteX60" fmla="*/ 601615 w 1849943"/>
                <a:gd name="connsiteY60" fmla="*/ 2695856 h 3018913"/>
                <a:gd name="connsiteX61" fmla="*/ 590474 w 1849943"/>
                <a:gd name="connsiteY61" fmla="*/ 2662436 h 3018913"/>
                <a:gd name="connsiteX62" fmla="*/ 557051 w 1849943"/>
                <a:gd name="connsiteY62" fmla="*/ 2629016 h 3018913"/>
                <a:gd name="connsiteX63" fmla="*/ 523628 w 1849943"/>
                <a:gd name="connsiteY63" fmla="*/ 2528757 h 3018913"/>
                <a:gd name="connsiteX64" fmla="*/ 512487 w 1849943"/>
                <a:gd name="connsiteY64" fmla="*/ 2495338 h 3018913"/>
                <a:gd name="connsiteX65" fmla="*/ 501346 w 1849943"/>
                <a:gd name="connsiteY65" fmla="*/ 2150001 h 3018913"/>
                <a:gd name="connsiteX66" fmla="*/ 479064 w 1849943"/>
                <a:gd name="connsiteY66" fmla="*/ 2083161 h 3018913"/>
                <a:gd name="connsiteX67" fmla="*/ 456782 w 1849943"/>
                <a:gd name="connsiteY67" fmla="*/ 2049742 h 3018913"/>
                <a:gd name="connsiteX68" fmla="*/ 434500 w 1849943"/>
                <a:gd name="connsiteY68" fmla="*/ 1971762 h 3018913"/>
                <a:gd name="connsiteX69" fmla="*/ 423359 w 1849943"/>
                <a:gd name="connsiteY69" fmla="*/ 1938343 h 3018913"/>
                <a:gd name="connsiteX70" fmla="*/ 378795 w 1849943"/>
                <a:gd name="connsiteY70" fmla="*/ 1871503 h 3018913"/>
                <a:gd name="connsiteX71" fmla="*/ 356513 w 1849943"/>
                <a:gd name="connsiteY71" fmla="*/ 1715545 h 3018913"/>
                <a:gd name="connsiteX72" fmla="*/ 345372 w 1849943"/>
                <a:gd name="connsiteY72" fmla="*/ 1682125 h 3018913"/>
                <a:gd name="connsiteX73" fmla="*/ 311949 w 1849943"/>
                <a:gd name="connsiteY73" fmla="*/ 1615286 h 3018913"/>
                <a:gd name="connsiteX74" fmla="*/ 300808 w 1849943"/>
                <a:gd name="connsiteY74" fmla="*/ 1570726 h 3018913"/>
                <a:gd name="connsiteX75" fmla="*/ 278525 w 1849943"/>
                <a:gd name="connsiteY75" fmla="*/ 1503887 h 3018913"/>
                <a:gd name="connsiteX76" fmla="*/ 267384 w 1849943"/>
                <a:gd name="connsiteY76" fmla="*/ 1414767 h 3018913"/>
                <a:gd name="connsiteX77" fmla="*/ 256243 w 1849943"/>
                <a:gd name="connsiteY77" fmla="*/ 1113990 h 3018913"/>
                <a:gd name="connsiteX78" fmla="*/ 233961 w 1849943"/>
                <a:gd name="connsiteY78" fmla="*/ 1047151 h 3018913"/>
                <a:gd name="connsiteX79" fmla="*/ 222820 w 1849943"/>
                <a:gd name="connsiteY79" fmla="*/ 1013731 h 3018913"/>
                <a:gd name="connsiteX80" fmla="*/ 211679 w 1849943"/>
                <a:gd name="connsiteY80" fmla="*/ 980311 h 3018913"/>
                <a:gd name="connsiteX81" fmla="*/ 189397 w 1849943"/>
                <a:gd name="connsiteY81" fmla="*/ 946892 h 3018913"/>
                <a:gd name="connsiteX82" fmla="*/ 178256 w 1849943"/>
                <a:gd name="connsiteY82" fmla="*/ 779793 h 3018913"/>
                <a:gd name="connsiteX83" fmla="*/ 144833 w 1849943"/>
                <a:gd name="connsiteY83" fmla="*/ 668394 h 3018913"/>
                <a:gd name="connsiteX84" fmla="*/ 133692 w 1849943"/>
                <a:gd name="connsiteY84" fmla="*/ 623835 h 3018913"/>
                <a:gd name="connsiteX85" fmla="*/ 100269 w 1849943"/>
                <a:gd name="connsiteY85" fmla="*/ 512436 h 3018913"/>
                <a:gd name="connsiteX86" fmla="*/ 89128 w 1849943"/>
                <a:gd name="connsiteY86" fmla="*/ 389897 h 3018913"/>
                <a:gd name="connsiteX87" fmla="*/ 77987 w 1849943"/>
                <a:gd name="connsiteY87" fmla="*/ 356477 h 3018913"/>
                <a:gd name="connsiteX88" fmla="*/ 66846 w 1849943"/>
                <a:gd name="connsiteY88" fmla="*/ 278498 h 3018913"/>
                <a:gd name="connsiteX89" fmla="*/ 44564 w 1849943"/>
                <a:gd name="connsiteY89" fmla="*/ 211658 h 3018913"/>
                <a:gd name="connsiteX90" fmla="*/ 22282 w 1849943"/>
                <a:gd name="connsiteY90" fmla="*/ 133679 h 3018913"/>
                <a:gd name="connsiteX91" fmla="*/ 33423 w 1849943"/>
                <a:gd name="connsiteY91" fmla="*/ 55700 h 3018913"/>
                <a:gd name="connsiteX92" fmla="*/ 0 w 1849943"/>
                <a:gd name="connsiteY92" fmla="*/ 33420 h 301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49943" h="3018913">
                  <a:moveTo>
                    <a:pt x="0" y="33420"/>
                  </a:moveTo>
                  <a:lnTo>
                    <a:pt x="0" y="33420"/>
                  </a:lnTo>
                  <a:lnTo>
                    <a:pt x="523628" y="22280"/>
                  </a:lnTo>
                  <a:cubicBezTo>
                    <a:pt x="546201" y="21428"/>
                    <a:pt x="568147" y="14575"/>
                    <a:pt x="590474" y="11140"/>
                  </a:cubicBezTo>
                  <a:cubicBezTo>
                    <a:pt x="616429" y="7147"/>
                    <a:pt x="642466" y="3713"/>
                    <a:pt x="668462" y="0"/>
                  </a:cubicBezTo>
                  <a:cubicBezTo>
                    <a:pt x="750163" y="3713"/>
                    <a:pt x="831987" y="5314"/>
                    <a:pt x="913564" y="11140"/>
                  </a:cubicBezTo>
                  <a:cubicBezTo>
                    <a:pt x="936096" y="12749"/>
                    <a:pt x="957821" y="22280"/>
                    <a:pt x="980410" y="22280"/>
                  </a:cubicBezTo>
                  <a:cubicBezTo>
                    <a:pt x="1206975" y="22280"/>
                    <a:pt x="1433479" y="14853"/>
                    <a:pt x="1660013" y="11140"/>
                  </a:cubicBezTo>
                  <a:cubicBezTo>
                    <a:pt x="1671154" y="7427"/>
                    <a:pt x="1681692" y="0"/>
                    <a:pt x="1693436" y="0"/>
                  </a:cubicBezTo>
                  <a:cubicBezTo>
                    <a:pt x="1739811" y="0"/>
                    <a:pt x="1735035" y="15228"/>
                    <a:pt x="1771423" y="33420"/>
                  </a:cubicBezTo>
                  <a:cubicBezTo>
                    <a:pt x="1781927" y="38672"/>
                    <a:pt x="1793706" y="40847"/>
                    <a:pt x="1804847" y="44560"/>
                  </a:cubicBezTo>
                  <a:cubicBezTo>
                    <a:pt x="1819702" y="66840"/>
                    <a:pt x="1854663" y="85141"/>
                    <a:pt x="1849411" y="111399"/>
                  </a:cubicBezTo>
                  <a:cubicBezTo>
                    <a:pt x="1845697" y="129966"/>
                    <a:pt x="1842863" y="148730"/>
                    <a:pt x="1838270" y="167099"/>
                  </a:cubicBezTo>
                  <a:cubicBezTo>
                    <a:pt x="1835422" y="178491"/>
                    <a:pt x="1829677" y="189056"/>
                    <a:pt x="1827129" y="200519"/>
                  </a:cubicBezTo>
                  <a:cubicBezTo>
                    <a:pt x="1807263" y="289907"/>
                    <a:pt x="1825123" y="241963"/>
                    <a:pt x="1804847" y="323057"/>
                  </a:cubicBezTo>
                  <a:cubicBezTo>
                    <a:pt x="1801999" y="334449"/>
                    <a:pt x="1799748" y="346408"/>
                    <a:pt x="1793706" y="356477"/>
                  </a:cubicBezTo>
                  <a:cubicBezTo>
                    <a:pt x="1788301" y="365483"/>
                    <a:pt x="1778851" y="371330"/>
                    <a:pt x="1771423" y="378757"/>
                  </a:cubicBezTo>
                  <a:lnTo>
                    <a:pt x="1749141" y="445596"/>
                  </a:lnTo>
                  <a:lnTo>
                    <a:pt x="1738000" y="479016"/>
                  </a:lnTo>
                  <a:cubicBezTo>
                    <a:pt x="1713958" y="695375"/>
                    <a:pt x="1750060" y="510368"/>
                    <a:pt x="1704577" y="612695"/>
                  </a:cubicBezTo>
                  <a:cubicBezTo>
                    <a:pt x="1695038" y="634156"/>
                    <a:pt x="1682295" y="679534"/>
                    <a:pt x="1682295" y="679534"/>
                  </a:cubicBezTo>
                  <a:cubicBezTo>
                    <a:pt x="1678581" y="720380"/>
                    <a:pt x="1679749" y="761969"/>
                    <a:pt x="1671154" y="802073"/>
                  </a:cubicBezTo>
                  <a:cubicBezTo>
                    <a:pt x="1668348" y="815165"/>
                    <a:pt x="1653106" y="822791"/>
                    <a:pt x="1648872" y="835493"/>
                  </a:cubicBezTo>
                  <a:cubicBezTo>
                    <a:pt x="1641729" y="856921"/>
                    <a:pt x="1643210" y="880419"/>
                    <a:pt x="1637731" y="902332"/>
                  </a:cubicBezTo>
                  <a:cubicBezTo>
                    <a:pt x="1632034" y="925116"/>
                    <a:pt x="1615449" y="969172"/>
                    <a:pt x="1615449" y="969172"/>
                  </a:cubicBezTo>
                  <a:cubicBezTo>
                    <a:pt x="1611735" y="998878"/>
                    <a:pt x="1607806" y="1028559"/>
                    <a:pt x="1604308" y="1058291"/>
                  </a:cubicBezTo>
                  <a:cubicBezTo>
                    <a:pt x="1601890" y="1078843"/>
                    <a:pt x="1596582" y="1169149"/>
                    <a:pt x="1582026" y="1203109"/>
                  </a:cubicBezTo>
                  <a:cubicBezTo>
                    <a:pt x="1576751" y="1215415"/>
                    <a:pt x="1567171" y="1225389"/>
                    <a:pt x="1559744" y="1236529"/>
                  </a:cubicBezTo>
                  <a:lnTo>
                    <a:pt x="1537462" y="1325648"/>
                  </a:lnTo>
                  <a:cubicBezTo>
                    <a:pt x="1533748" y="1340501"/>
                    <a:pt x="1529324" y="1355195"/>
                    <a:pt x="1526321" y="1370208"/>
                  </a:cubicBezTo>
                  <a:lnTo>
                    <a:pt x="1515180" y="1425907"/>
                  </a:lnTo>
                  <a:cubicBezTo>
                    <a:pt x="1511466" y="1474180"/>
                    <a:pt x="1512454" y="1523047"/>
                    <a:pt x="1504039" y="1570726"/>
                  </a:cubicBezTo>
                  <a:cubicBezTo>
                    <a:pt x="1501153" y="1587080"/>
                    <a:pt x="1487925" y="1599867"/>
                    <a:pt x="1481757" y="1615286"/>
                  </a:cubicBezTo>
                  <a:cubicBezTo>
                    <a:pt x="1481754" y="1615294"/>
                    <a:pt x="1453906" y="1698831"/>
                    <a:pt x="1448334" y="1715545"/>
                  </a:cubicBezTo>
                  <a:cubicBezTo>
                    <a:pt x="1444620" y="1726685"/>
                    <a:pt x="1443707" y="1739194"/>
                    <a:pt x="1437193" y="1748964"/>
                  </a:cubicBezTo>
                  <a:cubicBezTo>
                    <a:pt x="1429766" y="1760104"/>
                    <a:pt x="1420899" y="1770409"/>
                    <a:pt x="1414911" y="1782384"/>
                  </a:cubicBezTo>
                  <a:cubicBezTo>
                    <a:pt x="1409659" y="1792887"/>
                    <a:pt x="1409021" y="1805301"/>
                    <a:pt x="1403769" y="1815804"/>
                  </a:cubicBezTo>
                  <a:cubicBezTo>
                    <a:pt x="1373348" y="1876638"/>
                    <a:pt x="1387146" y="1821048"/>
                    <a:pt x="1370346" y="1882643"/>
                  </a:cubicBezTo>
                  <a:cubicBezTo>
                    <a:pt x="1362288" y="1912185"/>
                    <a:pt x="1348064" y="1971762"/>
                    <a:pt x="1348064" y="1971762"/>
                  </a:cubicBezTo>
                  <a:cubicBezTo>
                    <a:pt x="1344350" y="2005182"/>
                    <a:pt x="1340852" y="2038626"/>
                    <a:pt x="1336923" y="2072021"/>
                  </a:cubicBezTo>
                  <a:cubicBezTo>
                    <a:pt x="1333425" y="2101754"/>
                    <a:pt x="1328761" y="2131352"/>
                    <a:pt x="1325782" y="2161141"/>
                  </a:cubicBezTo>
                  <a:cubicBezTo>
                    <a:pt x="1321332" y="2205633"/>
                    <a:pt x="1321993" y="2250714"/>
                    <a:pt x="1314641" y="2294819"/>
                  </a:cubicBezTo>
                  <a:cubicBezTo>
                    <a:pt x="1310780" y="2317985"/>
                    <a:pt x="1299786" y="2339379"/>
                    <a:pt x="1292359" y="2361659"/>
                  </a:cubicBezTo>
                  <a:cubicBezTo>
                    <a:pt x="1292358" y="2361661"/>
                    <a:pt x="1270078" y="2428495"/>
                    <a:pt x="1270077" y="2428498"/>
                  </a:cubicBezTo>
                  <a:lnTo>
                    <a:pt x="1247795" y="2473058"/>
                  </a:lnTo>
                  <a:cubicBezTo>
                    <a:pt x="1244081" y="2502764"/>
                    <a:pt x="1242927" y="2532904"/>
                    <a:pt x="1236654" y="2562177"/>
                  </a:cubicBezTo>
                  <a:cubicBezTo>
                    <a:pt x="1231733" y="2585141"/>
                    <a:pt x="1214372" y="2629016"/>
                    <a:pt x="1214372" y="2629016"/>
                  </a:cubicBezTo>
                  <a:cubicBezTo>
                    <a:pt x="1205617" y="2681540"/>
                    <a:pt x="1205386" y="2693883"/>
                    <a:pt x="1192090" y="2740415"/>
                  </a:cubicBezTo>
                  <a:cubicBezTo>
                    <a:pt x="1188864" y="2751706"/>
                    <a:pt x="1186201" y="2763332"/>
                    <a:pt x="1180949" y="2773835"/>
                  </a:cubicBezTo>
                  <a:cubicBezTo>
                    <a:pt x="1174961" y="2785810"/>
                    <a:pt x="1166094" y="2796115"/>
                    <a:pt x="1158667" y="2807255"/>
                  </a:cubicBezTo>
                  <a:cubicBezTo>
                    <a:pt x="1155255" y="2837962"/>
                    <a:pt x="1157669" y="2956119"/>
                    <a:pt x="1102962" y="2974353"/>
                  </a:cubicBezTo>
                  <a:lnTo>
                    <a:pt x="1002692" y="3007773"/>
                  </a:lnTo>
                  <a:lnTo>
                    <a:pt x="969269" y="3018913"/>
                  </a:lnTo>
                  <a:cubicBezTo>
                    <a:pt x="935846" y="3011486"/>
                    <a:pt x="902216" y="3004936"/>
                    <a:pt x="869000" y="2996633"/>
                  </a:cubicBezTo>
                  <a:cubicBezTo>
                    <a:pt x="857607" y="2993785"/>
                    <a:pt x="846081" y="2990744"/>
                    <a:pt x="835577" y="2985493"/>
                  </a:cubicBezTo>
                  <a:cubicBezTo>
                    <a:pt x="794087" y="2964750"/>
                    <a:pt x="805690" y="2960589"/>
                    <a:pt x="768731" y="2929794"/>
                  </a:cubicBezTo>
                  <a:cubicBezTo>
                    <a:pt x="745109" y="2910111"/>
                    <a:pt x="717987" y="2898854"/>
                    <a:pt x="690744" y="2885234"/>
                  </a:cubicBezTo>
                  <a:cubicBezTo>
                    <a:pt x="683317" y="2874094"/>
                    <a:pt x="676827" y="2862269"/>
                    <a:pt x="668462" y="2851814"/>
                  </a:cubicBezTo>
                  <a:cubicBezTo>
                    <a:pt x="661900" y="2843613"/>
                    <a:pt x="650877" y="2838929"/>
                    <a:pt x="646179" y="2829535"/>
                  </a:cubicBezTo>
                  <a:cubicBezTo>
                    <a:pt x="635675" y="2808530"/>
                    <a:pt x="631324" y="2784975"/>
                    <a:pt x="623897" y="2762695"/>
                  </a:cubicBezTo>
                  <a:lnTo>
                    <a:pt x="601615" y="2695856"/>
                  </a:lnTo>
                  <a:cubicBezTo>
                    <a:pt x="597901" y="2684716"/>
                    <a:pt x="598778" y="2670739"/>
                    <a:pt x="590474" y="2662436"/>
                  </a:cubicBezTo>
                  <a:lnTo>
                    <a:pt x="557051" y="2629016"/>
                  </a:lnTo>
                  <a:lnTo>
                    <a:pt x="523628" y="2528757"/>
                  </a:lnTo>
                  <a:lnTo>
                    <a:pt x="512487" y="2495338"/>
                  </a:lnTo>
                  <a:cubicBezTo>
                    <a:pt x="508773" y="2380226"/>
                    <a:pt x="510655" y="2264796"/>
                    <a:pt x="501346" y="2150001"/>
                  </a:cubicBezTo>
                  <a:cubicBezTo>
                    <a:pt x="499448" y="2126592"/>
                    <a:pt x="492092" y="2102701"/>
                    <a:pt x="479064" y="2083161"/>
                  </a:cubicBezTo>
                  <a:lnTo>
                    <a:pt x="456782" y="2049742"/>
                  </a:lnTo>
                  <a:cubicBezTo>
                    <a:pt x="430068" y="1969606"/>
                    <a:pt x="462481" y="2069686"/>
                    <a:pt x="434500" y="1971762"/>
                  </a:cubicBezTo>
                  <a:cubicBezTo>
                    <a:pt x="431274" y="1960472"/>
                    <a:pt x="429062" y="1948607"/>
                    <a:pt x="423359" y="1938343"/>
                  </a:cubicBezTo>
                  <a:cubicBezTo>
                    <a:pt x="410353" y="1914935"/>
                    <a:pt x="378795" y="1871503"/>
                    <a:pt x="378795" y="1871503"/>
                  </a:cubicBezTo>
                  <a:cubicBezTo>
                    <a:pt x="369916" y="1782724"/>
                    <a:pt x="375153" y="1780778"/>
                    <a:pt x="356513" y="1715545"/>
                  </a:cubicBezTo>
                  <a:cubicBezTo>
                    <a:pt x="353287" y="1704254"/>
                    <a:pt x="350624" y="1692628"/>
                    <a:pt x="345372" y="1682125"/>
                  </a:cubicBezTo>
                  <a:cubicBezTo>
                    <a:pt x="312822" y="1617030"/>
                    <a:pt x="330617" y="1680618"/>
                    <a:pt x="311949" y="1615286"/>
                  </a:cubicBezTo>
                  <a:cubicBezTo>
                    <a:pt x="307742" y="1600565"/>
                    <a:pt x="305208" y="1585391"/>
                    <a:pt x="300808" y="1570726"/>
                  </a:cubicBezTo>
                  <a:cubicBezTo>
                    <a:pt x="294059" y="1548232"/>
                    <a:pt x="278525" y="1503887"/>
                    <a:pt x="278525" y="1503887"/>
                  </a:cubicBezTo>
                  <a:cubicBezTo>
                    <a:pt x="274811" y="1474180"/>
                    <a:pt x="269092" y="1444656"/>
                    <a:pt x="267384" y="1414767"/>
                  </a:cubicBezTo>
                  <a:cubicBezTo>
                    <a:pt x="261660" y="1314603"/>
                    <a:pt x="265327" y="1213906"/>
                    <a:pt x="256243" y="1113990"/>
                  </a:cubicBezTo>
                  <a:cubicBezTo>
                    <a:pt x="254117" y="1090601"/>
                    <a:pt x="241388" y="1069431"/>
                    <a:pt x="233961" y="1047151"/>
                  </a:cubicBezTo>
                  <a:lnTo>
                    <a:pt x="222820" y="1013731"/>
                  </a:lnTo>
                  <a:cubicBezTo>
                    <a:pt x="219106" y="1002591"/>
                    <a:pt x="218193" y="990081"/>
                    <a:pt x="211679" y="980311"/>
                  </a:cubicBezTo>
                  <a:lnTo>
                    <a:pt x="189397" y="946892"/>
                  </a:lnTo>
                  <a:cubicBezTo>
                    <a:pt x="185683" y="891192"/>
                    <a:pt x="184100" y="835310"/>
                    <a:pt x="178256" y="779793"/>
                  </a:cubicBezTo>
                  <a:cubicBezTo>
                    <a:pt x="175041" y="749257"/>
                    <a:pt x="151060" y="693298"/>
                    <a:pt x="144833" y="668394"/>
                  </a:cubicBezTo>
                  <a:cubicBezTo>
                    <a:pt x="141119" y="653541"/>
                    <a:pt x="138092" y="638499"/>
                    <a:pt x="133692" y="623835"/>
                  </a:cubicBezTo>
                  <a:cubicBezTo>
                    <a:pt x="93006" y="488229"/>
                    <a:pt x="125948" y="615139"/>
                    <a:pt x="100269" y="512436"/>
                  </a:cubicBezTo>
                  <a:cubicBezTo>
                    <a:pt x="96555" y="471590"/>
                    <a:pt x="94929" y="430500"/>
                    <a:pt x="89128" y="389897"/>
                  </a:cubicBezTo>
                  <a:cubicBezTo>
                    <a:pt x="87467" y="378272"/>
                    <a:pt x="80290" y="367992"/>
                    <a:pt x="77987" y="356477"/>
                  </a:cubicBezTo>
                  <a:cubicBezTo>
                    <a:pt x="72837" y="330730"/>
                    <a:pt x="72751" y="304082"/>
                    <a:pt x="66846" y="278498"/>
                  </a:cubicBezTo>
                  <a:cubicBezTo>
                    <a:pt x="61565" y="255614"/>
                    <a:pt x="51991" y="233938"/>
                    <a:pt x="44564" y="211658"/>
                  </a:cubicBezTo>
                  <a:cubicBezTo>
                    <a:pt x="28580" y="163710"/>
                    <a:pt x="36272" y="189636"/>
                    <a:pt x="22282" y="133679"/>
                  </a:cubicBezTo>
                  <a:cubicBezTo>
                    <a:pt x="25996" y="107686"/>
                    <a:pt x="28273" y="81447"/>
                    <a:pt x="33423" y="55700"/>
                  </a:cubicBezTo>
                  <a:cubicBezTo>
                    <a:pt x="45738" y="-5871"/>
                    <a:pt x="44564" y="41811"/>
                    <a:pt x="0" y="33420"/>
                  </a:cubicBez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221017" y="4732993"/>
              <a:ext cx="761532" cy="278107"/>
              <a:chOff x="737487" y="1760093"/>
              <a:chExt cx="2070053" cy="876670"/>
            </a:xfrm>
          </p:grpSpPr>
          <p:sp>
            <p:nvSpPr>
              <p:cNvPr id="25" name="Freeform 24"/>
              <p:cNvSpPr/>
              <p:nvPr/>
            </p:nvSpPr>
            <p:spPr>
              <a:xfrm rot="5400000">
                <a:off x="1343539" y="1154041"/>
                <a:ext cx="857950" cy="2070053"/>
              </a:xfrm>
              <a:custGeom>
                <a:avLst/>
                <a:gdLst>
                  <a:gd name="connsiteX0" fmla="*/ 226156 w 827771"/>
                  <a:gd name="connsiteY0" fmla="*/ 813213 h 1158550"/>
                  <a:gd name="connsiteX1" fmla="*/ 215015 w 827771"/>
                  <a:gd name="connsiteY1" fmla="*/ 746373 h 1158550"/>
                  <a:gd name="connsiteX2" fmla="*/ 192733 w 827771"/>
                  <a:gd name="connsiteY2" fmla="*/ 712954 h 1158550"/>
                  <a:gd name="connsiteX3" fmla="*/ 215015 w 827771"/>
                  <a:gd name="connsiteY3" fmla="*/ 590415 h 1158550"/>
                  <a:gd name="connsiteX4" fmla="*/ 293002 w 827771"/>
                  <a:gd name="connsiteY4" fmla="*/ 501296 h 1158550"/>
                  <a:gd name="connsiteX5" fmla="*/ 337566 w 827771"/>
                  <a:gd name="connsiteY5" fmla="*/ 490156 h 1158550"/>
                  <a:gd name="connsiteX6" fmla="*/ 370989 w 827771"/>
                  <a:gd name="connsiteY6" fmla="*/ 479016 h 1158550"/>
                  <a:gd name="connsiteX7" fmla="*/ 460118 w 827771"/>
                  <a:gd name="connsiteY7" fmla="*/ 456736 h 1158550"/>
                  <a:gd name="connsiteX8" fmla="*/ 549246 w 827771"/>
                  <a:gd name="connsiteY8" fmla="*/ 434456 h 1158550"/>
                  <a:gd name="connsiteX9" fmla="*/ 582669 w 827771"/>
                  <a:gd name="connsiteY9" fmla="*/ 412176 h 1158550"/>
                  <a:gd name="connsiteX10" fmla="*/ 616092 w 827771"/>
                  <a:gd name="connsiteY10" fmla="*/ 401036 h 1158550"/>
                  <a:gd name="connsiteX11" fmla="*/ 716361 w 827771"/>
                  <a:gd name="connsiteY11" fmla="*/ 323057 h 1158550"/>
                  <a:gd name="connsiteX12" fmla="*/ 716361 w 827771"/>
                  <a:gd name="connsiteY12" fmla="*/ 189378 h 1158550"/>
                  <a:gd name="connsiteX13" fmla="*/ 671797 w 827771"/>
                  <a:gd name="connsiteY13" fmla="*/ 178238 h 1158550"/>
                  <a:gd name="connsiteX14" fmla="*/ 448976 w 827771"/>
                  <a:gd name="connsiteY14" fmla="*/ 155959 h 1158550"/>
                  <a:gd name="connsiteX15" fmla="*/ 382130 w 827771"/>
                  <a:gd name="connsiteY15" fmla="*/ 122539 h 1158550"/>
                  <a:gd name="connsiteX16" fmla="*/ 370989 w 827771"/>
                  <a:gd name="connsiteY16" fmla="*/ 89119 h 1158550"/>
                  <a:gd name="connsiteX17" fmla="*/ 382130 w 827771"/>
                  <a:gd name="connsiteY17" fmla="*/ 44560 h 1158550"/>
                  <a:gd name="connsiteX18" fmla="*/ 415553 w 827771"/>
                  <a:gd name="connsiteY18" fmla="*/ 33420 h 1158550"/>
                  <a:gd name="connsiteX19" fmla="*/ 482400 w 827771"/>
                  <a:gd name="connsiteY19" fmla="*/ 0 h 1158550"/>
                  <a:gd name="connsiteX20" fmla="*/ 627233 w 827771"/>
                  <a:gd name="connsiteY20" fmla="*/ 11140 h 1158550"/>
                  <a:gd name="connsiteX21" fmla="*/ 694079 w 827771"/>
                  <a:gd name="connsiteY21" fmla="*/ 77979 h 1158550"/>
                  <a:gd name="connsiteX22" fmla="*/ 705220 w 827771"/>
                  <a:gd name="connsiteY22" fmla="*/ 111399 h 1158550"/>
                  <a:gd name="connsiteX23" fmla="*/ 694079 w 827771"/>
                  <a:gd name="connsiteY23" fmla="*/ 178238 h 1158550"/>
                  <a:gd name="connsiteX24" fmla="*/ 660656 w 827771"/>
                  <a:gd name="connsiteY24" fmla="*/ 200518 h 1158550"/>
                  <a:gd name="connsiteX25" fmla="*/ 538105 w 827771"/>
                  <a:gd name="connsiteY25" fmla="*/ 211658 h 1158550"/>
                  <a:gd name="connsiteX26" fmla="*/ 415553 w 827771"/>
                  <a:gd name="connsiteY26" fmla="*/ 256218 h 1158550"/>
                  <a:gd name="connsiteX27" fmla="*/ 415553 w 827771"/>
                  <a:gd name="connsiteY27" fmla="*/ 423316 h 1158550"/>
                  <a:gd name="connsiteX28" fmla="*/ 448976 w 827771"/>
                  <a:gd name="connsiteY28" fmla="*/ 434456 h 1158550"/>
                  <a:gd name="connsiteX29" fmla="*/ 515823 w 827771"/>
                  <a:gd name="connsiteY29" fmla="*/ 467876 h 1158550"/>
                  <a:gd name="connsiteX30" fmla="*/ 582669 w 827771"/>
                  <a:gd name="connsiteY30" fmla="*/ 490156 h 1158550"/>
                  <a:gd name="connsiteX31" fmla="*/ 660656 w 827771"/>
                  <a:gd name="connsiteY31" fmla="*/ 512435 h 1158550"/>
                  <a:gd name="connsiteX32" fmla="*/ 682938 w 827771"/>
                  <a:gd name="connsiteY32" fmla="*/ 545855 h 1158550"/>
                  <a:gd name="connsiteX33" fmla="*/ 671797 w 827771"/>
                  <a:gd name="connsiteY33" fmla="*/ 579275 h 1158550"/>
                  <a:gd name="connsiteX34" fmla="*/ 526964 w 827771"/>
                  <a:gd name="connsiteY34" fmla="*/ 612695 h 1158550"/>
                  <a:gd name="connsiteX35" fmla="*/ 370989 w 827771"/>
                  <a:gd name="connsiteY35" fmla="*/ 579275 h 1158550"/>
                  <a:gd name="connsiteX36" fmla="*/ 348707 w 827771"/>
                  <a:gd name="connsiteY36" fmla="*/ 512435 h 1158550"/>
                  <a:gd name="connsiteX37" fmla="*/ 337566 w 827771"/>
                  <a:gd name="connsiteY37" fmla="*/ 479016 h 1158550"/>
                  <a:gd name="connsiteX38" fmla="*/ 293002 w 827771"/>
                  <a:gd name="connsiteY38" fmla="*/ 456736 h 1158550"/>
                  <a:gd name="connsiteX39" fmla="*/ 248438 w 827771"/>
                  <a:gd name="connsiteY39" fmla="*/ 445596 h 1158550"/>
                  <a:gd name="connsiteX40" fmla="*/ 137028 w 827771"/>
                  <a:gd name="connsiteY40" fmla="*/ 456736 h 1158550"/>
                  <a:gd name="connsiteX41" fmla="*/ 103605 w 827771"/>
                  <a:gd name="connsiteY41" fmla="*/ 467876 h 1158550"/>
                  <a:gd name="connsiteX42" fmla="*/ 81323 w 827771"/>
                  <a:gd name="connsiteY42" fmla="*/ 512435 h 1158550"/>
                  <a:gd name="connsiteX43" fmla="*/ 70181 w 827771"/>
                  <a:gd name="connsiteY43" fmla="*/ 568135 h 1158550"/>
                  <a:gd name="connsiteX44" fmla="*/ 70181 w 827771"/>
                  <a:gd name="connsiteY44" fmla="*/ 735233 h 1158550"/>
                  <a:gd name="connsiteX45" fmla="*/ 304143 w 827771"/>
                  <a:gd name="connsiteY45" fmla="*/ 746373 h 1158550"/>
                  <a:gd name="connsiteX46" fmla="*/ 348707 w 827771"/>
                  <a:gd name="connsiteY46" fmla="*/ 757513 h 1158550"/>
                  <a:gd name="connsiteX47" fmla="*/ 393271 w 827771"/>
                  <a:gd name="connsiteY47" fmla="*/ 824353 h 1158550"/>
                  <a:gd name="connsiteX48" fmla="*/ 337566 w 827771"/>
                  <a:gd name="connsiteY48" fmla="*/ 935752 h 1158550"/>
                  <a:gd name="connsiteX49" fmla="*/ 36758 w 827771"/>
                  <a:gd name="connsiteY49" fmla="*/ 924612 h 1158550"/>
                  <a:gd name="connsiteX50" fmla="*/ 3335 w 827771"/>
                  <a:gd name="connsiteY50" fmla="*/ 902332 h 1158550"/>
                  <a:gd name="connsiteX51" fmla="*/ 14476 w 827771"/>
                  <a:gd name="connsiteY51" fmla="*/ 835492 h 1158550"/>
                  <a:gd name="connsiteX52" fmla="*/ 103605 w 827771"/>
                  <a:gd name="connsiteY52" fmla="*/ 813213 h 1158550"/>
                  <a:gd name="connsiteX53" fmla="*/ 203874 w 827771"/>
                  <a:gd name="connsiteY53" fmla="*/ 824353 h 1158550"/>
                  <a:gd name="connsiteX54" fmla="*/ 226156 w 827771"/>
                  <a:gd name="connsiteY54" fmla="*/ 857772 h 1158550"/>
                  <a:gd name="connsiteX55" fmla="*/ 248438 w 827771"/>
                  <a:gd name="connsiteY55" fmla="*/ 924612 h 1158550"/>
                  <a:gd name="connsiteX56" fmla="*/ 281861 w 827771"/>
                  <a:gd name="connsiteY56" fmla="*/ 1069430 h 1158550"/>
                  <a:gd name="connsiteX57" fmla="*/ 304143 w 827771"/>
                  <a:gd name="connsiteY57" fmla="*/ 1102850 h 1158550"/>
                  <a:gd name="connsiteX58" fmla="*/ 315284 w 827771"/>
                  <a:gd name="connsiteY58" fmla="*/ 1136270 h 1158550"/>
                  <a:gd name="connsiteX59" fmla="*/ 348707 w 827771"/>
                  <a:gd name="connsiteY59" fmla="*/ 1158550 h 1158550"/>
                  <a:gd name="connsiteX60" fmla="*/ 571528 w 827771"/>
                  <a:gd name="connsiteY60" fmla="*/ 1147410 h 1158550"/>
                  <a:gd name="connsiteX61" fmla="*/ 604951 w 827771"/>
                  <a:gd name="connsiteY61" fmla="*/ 1125130 h 1158550"/>
                  <a:gd name="connsiteX62" fmla="*/ 616092 w 827771"/>
                  <a:gd name="connsiteY62" fmla="*/ 1091710 h 1158550"/>
                  <a:gd name="connsiteX63" fmla="*/ 137028 w 827771"/>
                  <a:gd name="connsiteY63" fmla="*/ 1047151 h 1158550"/>
                  <a:gd name="connsiteX64" fmla="*/ 148169 w 827771"/>
                  <a:gd name="connsiteY64" fmla="*/ 969171 h 1158550"/>
                  <a:gd name="connsiteX65" fmla="*/ 181592 w 827771"/>
                  <a:gd name="connsiteY65" fmla="*/ 958031 h 1158550"/>
                  <a:gd name="connsiteX66" fmla="*/ 215015 w 827771"/>
                  <a:gd name="connsiteY66" fmla="*/ 935752 h 1158550"/>
                  <a:gd name="connsiteX67" fmla="*/ 259579 w 827771"/>
                  <a:gd name="connsiteY67" fmla="*/ 924612 h 1158550"/>
                  <a:gd name="connsiteX68" fmla="*/ 348707 w 827771"/>
                  <a:gd name="connsiteY68" fmla="*/ 902332 h 1158550"/>
                  <a:gd name="connsiteX69" fmla="*/ 393271 w 827771"/>
                  <a:gd name="connsiteY69" fmla="*/ 880052 h 1158550"/>
                  <a:gd name="connsiteX70" fmla="*/ 471259 w 827771"/>
                  <a:gd name="connsiteY70" fmla="*/ 846632 h 1158550"/>
                  <a:gd name="connsiteX71" fmla="*/ 538105 w 827771"/>
                  <a:gd name="connsiteY71" fmla="*/ 790933 h 1158550"/>
                  <a:gd name="connsiteX72" fmla="*/ 616092 w 827771"/>
                  <a:gd name="connsiteY72" fmla="*/ 746373 h 1158550"/>
                  <a:gd name="connsiteX73" fmla="*/ 649515 w 827771"/>
                  <a:gd name="connsiteY73" fmla="*/ 735233 h 1158550"/>
                  <a:gd name="connsiteX74" fmla="*/ 682938 w 827771"/>
                  <a:gd name="connsiteY74" fmla="*/ 679534 h 1158550"/>
                  <a:gd name="connsiteX75" fmla="*/ 727502 w 827771"/>
                  <a:gd name="connsiteY75" fmla="*/ 590415 h 1158550"/>
                  <a:gd name="connsiteX76" fmla="*/ 749784 w 827771"/>
                  <a:gd name="connsiteY76" fmla="*/ 556995 h 1158550"/>
                  <a:gd name="connsiteX77" fmla="*/ 794348 w 827771"/>
                  <a:gd name="connsiteY77" fmla="*/ 501296 h 1158550"/>
                  <a:gd name="connsiteX78" fmla="*/ 827771 w 827771"/>
                  <a:gd name="connsiteY78" fmla="*/ 412176 h 1158550"/>
                  <a:gd name="connsiteX79" fmla="*/ 816630 w 827771"/>
                  <a:gd name="connsiteY79" fmla="*/ 367617 h 1158550"/>
                  <a:gd name="connsiteX80" fmla="*/ 526964 w 827771"/>
                  <a:gd name="connsiteY80" fmla="*/ 423316 h 1158550"/>
                  <a:gd name="connsiteX81" fmla="*/ 526964 w 827771"/>
                  <a:gd name="connsiteY81" fmla="*/ 646114 h 1158550"/>
                  <a:gd name="connsiteX82" fmla="*/ 560387 w 827771"/>
                  <a:gd name="connsiteY82" fmla="*/ 657254 h 1158550"/>
                  <a:gd name="connsiteX83" fmla="*/ 671797 w 827771"/>
                  <a:gd name="connsiteY83" fmla="*/ 701814 h 1158550"/>
                  <a:gd name="connsiteX84" fmla="*/ 705220 w 827771"/>
                  <a:gd name="connsiteY84" fmla="*/ 712954 h 1158550"/>
                  <a:gd name="connsiteX85" fmla="*/ 727502 w 827771"/>
                  <a:gd name="connsiteY85" fmla="*/ 746373 h 1158550"/>
                  <a:gd name="connsiteX86" fmla="*/ 682938 w 827771"/>
                  <a:gd name="connsiteY86" fmla="*/ 790933 h 1158550"/>
                  <a:gd name="connsiteX87" fmla="*/ 638374 w 827771"/>
                  <a:gd name="connsiteY87" fmla="*/ 802073 h 1158550"/>
                  <a:gd name="connsiteX88" fmla="*/ 281861 w 827771"/>
                  <a:gd name="connsiteY88" fmla="*/ 790933 h 1158550"/>
                  <a:gd name="connsiteX89" fmla="*/ 226156 w 827771"/>
                  <a:gd name="connsiteY89" fmla="*/ 813213 h 11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27771" h="1158550">
                    <a:moveTo>
                      <a:pt x="226156" y="813213"/>
                    </a:moveTo>
                    <a:cubicBezTo>
                      <a:pt x="215015" y="805786"/>
                      <a:pt x="222158" y="767801"/>
                      <a:pt x="215015" y="746373"/>
                    </a:cubicBezTo>
                    <a:cubicBezTo>
                      <a:pt x="210781" y="733671"/>
                      <a:pt x="192733" y="726343"/>
                      <a:pt x="192733" y="712954"/>
                    </a:cubicBezTo>
                    <a:cubicBezTo>
                      <a:pt x="192733" y="671438"/>
                      <a:pt x="201196" y="629564"/>
                      <a:pt x="215015" y="590415"/>
                    </a:cubicBezTo>
                    <a:cubicBezTo>
                      <a:pt x="227150" y="556035"/>
                      <a:pt x="257226" y="516627"/>
                      <a:pt x="293002" y="501296"/>
                    </a:cubicBezTo>
                    <a:cubicBezTo>
                      <a:pt x="307076" y="495265"/>
                      <a:pt x="322843" y="494362"/>
                      <a:pt x="337566" y="490156"/>
                    </a:cubicBezTo>
                    <a:cubicBezTo>
                      <a:pt x="348858" y="486930"/>
                      <a:pt x="359659" y="482106"/>
                      <a:pt x="370989" y="479016"/>
                    </a:cubicBezTo>
                    <a:cubicBezTo>
                      <a:pt x="400534" y="470959"/>
                      <a:pt x="431065" y="466419"/>
                      <a:pt x="460118" y="456736"/>
                    </a:cubicBezTo>
                    <a:cubicBezTo>
                      <a:pt x="511505" y="439608"/>
                      <a:pt x="482025" y="447899"/>
                      <a:pt x="549246" y="434456"/>
                    </a:cubicBezTo>
                    <a:cubicBezTo>
                      <a:pt x="560387" y="427029"/>
                      <a:pt x="570693" y="418164"/>
                      <a:pt x="582669" y="412176"/>
                    </a:cubicBezTo>
                    <a:cubicBezTo>
                      <a:pt x="593173" y="406925"/>
                      <a:pt x="605826" y="406739"/>
                      <a:pt x="616092" y="401036"/>
                    </a:cubicBezTo>
                    <a:cubicBezTo>
                      <a:pt x="676060" y="367724"/>
                      <a:pt x="675761" y="363653"/>
                      <a:pt x="716361" y="323057"/>
                    </a:cubicBezTo>
                    <a:cubicBezTo>
                      <a:pt x="727635" y="277966"/>
                      <a:pt x="743341" y="237937"/>
                      <a:pt x="716361" y="189378"/>
                    </a:cubicBezTo>
                    <a:cubicBezTo>
                      <a:pt x="708924" y="175993"/>
                      <a:pt x="686931" y="180566"/>
                      <a:pt x="671797" y="178238"/>
                    </a:cubicBezTo>
                    <a:cubicBezTo>
                      <a:pt x="626542" y="171277"/>
                      <a:pt x="488186" y="159523"/>
                      <a:pt x="448976" y="155959"/>
                    </a:cubicBezTo>
                    <a:cubicBezTo>
                      <a:pt x="426959" y="148621"/>
                      <a:pt x="397837" y="142171"/>
                      <a:pt x="382130" y="122539"/>
                    </a:cubicBezTo>
                    <a:cubicBezTo>
                      <a:pt x="374794" y="113370"/>
                      <a:pt x="374703" y="100259"/>
                      <a:pt x="370989" y="89119"/>
                    </a:cubicBezTo>
                    <a:cubicBezTo>
                      <a:pt x="374703" y="74266"/>
                      <a:pt x="372565" y="56515"/>
                      <a:pt x="382130" y="44560"/>
                    </a:cubicBezTo>
                    <a:cubicBezTo>
                      <a:pt x="389467" y="35390"/>
                      <a:pt x="405049" y="38671"/>
                      <a:pt x="415553" y="33420"/>
                    </a:cubicBezTo>
                    <a:cubicBezTo>
                      <a:pt x="501940" y="-9770"/>
                      <a:pt x="398390" y="28000"/>
                      <a:pt x="482400" y="0"/>
                    </a:cubicBezTo>
                    <a:cubicBezTo>
                      <a:pt x="530678" y="3713"/>
                      <a:pt x="581798" y="-5598"/>
                      <a:pt x="627233" y="11140"/>
                    </a:cubicBezTo>
                    <a:cubicBezTo>
                      <a:pt x="656800" y="22032"/>
                      <a:pt x="694079" y="77979"/>
                      <a:pt x="694079" y="77979"/>
                    </a:cubicBezTo>
                    <a:cubicBezTo>
                      <a:pt x="697793" y="89119"/>
                      <a:pt x="705220" y="99656"/>
                      <a:pt x="705220" y="111399"/>
                    </a:cubicBezTo>
                    <a:cubicBezTo>
                      <a:pt x="705220" y="133986"/>
                      <a:pt x="704181" y="158036"/>
                      <a:pt x="694079" y="178238"/>
                    </a:cubicBezTo>
                    <a:cubicBezTo>
                      <a:pt x="688091" y="190214"/>
                      <a:pt x="673748" y="197713"/>
                      <a:pt x="660656" y="200518"/>
                    </a:cubicBezTo>
                    <a:cubicBezTo>
                      <a:pt x="620548" y="209112"/>
                      <a:pt x="578955" y="207945"/>
                      <a:pt x="538105" y="211658"/>
                    </a:cubicBezTo>
                    <a:cubicBezTo>
                      <a:pt x="435986" y="237185"/>
                      <a:pt x="474457" y="216952"/>
                      <a:pt x="415553" y="256218"/>
                    </a:cubicBezTo>
                    <a:cubicBezTo>
                      <a:pt x="394725" y="318694"/>
                      <a:pt x="386474" y="328818"/>
                      <a:pt x="415553" y="423316"/>
                    </a:cubicBezTo>
                    <a:cubicBezTo>
                      <a:pt x="419007" y="434540"/>
                      <a:pt x="437835" y="430743"/>
                      <a:pt x="448976" y="434456"/>
                    </a:cubicBezTo>
                    <a:cubicBezTo>
                      <a:pt x="484770" y="470245"/>
                      <a:pt x="457158" y="450278"/>
                      <a:pt x="515823" y="467876"/>
                    </a:cubicBezTo>
                    <a:cubicBezTo>
                      <a:pt x="538320" y="474624"/>
                      <a:pt x="559883" y="484460"/>
                      <a:pt x="582669" y="490156"/>
                    </a:cubicBezTo>
                    <a:cubicBezTo>
                      <a:pt x="638626" y="504144"/>
                      <a:pt x="612707" y="496455"/>
                      <a:pt x="660656" y="512435"/>
                    </a:cubicBezTo>
                    <a:cubicBezTo>
                      <a:pt x="668083" y="523575"/>
                      <a:pt x="680737" y="532648"/>
                      <a:pt x="682938" y="545855"/>
                    </a:cubicBezTo>
                    <a:cubicBezTo>
                      <a:pt x="684869" y="557438"/>
                      <a:pt x="681353" y="572450"/>
                      <a:pt x="671797" y="579275"/>
                    </a:cubicBezTo>
                    <a:cubicBezTo>
                      <a:pt x="641211" y="601120"/>
                      <a:pt x="559809" y="608003"/>
                      <a:pt x="526964" y="612695"/>
                    </a:cubicBezTo>
                    <a:cubicBezTo>
                      <a:pt x="519073" y="611978"/>
                      <a:pt x="396763" y="620509"/>
                      <a:pt x="370989" y="579275"/>
                    </a:cubicBezTo>
                    <a:cubicBezTo>
                      <a:pt x="358541" y="559360"/>
                      <a:pt x="356134" y="534715"/>
                      <a:pt x="348707" y="512435"/>
                    </a:cubicBezTo>
                    <a:cubicBezTo>
                      <a:pt x="344993" y="501295"/>
                      <a:pt x="348069" y="484267"/>
                      <a:pt x="337566" y="479016"/>
                    </a:cubicBezTo>
                    <a:cubicBezTo>
                      <a:pt x="322711" y="471589"/>
                      <a:pt x="308552" y="462567"/>
                      <a:pt x="293002" y="456736"/>
                    </a:cubicBezTo>
                    <a:cubicBezTo>
                      <a:pt x="278665" y="451360"/>
                      <a:pt x="263293" y="449309"/>
                      <a:pt x="248438" y="445596"/>
                    </a:cubicBezTo>
                    <a:cubicBezTo>
                      <a:pt x="211301" y="449309"/>
                      <a:pt x="173916" y="451061"/>
                      <a:pt x="137028" y="456736"/>
                    </a:cubicBezTo>
                    <a:cubicBezTo>
                      <a:pt x="125421" y="458522"/>
                      <a:pt x="111909" y="459573"/>
                      <a:pt x="103605" y="467876"/>
                    </a:cubicBezTo>
                    <a:cubicBezTo>
                      <a:pt x="91862" y="479618"/>
                      <a:pt x="88750" y="497582"/>
                      <a:pt x="81323" y="512435"/>
                    </a:cubicBezTo>
                    <a:cubicBezTo>
                      <a:pt x="77609" y="531002"/>
                      <a:pt x="74774" y="549766"/>
                      <a:pt x="70181" y="568135"/>
                    </a:cubicBezTo>
                    <a:cubicBezTo>
                      <a:pt x="58313" y="615600"/>
                      <a:pt x="6987" y="697895"/>
                      <a:pt x="70181" y="735233"/>
                    </a:cubicBezTo>
                    <a:cubicBezTo>
                      <a:pt x="137400" y="774949"/>
                      <a:pt x="226156" y="742660"/>
                      <a:pt x="304143" y="746373"/>
                    </a:cubicBezTo>
                    <a:cubicBezTo>
                      <a:pt x="318998" y="750086"/>
                      <a:pt x="337183" y="747431"/>
                      <a:pt x="348707" y="757513"/>
                    </a:cubicBezTo>
                    <a:cubicBezTo>
                      <a:pt x="368860" y="775146"/>
                      <a:pt x="393271" y="824353"/>
                      <a:pt x="393271" y="824353"/>
                    </a:cubicBezTo>
                    <a:cubicBezTo>
                      <a:pt x="367741" y="926462"/>
                      <a:pt x="396468" y="896488"/>
                      <a:pt x="337566" y="935752"/>
                    </a:cubicBezTo>
                    <a:cubicBezTo>
                      <a:pt x="237297" y="932039"/>
                      <a:pt x="136598" y="934595"/>
                      <a:pt x="36758" y="924612"/>
                    </a:cubicBezTo>
                    <a:cubicBezTo>
                      <a:pt x="23435" y="923280"/>
                      <a:pt x="6583" y="915322"/>
                      <a:pt x="3335" y="902332"/>
                    </a:cubicBezTo>
                    <a:cubicBezTo>
                      <a:pt x="-2144" y="880419"/>
                      <a:pt x="-2407" y="850497"/>
                      <a:pt x="14476" y="835492"/>
                    </a:cubicBezTo>
                    <a:cubicBezTo>
                      <a:pt x="37366" y="815148"/>
                      <a:pt x="103605" y="813213"/>
                      <a:pt x="103605" y="813213"/>
                    </a:cubicBezTo>
                    <a:cubicBezTo>
                      <a:pt x="137028" y="816926"/>
                      <a:pt x="172270" y="812862"/>
                      <a:pt x="203874" y="824353"/>
                    </a:cubicBezTo>
                    <a:cubicBezTo>
                      <a:pt x="216457" y="828928"/>
                      <a:pt x="220718" y="845537"/>
                      <a:pt x="226156" y="857772"/>
                    </a:cubicBezTo>
                    <a:cubicBezTo>
                      <a:pt x="235695" y="879233"/>
                      <a:pt x="243832" y="901583"/>
                      <a:pt x="248438" y="924612"/>
                    </a:cubicBezTo>
                    <a:cubicBezTo>
                      <a:pt x="253715" y="950994"/>
                      <a:pt x="274183" y="1057914"/>
                      <a:pt x="281861" y="1069430"/>
                    </a:cubicBezTo>
                    <a:cubicBezTo>
                      <a:pt x="289288" y="1080570"/>
                      <a:pt x="298155" y="1090875"/>
                      <a:pt x="304143" y="1102850"/>
                    </a:cubicBezTo>
                    <a:cubicBezTo>
                      <a:pt x="309395" y="1113353"/>
                      <a:pt x="307948" y="1127101"/>
                      <a:pt x="315284" y="1136270"/>
                    </a:cubicBezTo>
                    <a:cubicBezTo>
                      <a:pt x="323649" y="1146725"/>
                      <a:pt x="337566" y="1151123"/>
                      <a:pt x="348707" y="1158550"/>
                    </a:cubicBezTo>
                    <a:cubicBezTo>
                      <a:pt x="422981" y="1154837"/>
                      <a:pt x="497786" y="1157028"/>
                      <a:pt x="571528" y="1147410"/>
                    </a:cubicBezTo>
                    <a:cubicBezTo>
                      <a:pt x="584805" y="1145678"/>
                      <a:pt x="596586" y="1135585"/>
                      <a:pt x="604951" y="1125130"/>
                    </a:cubicBezTo>
                    <a:cubicBezTo>
                      <a:pt x="612287" y="1115961"/>
                      <a:pt x="612378" y="1102850"/>
                      <a:pt x="616092" y="1091710"/>
                    </a:cubicBezTo>
                    <a:cubicBezTo>
                      <a:pt x="553405" y="903665"/>
                      <a:pt x="645986" y="1146450"/>
                      <a:pt x="137028" y="1047151"/>
                    </a:cubicBezTo>
                    <a:cubicBezTo>
                      <a:pt x="111257" y="1042123"/>
                      <a:pt x="136426" y="992656"/>
                      <a:pt x="148169" y="969171"/>
                    </a:cubicBezTo>
                    <a:cubicBezTo>
                      <a:pt x="153421" y="958667"/>
                      <a:pt x="171088" y="963282"/>
                      <a:pt x="181592" y="958031"/>
                    </a:cubicBezTo>
                    <a:cubicBezTo>
                      <a:pt x="193568" y="952044"/>
                      <a:pt x="202708" y="941026"/>
                      <a:pt x="215015" y="935752"/>
                    </a:cubicBezTo>
                    <a:cubicBezTo>
                      <a:pt x="229089" y="929721"/>
                      <a:pt x="244856" y="928818"/>
                      <a:pt x="259579" y="924612"/>
                    </a:cubicBezTo>
                    <a:cubicBezTo>
                      <a:pt x="339515" y="901775"/>
                      <a:pt x="235453" y="924981"/>
                      <a:pt x="348707" y="902332"/>
                    </a:cubicBezTo>
                    <a:cubicBezTo>
                      <a:pt x="363562" y="894905"/>
                      <a:pt x="378006" y="886594"/>
                      <a:pt x="393271" y="880052"/>
                    </a:cubicBezTo>
                    <a:cubicBezTo>
                      <a:pt x="431013" y="863878"/>
                      <a:pt x="432364" y="873856"/>
                      <a:pt x="471259" y="846632"/>
                    </a:cubicBezTo>
                    <a:cubicBezTo>
                      <a:pt x="495020" y="830001"/>
                      <a:pt x="515210" y="808738"/>
                      <a:pt x="538105" y="790933"/>
                    </a:cubicBezTo>
                    <a:cubicBezTo>
                      <a:pt x="560992" y="773134"/>
                      <a:pt x="589761" y="757657"/>
                      <a:pt x="616092" y="746373"/>
                    </a:cubicBezTo>
                    <a:cubicBezTo>
                      <a:pt x="626886" y="741747"/>
                      <a:pt x="638374" y="738946"/>
                      <a:pt x="649515" y="735233"/>
                    </a:cubicBezTo>
                    <a:cubicBezTo>
                      <a:pt x="660656" y="716667"/>
                      <a:pt x="672672" y="698598"/>
                      <a:pt x="682938" y="679534"/>
                    </a:cubicBezTo>
                    <a:cubicBezTo>
                      <a:pt x="698686" y="650291"/>
                      <a:pt x="709077" y="618049"/>
                      <a:pt x="727502" y="590415"/>
                    </a:cubicBezTo>
                    <a:cubicBezTo>
                      <a:pt x="734929" y="579275"/>
                      <a:pt x="741750" y="567706"/>
                      <a:pt x="749784" y="556995"/>
                    </a:cubicBezTo>
                    <a:cubicBezTo>
                      <a:pt x="764051" y="537974"/>
                      <a:pt x="781158" y="521079"/>
                      <a:pt x="794348" y="501296"/>
                    </a:cubicBezTo>
                    <a:cubicBezTo>
                      <a:pt x="817652" y="466344"/>
                      <a:pt x="817973" y="451364"/>
                      <a:pt x="827771" y="412176"/>
                    </a:cubicBezTo>
                    <a:cubicBezTo>
                      <a:pt x="824057" y="397323"/>
                      <a:pt x="831822" y="369516"/>
                      <a:pt x="816630" y="367617"/>
                    </a:cubicBezTo>
                    <a:cubicBezTo>
                      <a:pt x="573584" y="337240"/>
                      <a:pt x="604793" y="319555"/>
                      <a:pt x="526964" y="423316"/>
                    </a:cubicBezTo>
                    <a:cubicBezTo>
                      <a:pt x="505815" y="507905"/>
                      <a:pt x="497640" y="521500"/>
                      <a:pt x="526964" y="646114"/>
                    </a:cubicBezTo>
                    <a:cubicBezTo>
                      <a:pt x="529654" y="657545"/>
                      <a:pt x="549593" y="652628"/>
                      <a:pt x="560387" y="657254"/>
                    </a:cubicBezTo>
                    <a:cubicBezTo>
                      <a:pt x="675138" y="706428"/>
                      <a:pt x="519645" y="651101"/>
                      <a:pt x="671797" y="701814"/>
                    </a:cubicBezTo>
                    <a:lnTo>
                      <a:pt x="705220" y="712954"/>
                    </a:lnTo>
                    <a:cubicBezTo>
                      <a:pt x="712647" y="724094"/>
                      <a:pt x="725301" y="733166"/>
                      <a:pt x="727502" y="746373"/>
                    </a:cubicBezTo>
                    <a:cubicBezTo>
                      <a:pt x="733579" y="782832"/>
                      <a:pt x="706568" y="784182"/>
                      <a:pt x="682938" y="790933"/>
                    </a:cubicBezTo>
                    <a:cubicBezTo>
                      <a:pt x="668215" y="795139"/>
                      <a:pt x="653229" y="798360"/>
                      <a:pt x="638374" y="802073"/>
                    </a:cubicBezTo>
                    <a:cubicBezTo>
                      <a:pt x="519536" y="798360"/>
                      <a:pt x="400563" y="797715"/>
                      <a:pt x="281861" y="790933"/>
                    </a:cubicBezTo>
                    <a:cubicBezTo>
                      <a:pt x="25238" y="776270"/>
                      <a:pt x="237297" y="820640"/>
                      <a:pt x="226156" y="813213"/>
                    </a:cubicBez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123849" y="1907254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916966" y="2433454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824262" y="1971753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5400000">
                <a:off x="1570034" y="1525570"/>
                <a:ext cx="665009" cy="1557378"/>
              </a:xfrm>
              <a:custGeom>
                <a:avLst/>
                <a:gdLst>
                  <a:gd name="connsiteX0" fmla="*/ 226156 w 827771"/>
                  <a:gd name="connsiteY0" fmla="*/ 813213 h 1158550"/>
                  <a:gd name="connsiteX1" fmla="*/ 215015 w 827771"/>
                  <a:gd name="connsiteY1" fmla="*/ 746373 h 1158550"/>
                  <a:gd name="connsiteX2" fmla="*/ 192733 w 827771"/>
                  <a:gd name="connsiteY2" fmla="*/ 712954 h 1158550"/>
                  <a:gd name="connsiteX3" fmla="*/ 215015 w 827771"/>
                  <a:gd name="connsiteY3" fmla="*/ 590415 h 1158550"/>
                  <a:gd name="connsiteX4" fmla="*/ 293002 w 827771"/>
                  <a:gd name="connsiteY4" fmla="*/ 501296 h 1158550"/>
                  <a:gd name="connsiteX5" fmla="*/ 337566 w 827771"/>
                  <a:gd name="connsiteY5" fmla="*/ 490156 h 1158550"/>
                  <a:gd name="connsiteX6" fmla="*/ 370989 w 827771"/>
                  <a:gd name="connsiteY6" fmla="*/ 479016 h 1158550"/>
                  <a:gd name="connsiteX7" fmla="*/ 460118 w 827771"/>
                  <a:gd name="connsiteY7" fmla="*/ 456736 h 1158550"/>
                  <a:gd name="connsiteX8" fmla="*/ 549246 w 827771"/>
                  <a:gd name="connsiteY8" fmla="*/ 434456 h 1158550"/>
                  <a:gd name="connsiteX9" fmla="*/ 582669 w 827771"/>
                  <a:gd name="connsiteY9" fmla="*/ 412176 h 1158550"/>
                  <a:gd name="connsiteX10" fmla="*/ 616092 w 827771"/>
                  <a:gd name="connsiteY10" fmla="*/ 401036 h 1158550"/>
                  <a:gd name="connsiteX11" fmla="*/ 716361 w 827771"/>
                  <a:gd name="connsiteY11" fmla="*/ 323057 h 1158550"/>
                  <a:gd name="connsiteX12" fmla="*/ 716361 w 827771"/>
                  <a:gd name="connsiteY12" fmla="*/ 189378 h 1158550"/>
                  <a:gd name="connsiteX13" fmla="*/ 671797 w 827771"/>
                  <a:gd name="connsiteY13" fmla="*/ 178238 h 1158550"/>
                  <a:gd name="connsiteX14" fmla="*/ 448976 w 827771"/>
                  <a:gd name="connsiteY14" fmla="*/ 155959 h 1158550"/>
                  <a:gd name="connsiteX15" fmla="*/ 382130 w 827771"/>
                  <a:gd name="connsiteY15" fmla="*/ 122539 h 1158550"/>
                  <a:gd name="connsiteX16" fmla="*/ 370989 w 827771"/>
                  <a:gd name="connsiteY16" fmla="*/ 89119 h 1158550"/>
                  <a:gd name="connsiteX17" fmla="*/ 382130 w 827771"/>
                  <a:gd name="connsiteY17" fmla="*/ 44560 h 1158550"/>
                  <a:gd name="connsiteX18" fmla="*/ 415553 w 827771"/>
                  <a:gd name="connsiteY18" fmla="*/ 33420 h 1158550"/>
                  <a:gd name="connsiteX19" fmla="*/ 482400 w 827771"/>
                  <a:gd name="connsiteY19" fmla="*/ 0 h 1158550"/>
                  <a:gd name="connsiteX20" fmla="*/ 627233 w 827771"/>
                  <a:gd name="connsiteY20" fmla="*/ 11140 h 1158550"/>
                  <a:gd name="connsiteX21" fmla="*/ 694079 w 827771"/>
                  <a:gd name="connsiteY21" fmla="*/ 77979 h 1158550"/>
                  <a:gd name="connsiteX22" fmla="*/ 705220 w 827771"/>
                  <a:gd name="connsiteY22" fmla="*/ 111399 h 1158550"/>
                  <a:gd name="connsiteX23" fmla="*/ 694079 w 827771"/>
                  <a:gd name="connsiteY23" fmla="*/ 178238 h 1158550"/>
                  <a:gd name="connsiteX24" fmla="*/ 660656 w 827771"/>
                  <a:gd name="connsiteY24" fmla="*/ 200518 h 1158550"/>
                  <a:gd name="connsiteX25" fmla="*/ 538105 w 827771"/>
                  <a:gd name="connsiteY25" fmla="*/ 211658 h 1158550"/>
                  <a:gd name="connsiteX26" fmla="*/ 415553 w 827771"/>
                  <a:gd name="connsiteY26" fmla="*/ 256218 h 1158550"/>
                  <a:gd name="connsiteX27" fmla="*/ 415553 w 827771"/>
                  <a:gd name="connsiteY27" fmla="*/ 423316 h 1158550"/>
                  <a:gd name="connsiteX28" fmla="*/ 448976 w 827771"/>
                  <a:gd name="connsiteY28" fmla="*/ 434456 h 1158550"/>
                  <a:gd name="connsiteX29" fmla="*/ 515823 w 827771"/>
                  <a:gd name="connsiteY29" fmla="*/ 467876 h 1158550"/>
                  <a:gd name="connsiteX30" fmla="*/ 582669 w 827771"/>
                  <a:gd name="connsiteY30" fmla="*/ 490156 h 1158550"/>
                  <a:gd name="connsiteX31" fmla="*/ 660656 w 827771"/>
                  <a:gd name="connsiteY31" fmla="*/ 512435 h 1158550"/>
                  <a:gd name="connsiteX32" fmla="*/ 682938 w 827771"/>
                  <a:gd name="connsiteY32" fmla="*/ 545855 h 1158550"/>
                  <a:gd name="connsiteX33" fmla="*/ 671797 w 827771"/>
                  <a:gd name="connsiteY33" fmla="*/ 579275 h 1158550"/>
                  <a:gd name="connsiteX34" fmla="*/ 526964 w 827771"/>
                  <a:gd name="connsiteY34" fmla="*/ 612695 h 1158550"/>
                  <a:gd name="connsiteX35" fmla="*/ 370989 w 827771"/>
                  <a:gd name="connsiteY35" fmla="*/ 579275 h 1158550"/>
                  <a:gd name="connsiteX36" fmla="*/ 348707 w 827771"/>
                  <a:gd name="connsiteY36" fmla="*/ 512435 h 1158550"/>
                  <a:gd name="connsiteX37" fmla="*/ 337566 w 827771"/>
                  <a:gd name="connsiteY37" fmla="*/ 479016 h 1158550"/>
                  <a:gd name="connsiteX38" fmla="*/ 293002 w 827771"/>
                  <a:gd name="connsiteY38" fmla="*/ 456736 h 1158550"/>
                  <a:gd name="connsiteX39" fmla="*/ 248438 w 827771"/>
                  <a:gd name="connsiteY39" fmla="*/ 445596 h 1158550"/>
                  <a:gd name="connsiteX40" fmla="*/ 137028 w 827771"/>
                  <a:gd name="connsiteY40" fmla="*/ 456736 h 1158550"/>
                  <a:gd name="connsiteX41" fmla="*/ 103605 w 827771"/>
                  <a:gd name="connsiteY41" fmla="*/ 467876 h 1158550"/>
                  <a:gd name="connsiteX42" fmla="*/ 81323 w 827771"/>
                  <a:gd name="connsiteY42" fmla="*/ 512435 h 1158550"/>
                  <a:gd name="connsiteX43" fmla="*/ 70181 w 827771"/>
                  <a:gd name="connsiteY43" fmla="*/ 568135 h 1158550"/>
                  <a:gd name="connsiteX44" fmla="*/ 70181 w 827771"/>
                  <a:gd name="connsiteY44" fmla="*/ 735233 h 1158550"/>
                  <a:gd name="connsiteX45" fmla="*/ 304143 w 827771"/>
                  <a:gd name="connsiteY45" fmla="*/ 746373 h 1158550"/>
                  <a:gd name="connsiteX46" fmla="*/ 348707 w 827771"/>
                  <a:gd name="connsiteY46" fmla="*/ 757513 h 1158550"/>
                  <a:gd name="connsiteX47" fmla="*/ 393271 w 827771"/>
                  <a:gd name="connsiteY47" fmla="*/ 824353 h 1158550"/>
                  <a:gd name="connsiteX48" fmla="*/ 337566 w 827771"/>
                  <a:gd name="connsiteY48" fmla="*/ 935752 h 1158550"/>
                  <a:gd name="connsiteX49" fmla="*/ 36758 w 827771"/>
                  <a:gd name="connsiteY49" fmla="*/ 924612 h 1158550"/>
                  <a:gd name="connsiteX50" fmla="*/ 3335 w 827771"/>
                  <a:gd name="connsiteY50" fmla="*/ 902332 h 1158550"/>
                  <a:gd name="connsiteX51" fmla="*/ 14476 w 827771"/>
                  <a:gd name="connsiteY51" fmla="*/ 835492 h 1158550"/>
                  <a:gd name="connsiteX52" fmla="*/ 103605 w 827771"/>
                  <a:gd name="connsiteY52" fmla="*/ 813213 h 1158550"/>
                  <a:gd name="connsiteX53" fmla="*/ 203874 w 827771"/>
                  <a:gd name="connsiteY53" fmla="*/ 824353 h 1158550"/>
                  <a:gd name="connsiteX54" fmla="*/ 226156 w 827771"/>
                  <a:gd name="connsiteY54" fmla="*/ 857772 h 1158550"/>
                  <a:gd name="connsiteX55" fmla="*/ 248438 w 827771"/>
                  <a:gd name="connsiteY55" fmla="*/ 924612 h 1158550"/>
                  <a:gd name="connsiteX56" fmla="*/ 281861 w 827771"/>
                  <a:gd name="connsiteY56" fmla="*/ 1069430 h 1158550"/>
                  <a:gd name="connsiteX57" fmla="*/ 304143 w 827771"/>
                  <a:gd name="connsiteY57" fmla="*/ 1102850 h 1158550"/>
                  <a:gd name="connsiteX58" fmla="*/ 315284 w 827771"/>
                  <a:gd name="connsiteY58" fmla="*/ 1136270 h 1158550"/>
                  <a:gd name="connsiteX59" fmla="*/ 348707 w 827771"/>
                  <a:gd name="connsiteY59" fmla="*/ 1158550 h 1158550"/>
                  <a:gd name="connsiteX60" fmla="*/ 571528 w 827771"/>
                  <a:gd name="connsiteY60" fmla="*/ 1147410 h 1158550"/>
                  <a:gd name="connsiteX61" fmla="*/ 604951 w 827771"/>
                  <a:gd name="connsiteY61" fmla="*/ 1125130 h 1158550"/>
                  <a:gd name="connsiteX62" fmla="*/ 616092 w 827771"/>
                  <a:gd name="connsiteY62" fmla="*/ 1091710 h 1158550"/>
                  <a:gd name="connsiteX63" fmla="*/ 137028 w 827771"/>
                  <a:gd name="connsiteY63" fmla="*/ 1047151 h 1158550"/>
                  <a:gd name="connsiteX64" fmla="*/ 148169 w 827771"/>
                  <a:gd name="connsiteY64" fmla="*/ 969171 h 1158550"/>
                  <a:gd name="connsiteX65" fmla="*/ 181592 w 827771"/>
                  <a:gd name="connsiteY65" fmla="*/ 958031 h 1158550"/>
                  <a:gd name="connsiteX66" fmla="*/ 215015 w 827771"/>
                  <a:gd name="connsiteY66" fmla="*/ 935752 h 1158550"/>
                  <a:gd name="connsiteX67" fmla="*/ 259579 w 827771"/>
                  <a:gd name="connsiteY67" fmla="*/ 924612 h 1158550"/>
                  <a:gd name="connsiteX68" fmla="*/ 348707 w 827771"/>
                  <a:gd name="connsiteY68" fmla="*/ 902332 h 1158550"/>
                  <a:gd name="connsiteX69" fmla="*/ 393271 w 827771"/>
                  <a:gd name="connsiteY69" fmla="*/ 880052 h 1158550"/>
                  <a:gd name="connsiteX70" fmla="*/ 471259 w 827771"/>
                  <a:gd name="connsiteY70" fmla="*/ 846632 h 1158550"/>
                  <a:gd name="connsiteX71" fmla="*/ 538105 w 827771"/>
                  <a:gd name="connsiteY71" fmla="*/ 790933 h 1158550"/>
                  <a:gd name="connsiteX72" fmla="*/ 616092 w 827771"/>
                  <a:gd name="connsiteY72" fmla="*/ 746373 h 1158550"/>
                  <a:gd name="connsiteX73" fmla="*/ 649515 w 827771"/>
                  <a:gd name="connsiteY73" fmla="*/ 735233 h 1158550"/>
                  <a:gd name="connsiteX74" fmla="*/ 682938 w 827771"/>
                  <a:gd name="connsiteY74" fmla="*/ 679534 h 1158550"/>
                  <a:gd name="connsiteX75" fmla="*/ 727502 w 827771"/>
                  <a:gd name="connsiteY75" fmla="*/ 590415 h 1158550"/>
                  <a:gd name="connsiteX76" fmla="*/ 749784 w 827771"/>
                  <a:gd name="connsiteY76" fmla="*/ 556995 h 1158550"/>
                  <a:gd name="connsiteX77" fmla="*/ 794348 w 827771"/>
                  <a:gd name="connsiteY77" fmla="*/ 501296 h 1158550"/>
                  <a:gd name="connsiteX78" fmla="*/ 827771 w 827771"/>
                  <a:gd name="connsiteY78" fmla="*/ 412176 h 1158550"/>
                  <a:gd name="connsiteX79" fmla="*/ 816630 w 827771"/>
                  <a:gd name="connsiteY79" fmla="*/ 367617 h 1158550"/>
                  <a:gd name="connsiteX80" fmla="*/ 526964 w 827771"/>
                  <a:gd name="connsiteY80" fmla="*/ 423316 h 1158550"/>
                  <a:gd name="connsiteX81" fmla="*/ 526964 w 827771"/>
                  <a:gd name="connsiteY81" fmla="*/ 646114 h 1158550"/>
                  <a:gd name="connsiteX82" fmla="*/ 560387 w 827771"/>
                  <a:gd name="connsiteY82" fmla="*/ 657254 h 1158550"/>
                  <a:gd name="connsiteX83" fmla="*/ 671797 w 827771"/>
                  <a:gd name="connsiteY83" fmla="*/ 701814 h 1158550"/>
                  <a:gd name="connsiteX84" fmla="*/ 705220 w 827771"/>
                  <a:gd name="connsiteY84" fmla="*/ 712954 h 1158550"/>
                  <a:gd name="connsiteX85" fmla="*/ 727502 w 827771"/>
                  <a:gd name="connsiteY85" fmla="*/ 746373 h 1158550"/>
                  <a:gd name="connsiteX86" fmla="*/ 682938 w 827771"/>
                  <a:gd name="connsiteY86" fmla="*/ 790933 h 1158550"/>
                  <a:gd name="connsiteX87" fmla="*/ 638374 w 827771"/>
                  <a:gd name="connsiteY87" fmla="*/ 802073 h 1158550"/>
                  <a:gd name="connsiteX88" fmla="*/ 281861 w 827771"/>
                  <a:gd name="connsiteY88" fmla="*/ 790933 h 1158550"/>
                  <a:gd name="connsiteX89" fmla="*/ 226156 w 827771"/>
                  <a:gd name="connsiteY89" fmla="*/ 813213 h 11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27771" h="1158550">
                    <a:moveTo>
                      <a:pt x="226156" y="813213"/>
                    </a:moveTo>
                    <a:cubicBezTo>
                      <a:pt x="215015" y="805786"/>
                      <a:pt x="222158" y="767801"/>
                      <a:pt x="215015" y="746373"/>
                    </a:cubicBezTo>
                    <a:cubicBezTo>
                      <a:pt x="210781" y="733671"/>
                      <a:pt x="192733" y="726343"/>
                      <a:pt x="192733" y="712954"/>
                    </a:cubicBezTo>
                    <a:cubicBezTo>
                      <a:pt x="192733" y="671438"/>
                      <a:pt x="201196" y="629564"/>
                      <a:pt x="215015" y="590415"/>
                    </a:cubicBezTo>
                    <a:cubicBezTo>
                      <a:pt x="227150" y="556035"/>
                      <a:pt x="257226" y="516627"/>
                      <a:pt x="293002" y="501296"/>
                    </a:cubicBezTo>
                    <a:cubicBezTo>
                      <a:pt x="307076" y="495265"/>
                      <a:pt x="322843" y="494362"/>
                      <a:pt x="337566" y="490156"/>
                    </a:cubicBezTo>
                    <a:cubicBezTo>
                      <a:pt x="348858" y="486930"/>
                      <a:pt x="359659" y="482106"/>
                      <a:pt x="370989" y="479016"/>
                    </a:cubicBezTo>
                    <a:cubicBezTo>
                      <a:pt x="400534" y="470959"/>
                      <a:pt x="431065" y="466419"/>
                      <a:pt x="460118" y="456736"/>
                    </a:cubicBezTo>
                    <a:cubicBezTo>
                      <a:pt x="511505" y="439608"/>
                      <a:pt x="482025" y="447899"/>
                      <a:pt x="549246" y="434456"/>
                    </a:cubicBezTo>
                    <a:cubicBezTo>
                      <a:pt x="560387" y="427029"/>
                      <a:pt x="570693" y="418164"/>
                      <a:pt x="582669" y="412176"/>
                    </a:cubicBezTo>
                    <a:cubicBezTo>
                      <a:pt x="593173" y="406925"/>
                      <a:pt x="605826" y="406739"/>
                      <a:pt x="616092" y="401036"/>
                    </a:cubicBezTo>
                    <a:cubicBezTo>
                      <a:pt x="676060" y="367724"/>
                      <a:pt x="675761" y="363653"/>
                      <a:pt x="716361" y="323057"/>
                    </a:cubicBezTo>
                    <a:cubicBezTo>
                      <a:pt x="727635" y="277966"/>
                      <a:pt x="743341" y="237937"/>
                      <a:pt x="716361" y="189378"/>
                    </a:cubicBezTo>
                    <a:cubicBezTo>
                      <a:pt x="708924" y="175993"/>
                      <a:pt x="686931" y="180566"/>
                      <a:pt x="671797" y="178238"/>
                    </a:cubicBezTo>
                    <a:cubicBezTo>
                      <a:pt x="626542" y="171277"/>
                      <a:pt x="488186" y="159523"/>
                      <a:pt x="448976" y="155959"/>
                    </a:cubicBezTo>
                    <a:cubicBezTo>
                      <a:pt x="426959" y="148621"/>
                      <a:pt x="397837" y="142171"/>
                      <a:pt x="382130" y="122539"/>
                    </a:cubicBezTo>
                    <a:cubicBezTo>
                      <a:pt x="374794" y="113370"/>
                      <a:pt x="374703" y="100259"/>
                      <a:pt x="370989" y="89119"/>
                    </a:cubicBezTo>
                    <a:cubicBezTo>
                      <a:pt x="374703" y="74266"/>
                      <a:pt x="372565" y="56515"/>
                      <a:pt x="382130" y="44560"/>
                    </a:cubicBezTo>
                    <a:cubicBezTo>
                      <a:pt x="389467" y="35390"/>
                      <a:pt x="405049" y="38671"/>
                      <a:pt x="415553" y="33420"/>
                    </a:cubicBezTo>
                    <a:cubicBezTo>
                      <a:pt x="501940" y="-9770"/>
                      <a:pt x="398390" y="28000"/>
                      <a:pt x="482400" y="0"/>
                    </a:cubicBezTo>
                    <a:cubicBezTo>
                      <a:pt x="530678" y="3713"/>
                      <a:pt x="581798" y="-5598"/>
                      <a:pt x="627233" y="11140"/>
                    </a:cubicBezTo>
                    <a:cubicBezTo>
                      <a:pt x="656800" y="22032"/>
                      <a:pt x="694079" y="77979"/>
                      <a:pt x="694079" y="77979"/>
                    </a:cubicBezTo>
                    <a:cubicBezTo>
                      <a:pt x="697793" y="89119"/>
                      <a:pt x="705220" y="99656"/>
                      <a:pt x="705220" y="111399"/>
                    </a:cubicBezTo>
                    <a:cubicBezTo>
                      <a:pt x="705220" y="133986"/>
                      <a:pt x="704181" y="158036"/>
                      <a:pt x="694079" y="178238"/>
                    </a:cubicBezTo>
                    <a:cubicBezTo>
                      <a:pt x="688091" y="190214"/>
                      <a:pt x="673748" y="197713"/>
                      <a:pt x="660656" y="200518"/>
                    </a:cubicBezTo>
                    <a:cubicBezTo>
                      <a:pt x="620548" y="209112"/>
                      <a:pt x="578955" y="207945"/>
                      <a:pt x="538105" y="211658"/>
                    </a:cubicBezTo>
                    <a:cubicBezTo>
                      <a:pt x="435986" y="237185"/>
                      <a:pt x="474457" y="216952"/>
                      <a:pt x="415553" y="256218"/>
                    </a:cubicBezTo>
                    <a:cubicBezTo>
                      <a:pt x="394725" y="318694"/>
                      <a:pt x="386474" y="328818"/>
                      <a:pt x="415553" y="423316"/>
                    </a:cubicBezTo>
                    <a:cubicBezTo>
                      <a:pt x="419007" y="434540"/>
                      <a:pt x="437835" y="430743"/>
                      <a:pt x="448976" y="434456"/>
                    </a:cubicBezTo>
                    <a:cubicBezTo>
                      <a:pt x="484770" y="470245"/>
                      <a:pt x="457158" y="450278"/>
                      <a:pt x="515823" y="467876"/>
                    </a:cubicBezTo>
                    <a:cubicBezTo>
                      <a:pt x="538320" y="474624"/>
                      <a:pt x="559883" y="484460"/>
                      <a:pt x="582669" y="490156"/>
                    </a:cubicBezTo>
                    <a:cubicBezTo>
                      <a:pt x="638626" y="504144"/>
                      <a:pt x="612707" y="496455"/>
                      <a:pt x="660656" y="512435"/>
                    </a:cubicBezTo>
                    <a:cubicBezTo>
                      <a:pt x="668083" y="523575"/>
                      <a:pt x="680737" y="532648"/>
                      <a:pt x="682938" y="545855"/>
                    </a:cubicBezTo>
                    <a:cubicBezTo>
                      <a:pt x="684869" y="557438"/>
                      <a:pt x="681353" y="572450"/>
                      <a:pt x="671797" y="579275"/>
                    </a:cubicBezTo>
                    <a:cubicBezTo>
                      <a:pt x="641211" y="601120"/>
                      <a:pt x="559809" y="608003"/>
                      <a:pt x="526964" y="612695"/>
                    </a:cubicBezTo>
                    <a:cubicBezTo>
                      <a:pt x="519073" y="611978"/>
                      <a:pt x="396763" y="620509"/>
                      <a:pt x="370989" y="579275"/>
                    </a:cubicBezTo>
                    <a:cubicBezTo>
                      <a:pt x="358541" y="559360"/>
                      <a:pt x="356134" y="534715"/>
                      <a:pt x="348707" y="512435"/>
                    </a:cubicBezTo>
                    <a:cubicBezTo>
                      <a:pt x="344993" y="501295"/>
                      <a:pt x="348069" y="484267"/>
                      <a:pt x="337566" y="479016"/>
                    </a:cubicBezTo>
                    <a:cubicBezTo>
                      <a:pt x="322711" y="471589"/>
                      <a:pt x="308552" y="462567"/>
                      <a:pt x="293002" y="456736"/>
                    </a:cubicBezTo>
                    <a:cubicBezTo>
                      <a:pt x="278665" y="451360"/>
                      <a:pt x="263293" y="449309"/>
                      <a:pt x="248438" y="445596"/>
                    </a:cubicBezTo>
                    <a:cubicBezTo>
                      <a:pt x="211301" y="449309"/>
                      <a:pt x="173916" y="451061"/>
                      <a:pt x="137028" y="456736"/>
                    </a:cubicBezTo>
                    <a:cubicBezTo>
                      <a:pt x="125421" y="458522"/>
                      <a:pt x="111909" y="459573"/>
                      <a:pt x="103605" y="467876"/>
                    </a:cubicBezTo>
                    <a:cubicBezTo>
                      <a:pt x="91862" y="479618"/>
                      <a:pt x="88750" y="497582"/>
                      <a:pt x="81323" y="512435"/>
                    </a:cubicBezTo>
                    <a:cubicBezTo>
                      <a:pt x="77609" y="531002"/>
                      <a:pt x="74774" y="549766"/>
                      <a:pt x="70181" y="568135"/>
                    </a:cubicBezTo>
                    <a:cubicBezTo>
                      <a:pt x="58313" y="615600"/>
                      <a:pt x="6987" y="697895"/>
                      <a:pt x="70181" y="735233"/>
                    </a:cubicBezTo>
                    <a:cubicBezTo>
                      <a:pt x="137400" y="774949"/>
                      <a:pt x="226156" y="742660"/>
                      <a:pt x="304143" y="746373"/>
                    </a:cubicBezTo>
                    <a:cubicBezTo>
                      <a:pt x="318998" y="750086"/>
                      <a:pt x="337183" y="747431"/>
                      <a:pt x="348707" y="757513"/>
                    </a:cubicBezTo>
                    <a:cubicBezTo>
                      <a:pt x="368860" y="775146"/>
                      <a:pt x="393271" y="824353"/>
                      <a:pt x="393271" y="824353"/>
                    </a:cubicBezTo>
                    <a:cubicBezTo>
                      <a:pt x="367741" y="926462"/>
                      <a:pt x="396468" y="896488"/>
                      <a:pt x="337566" y="935752"/>
                    </a:cubicBezTo>
                    <a:cubicBezTo>
                      <a:pt x="237297" y="932039"/>
                      <a:pt x="136598" y="934595"/>
                      <a:pt x="36758" y="924612"/>
                    </a:cubicBezTo>
                    <a:cubicBezTo>
                      <a:pt x="23435" y="923280"/>
                      <a:pt x="6583" y="915322"/>
                      <a:pt x="3335" y="902332"/>
                    </a:cubicBezTo>
                    <a:cubicBezTo>
                      <a:pt x="-2144" y="880419"/>
                      <a:pt x="-2407" y="850497"/>
                      <a:pt x="14476" y="835492"/>
                    </a:cubicBezTo>
                    <a:cubicBezTo>
                      <a:pt x="37366" y="815148"/>
                      <a:pt x="103605" y="813213"/>
                      <a:pt x="103605" y="813213"/>
                    </a:cubicBezTo>
                    <a:cubicBezTo>
                      <a:pt x="137028" y="816926"/>
                      <a:pt x="172270" y="812862"/>
                      <a:pt x="203874" y="824353"/>
                    </a:cubicBezTo>
                    <a:cubicBezTo>
                      <a:pt x="216457" y="828928"/>
                      <a:pt x="220718" y="845537"/>
                      <a:pt x="226156" y="857772"/>
                    </a:cubicBezTo>
                    <a:cubicBezTo>
                      <a:pt x="235695" y="879233"/>
                      <a:pt x="243832" y="901583"/>
                      <a:pt x="248438" y="924612"/>
                    </a:cubicBezTo>
                    <a:cubicBezTo>
                      <a:pt x="253715" y="950994"/>
                      <a:pt x="274183" y="1057914"/>
                      <a:pt x="281861" y="1069430"/>
                    </a:cubicBezTo>
                    <a:cubicBezTo>
                      <a:pt x="289288" y="1080570"/>
                      <a:pt x="298155" y="1090875"/>
                      <a:pt x="304143" y="1102850"/>
                    </a:cubicBezTo>
                    <a:cubicBezTo>
                      <a:pt x="309395" y="1113353"/>
                      <a:pt x="307948" y="1127101"/>
                      <a:pt x="315284" y="1136270"/>
                    </a:cubicBezTo>
                    <a:cubicBezTo>
                      <a:pt x="323649" y="1146725"/>
                      <a:pt x="337566" y="1151123"/>
                      <a:pt x="348707" y="1158550"/>
                    </a:cubicBezTo>
                    <a:cubicBezTo>
                      <a:pt x="422981" y="1154837"/>
                      <a:pt x="497786" y="1157028"/>
                      <a:pt x="571528" y="1147410"/>
                    </a:cubicBezTo>
                    <a:cubicBezTo>
                      <a:pt x="584805" y="1145678"/>
                      <a:pt x="596586" y="1135585"/>
                      <a:pt x="604951" y="1125130"/>
                    </a:cubicBezTo>
                    <a:cubicBezTo>
                      <a:pt x="612287" y="1115961"/>
                      <a:pt x="612378" y="1102850"/>
                      <a:pt x="616092" y="1091710"/>
                    </a:cubicBezTo>
                    <a:cubicBezTo>
                      <a:pt x="553405" y="903665"/>
                      <a:pt x="645986" y="1146450"/>
                      <a:pt x="137028" y="1047151"/>
                    </a:cubicBezTo>
                    <a:cubicBezTo>
                      <a:pt x="111257" y="1042123"/>
                      <a:pt x="136426" y="992656"/>
                      <a:pt x="148169" y="969171"/>
                    </a:cubicBezTo>
                    <a:cubicBezTo>
                      <a:pt x="153421" y="958667"/>
                      <a:pt x="171088" y="963282"/>
                      <a:pt x="181592" y="958031"/>
                    </a:cubicBezTo>
                    <a:cubicBezTo>
                      <a:pt x="193568" y="952044"/>
                      <a:pt x="202708" y="941026"/>
                      <a:pt x="215015" y="935752"/>
                    </a:cubicBezTo>
                    <a:cubicBezTo>
                      <a:pt x="229089" y="929721"/>
                      <a:pt x="244856" y="928818"/>
                      <a:pt x="259579" y="924612"/>
                    </a:cubicBezTo>
                    <a:cubicBezTo>
                      <a:pt x="339515" y="901775"/>
                      <a:pt x="235453" y="924981"/>
                      <a:pt x="348707" y="902332"/>
                    </a:cubicBezTo>
                    <a:cubicBezTo>
                      <a:pt x="363562" y="894905"/>
                      <a:pt x="378006" y="886594"/>
                      <a:pt x="393271" y="880052"/>
                    </a:cubicBezTo>
                    <a:cubicBezTo>
                      <a:pt x="431013" y="863878"/>
                      <a:pt x="432364" y="873856"/>
                      <a:pt x="471259" y="846632"/>
                    </a:cubicBezTo>
                    <a:cubicBezTo>
                      <a:pt x="495020" y="830001"/>
                      <a:pt x="515210" y="808738"/>
                      <a:pt x="538105" y="790933"/>
                    </a:cubicBezTo>
                    <a:cubicBezTo>
                      <a:pt x="560992" y="773134"/>
                      <a:pt x="589761" y="757657"/>
                      <a:pt x="616092" y="746373"/>
                    </a:cubicBezTo>
                    <a:cubicBezTo>
                      <a:pt x="626886" y="741747"/>
                      <a:pt x="638374" y="738946"/>
                      <a:pt x="649515" y="735233"/>
                    </a:cubicBezTo>
                    <a:cubicBezTo>
                      <a:pt x="660656" y="716667"/>
                      <a:pt x="672672" y="698598"/>
                      <a:pt x="682938" y="679534"/>
                    </a:cubicBezTo>
                    <a:cubicBezTo>
                      <a:pt x="698686" y="650291"/>
                      <a:pt x="709077" y="618049"/>
                      <a:pt x="727502" y="590415"/>
                    </a:cubicBezTo>
                    <a:cubicBezTo>
                      <a:pt x="734929" y="579275"/>
                      <a:pt x="741750" y="567706"/>
                      <a:pt x="749784" y="556995"/>
                    </a:cubicBezTo>
                    <a:cubicBezTo>
                      <a:pt x="764051" y="537974"/>
                      <a:pt x="781158" y="521079"/>
                      <a:pt x="794348" y="501296"/>
                    </a:cubicBezTo>
                    <a:cubicBezTo>
                      <a:pt x="817652" y="466344"/>
                      <a:pt x="817973" y="451364"/>
                      <a:pt x="827771" y="412176"/>
                    </a:cubicBezTo>
                    <a:cubicBezTo>
                      <a:pt x="824057" y="397323"/>
                      <a:pt x="831822" y="369516"/>
                      <a:pt x="816630" y="367617"/>
                    </a:cubicBezTo>
                    <a:cubicBezTo>
                      <a:pt x="573584" y="337240"/>
                      <a:pt x="604793" y="319555"/>
                      <a:pt x="526964" y="423316"/>
                    </a:cubicBezTo>
                    <a:cubicBezTo>
                      <a:pt x="505815" y="507905"/>
                      <a:pt x="497640" y="521500"/>
                      <a:pt x="526964" y="646114"/>
                    </a:cubicBezTo>
                    <a:cubicBezTo>
                      <a:pt x="529654" y="657545"/>
                      <a:pt x="549593" y="652628"/>
                      <a:pt x="560387" y="657254"/>
                    </a:cubicBezTo>
                    <a:cubicBezTo>
                      <a:pt x="675138" y="706428"/>
                      <a:pt x="519645" y="651101"/>
                      <a:pt x="671797" y="701814"/>
                    </a:cubicBezTo>
                    <a:lnTo>
                      <a:pt x="705220" y="712954"/>
                    </a:lnTo>
                    <a:cubicBezTo>
                      <a:pt x="712647" y="724094"/>
                      <a:pt x="725301" y="733166"/>
                      <a:pt x="727502" y="746373"/>
                    </a:cubicBezTo>
                    <a:cubicBezTo>
                      <a:pt x="733579" y="782832"/>
                      <a:pt x="706568" y="784182"/>
                      <a:pt x="682938" y="790933"/>
                    </a:cubicBezTo>
                    <a:cubicBezTo>
                      <a:pt x="668215" y="795139"/>
                      <a:pt x="653229" y="798360"/>
                      <a:pt x="638374" y="802073"/>
                    </a:cubicBezTo>
                    <a:cubicBezTo>
                      <a:pt x="519536" y="798360"/>
                      <a:pt x="400563" y="797715"/>
                      <a:pt x="281861" y="790933"/>
                    </a:cubicBezTo>
                    <a:cubicBezTo>
                      <a:pt x="25238" y="776270"/>
                      <a:pt x="237297" y="820640"/>
                      <a:pt x="226156" y="813213"/>
                    </a:cubicBez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39687" y="1803450"/>
              <a:ext cx="4245117" cy="1754327"/>
              <a:chOff x="779486" y="3598184"/>
              <a:chExt cx="4245117" cy="175432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443361" y="4432213"/>
                <a:ext cx="507620" cy="419520"/>
              </a:xfrm>
              <a:prstGeom prst="ellipse">
                <a:avLst/>
              </a:prstGeom>
              <a:noFill/>
              <a:ln w="28575" cmpd="sng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197375" y="4167251"/>
                <a:ext cx="507620" cy="419520"/>
              </a:xfrm>
              <a:prstGeom prst="ellipse">
                <a:avLst/>
              </a:prstGeom>
              <a:noFill/>
              <a:ln w="28575" cmpd="sng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79486" y="4117428"/>
                <a:ext cx="507620" cy="419520"/>
              </a:xfrm>
              <a:prstGeom prst="ellipse">
                <a:avLst/>
              </a:prstGeom>
              <a:noFill/>
              <a:ln w="28575" cmpd="sng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533500" y="3852466"/>
                <a:ext cx="507620" cy="419520"/>
              </a:xfrm>
              <a:prstGeom prst="ellipse">
                <a:avLst/>
              </a:prstGeom>
              <a:noFill/>
              <a:ln w="28575" cmpd="sng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041500" y="3598184"/>
                <a:ext cx="1983103" cy="175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Plasmids </a:t>
                </a:r>
                <a:r>
                  <a:rPr lang="en-US" dirty="0" err="1" smtClean="0">
                    <a:latin typeface="Comic Sans MS"/>
                    <a:cs typeface="Comic Sans MS"/>
                  </a:rPr>
                  <a:t>renature</a:t>
                </a:r>
                <a:r>
                  <a:rPr lang="en-US" dirty="0" smtClean="0">
                    <a:latin typeface="Comic Sans MS"/>
                    <a:cs typeface="Comic Sans MS"/>
                  </a:rPr>
                  <a:t> and are suspended in the </a:t>
                </a:r>
                <a:r>
                  <a:rPr lang="en-US" dirty="0" smtClean="0">
                    <a:solidFill>
                      <a:srgbClr val="800000"/>
                    </a:solidFill>
                    <a:latin typeface="Comic Sans MS"/>
                    <a:cs typeface="Comic Sans MS"/>
                  </a:rPr>
                  <a:t>SUPERNATANT</a:t>
                </a:r>
              </a:p>
              <a:p>
                <a:r>
                  <a:rPr lang="en-US" dirty="0" smtClean="0">
                    <a:latin typeface="Comic Sans MS"/>
                    <a:cs typeface="Comic Sans MS"/>
                  </a:rPr>
                  <a:t>following centrifugation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550925" y="1863912"/>
              <a:ext cx="2139078" cy="3680198"/>
              <a:chOff x="6550925" y="1863912"/>
              <a:chExt cx="2139078" cy="368019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6550925" y="1863912"/>
                <a:ext cx="2139078" cy="553446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336368" y="5224611"/>
                <a:ext cx="568193" cy="319499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4" idx="2"/>
                <a:endCxn id="41" idx="2"/>
              </p:cNvCxnSpPr>
              <p:nvPr/>
            </p:nvCxnSpPr>
            <p:spPr>
              <a:xfrm>
                <a:off x="6550925" y="2140635"/>
                <a:ext cx="785443" cy="324372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4" idx="6"/>
                <a:endCxn id="41" idx="6"/>
              </p:cNvCxnSpPr>
              <p:nvPr/>
            </p:nvCxnSpPr>
            <p:spPr>
              <a:xfrm flipH="1">
                <a:off x="7904561" y="2140635"/>
                <a:ext cx="785442" cy="324372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361594" y="4158315"/>
              <a:ext cx="5119601" cy="2308324"/>
              <a:chOff x="250375" y="1785932"/>
              <a:chExt cx="5119601" cy="230832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495591" y="1785932"/>
                <a:ext cx="287438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Proteins and chromosomal DNA form aggregate irreversibly, forming a </a:t>
                </a:r>
                <a:r>
                  <a:rPr lang="en-US" dirty="0" smtClean="0">
                    <a:solidFill>
                      <a:srgbClr val="800000"/>
                    </a:solidFill>
                    <a:latin typeface="Comic Sans MS"/>
                    <a:cs typeface="Comic Sans MS"/>
                  </a:rPr>
                  <a:t>PRECIPITATE</a:t>
                </a:r>
                <a:r>
                  <a:rPr lang="en-US" dirty="0" smtClean="0">
                    <a:latin typeface="Comic Sans MS"/>
                    <a:cs typeface="Comic Sans MS"/>
                  </a:rPr>
                  <a:t> that can be collected by centrifugation</a:t>
                </a:r>
              </a:p>
              <a:p>
                <a:endParaRPr lang="en-US" dirty="0">
                  <a:latin typeface="Comic Sans MS"/>
                  <a:cs typeface="Comic Sans MS"/>
                </a:endParaRPr>
              </a:p>
              <a:p>
                <a:endParaRPr lang="en-US" dirty="0">
                  <a:latin typeface="Comic Sans MS"/>
                  <a:cs typeface="Comic Sans MS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250375" y="2116573"/>
                <a:ext cx="2070053" cy="876670"/>
                <a:chOff x="737487" y="1760093"/>
                <a:chExt cx="2070053" cy="876670"/>
              </a:xfrm>
            </p:grpSpPr>
            <p:sp>
              <p:nvSpPr>
                <p:cNvPr id="46" name="Freeform 45"/>
                <p:cNvSpPr/>
                <p:nvPr/>
              </p:nvSpPr>
              <p:spPr>
                <a:xfrm rot="5400000">
                  <a:off x="1343539" y="1154041"/>
                  <a:ext cx="857950" cy="2070053"/>
                </a:xfrm>
                <a:custGeom>
                  <a:avLst/>
                  <a:gdLst>
                    <a:gd name="connsiteX0" fmla="*/ 226156 w 827771"/>
                    <a:gd name="connsiteY0" fmla="*/ 813213 h 1158550"/>
                    <a:gd name="connsiteX1" fmla="*/ 215015 w 827771"/>
                    <a:gd name="connsiteY1" fmla="*/ 746373 h 1158550"/>
                    <a:gd name="connsiteX2" fmla="*/ 192733 w 827771"/>
                    <a:gd name="connsiteY2" fmla="*/ 712954 h 1158550"/>
                    <a:gd name="connsiteX3" fmla="*/ 215015 w 827771"/>
                    <a:gd name="connsiteY3" fmla="*/ 590415 h 1158550"/>
                    <a:gd name="connsiteX4" fmla="*/ 293002 w 827771"/>
                    <a:gd name="connsiteY4" fmla="*/ 501296 h 1158550"/>
                    <a:gd name="connsiteX5" fmla="*/ 337566 w 827771"/>
                    <a:gd name="connsiteY5" fmla="*/ 490156 h 1158550"/>
                    <a:gd name="connsiteX6" fmla="*/ 370989 w 827771"/>
                    <a:gd name="connsiteY6" fmla="*/ 479016 h 1158550"/>
                    <a:gd name="connsiteX7" fmla="*/ 460118 w 827771"/>
                    <a:gd name="connsiteY7" fmla="*/ 456736 h 1158550"/>
                    <a:gd name="connsiteX8" fmla="*/ 549246 w 827771"/>
                    <a:gd name="connsiteY8" fmla="*/ 434456 h 1158550"/>
                    <a:gd name="connsiteX9" fmla="*/ 582669 w 827771"/>
                    <a:gd name="connsiteY9" fmla="*/ 412176 h 1158550"/>
                    <a:gd name="connsiteX10" fmla="*/ 616092 w 827771"/>
                    <a:gd name="connsiteY10" fmla="*/ 401036 h 1158550"/>
                    <a:gd name="connsiteX11" fmla="*/ 716361 w 827771"/>
                    <a:gd name="connsiteY11" fmla="*/ 323057 h 1158550"/>
                    <a:gd name="connsiteX12" fmla="*/ 716361 w 827771"/>
                    <a:gd name="connsiteY12" fmla="*/ 189378 h 1158550"/>
                    <a:gd name="connsiteX13" fmla="*/ 671797 w 827771"/>
                    <a:gd name="connsiteY13" fmla="*/ 178238 h 1158550"/>
                    <a:gd name="connsiteX14" fmla="*/ 448976 w 827771"/>
                    <a:gd name="connsiteY14" fmla="*/ 155959 h 1158550"/>
                    <a:gd name="connsiteX15" fmla="*/ 382130 w 827771"/>
                    <a:gd name="connsiteY15" fmla="*/ 122539 h 1158550"/>
                    <a:gd name="connsiteX16" fmla="*/ 370989 w 827771"/>
                    <a:gd name="connsiteY16" fmla="*/ 89119 h 1158550"/>
                    <a:gd name="connsiteX17" fmla="*/ 382130 w 827771"/>
                    <a:gd name="connsiteY17" fmla="*/ 44560 h 1158550"/>
                    <a:gd name="connsiteX18" fmla="*/ 415553 w 827771"/>
                    <a:gd name="connsiteY18" fmla="*/ 33420 h 1158550"/>
                    <a:gd name="connsiteX19" fmla="*/ 482400 w 827771"/>
                    <a:gd name="connsiteY19" fmla="*/ 0 h 1158550"/>
                    <a:gd name="connsiteX20" fmla="*/ 627233 w 827771"/>
                    <a:gd name="connsiteY20" fmla="*/ 11140 h 1158550"/>
                    <a:gd name="connsiteX21" fmla="*/ 694079 w 827771"/>
                    <a:gd name="connsiteY21" fmla="*/ 77979 h 1158550"/>
                    <a:gd name="connsiteX22" fmla="*/ 705220 w 827771"/>
                    <a:gd name="connsiteY22" fmla="*/ 111399 h 1158550"/>
                    <a:gd name="connsiteX23" fmla="*/ 694079 w 827771"/>
                    <a:gd name="connsiteY23" fmla="*/ 178238 h 1158550"/>
                    <a:gd name="connsiteX24" fmla="*/ 660656 w 827771"/>
                    <a:gd name="connsiteY24" fmla="*/ 200518 h 1158550"/>
                    <a:gd name="connsiteX25" fmla="*/ 538105 w 827771"/>
                    <a:gd name="connsiteY25" fmla="*/ 211658 h 1158550"/>
                    <a:gd name="connsiteX26" fmla="*/ 415553 w 827771"/>
                    <a:gd name="connsiteY26" fmla="*/ 256218 h 1158550"/>
                    <a:gd name="connsiteX27" fmla="*/ 415553 w 827771"/>
                    <a:gd name="connsiteY27" fmla="*/ 423316 h 1158550"/>
                    <a:gd name="connsiteX28" fmla="*/ 448976 w 827771"/>
                    <a:gd name="connsiteY28" fmla="*/ 434456 h 1158550"/>
                    <a:gd name="connsiteX29" fmla="*/ 515823 w 827771"/>
                    <a:gd name="connsiteY29" fmla="*/ 467876 h 1158550"/>
                    <a:gd name="connsiteX30" fmla="*/ 582669 w 827771"/>
                    <a:gd name="connsiteY30" fmla="*/ 490156 h 1158550"/>
                    <a:gd name="connsiteX31" fmla="*/ 660656 w 827771"/>
                    <a:gd name="connsiteY31" fmla="*/ 512435 h 1158550"/>
                    <a:gd name="connsiteX32" fmla="*/ 682938 w 827771"/>
                    <a:gd name="connsiteY32" fmla="*/ 545855 h 1158550"/>
                    <a:gd name="connsiteX33" fmla="*/ 671797 w 827771"/>
                    <a:gd name="connsiteY33" fmla="*/ 579275 h 1158550"/>
                    <a:gd name="connsiteX34" fmla="*/ 526964 w 827771"/>
                    <a:gd name="connsiteY34" fmla="*/ 612695 h 1158550"/>
                    <a:gd name="connsiteX35" fmla="*/ 370989 w 827771"/>
                    <a:gd name="connsiteY35" fmla="*/ 579275 h 1158550"/>
                    <a:gd name="connsiteX36" fmla="*/ 348707 w 827771"/>
                    <a:gd name="connsiteY36" fmla="*/ 512435 h 1158550"/>
                    <a:gd name="connsiteX37" fmla="*/ 337566 w 827771"/>
                    <a:gd name="connsiteY37" fmla="*/ 479016 h 1158550"/>
                    <a:gd name="connsiteX38" fmla="*/ 293002 w 827771"/>
                    <a:gd name="connsiteY38" fmla="*/ 456736 h 1158550"/>
                    <a:gd name="connsiteX39" fmla="*/ 248438 w 827771"/>
                    <a:gd name="connsiteY39" fmla="*/ 445596 h 1158550"/>
                    <a:gd name="connsiteX40" fmla="*/ 137028 w 827771"/>
                    <a:gd name="connsiteY40" fmla="*/ 456736 h 1158550"/>
                    <a:gd name="connsiteX41" fmla="*/ 103605 w 827771"/>
                    <a:gd name="connsiteY41" fmla="*/ 467876 h 1158550"/>
                    <a:gd name="connsiteX42" fmla="*/ 81323 w 827771"/>
                    <a:gd name="connsiteY42" fmla="*/ 512435 h 1158550"/>
                    <a:gd name="connsiteX43" fmla="*/ 70181 w 827771"/>
                    <a:gd name="connsiteY43" fmla="*/ 568135 h 1158550"/>
                    <a:gd name="connsiteX44" fmla="*/ 70181 w 827771"/>
                    <a:gd name="connsiteY44" fmla="*/ 735233 h 1158550"/>
                    <a:gd name="connsiteX45" fmla="*/ 304143 w 827771"/>
                    <a:gd name="connsiteY45" fmla="*/ 746373 h 1158550"/>
                    <a:gd name="connsiteX46" fmla="*/ 348707 w 827771"/>
                    <a:gd name="connsiteY46" fmla="*/ 757513 h 1158550"/>
                    <a:gd name="connsiteX47" fmla="*/ 393271 w 827771"/>
                    <a:gd name="connsiteY47" fmla="*/ 824353 h 1158550"/>
                    <a:gd name="connsiteX48" fmla="*/ 337566 w 827771"/>
                    <a:gd name="connsiteY48" fmla="*/ 935752 h 1158550"/>
                    <a:gd name="connsiteX49" fmla="*/ 36758 w 827771"/>
                    <a:gd name="connsiteY49" fmla="*/ 924612 h 1158550"/>
                    <a:gd name="connsiteX50" fmla="*/ 3335 w 827771"/>
                    <a:gd name="connsiteY50" fmla="*/ 902332 h 1158550"/>
                    <a:gd name="connsiteX51" fmla="*/ 14476 w 827771"/>
                    <a:gd name="connsiteY51" fmla="*/ 835492 h 1158550"/>
                    <a:gd name="connsiteX52" fmla="*/ 103605 w 827771"/>
                    <a:gd name="connsiteY52" fmla="*/ 813213 h 1158550"/>
                    <a:gd name="connsiteX53" fmla="*/ 203874 w 827771"/>
                    <a:gd name="connsiteY53" fmla="*/ 824353 h 1158550"/>
                    <a:gd name="connsiteX54" fmla="*/ 226156 w 827771"/>
                    <a:gd name="connsiteY54" fmla="*/ 857772 h 1158550"/>
                    <a:gd name="connsiteX55" fmla="*/ 248438 w 827771"/>
                    <a:gd name="connsiteY55" fmla="*/ 924612 h 1158550"/>
                    <a:gd name="connsiteX56" fmla="*/ 281861 w 827771"/>
                    <a:gd name="connsiteY56" fmla="*/ 1069430 h 1158550"/>
                    <a:gd name="connsiteX57" fmla="*/ 304143 w 827771"/>
                    <a:gd name="connsiteY57" fmla="*/ 1102850 h 1158550"/>
                    <a:gd name="connsiteX58" fmla="*/ 315284 w 827771"/>
                    <a:gd name="connsiteY58" fmla="*/ 1136270 h 1158550"/>
                    <a:gd name="connsiteX59" fmla="*/ 348707 w 827771"/>
                    <a:gd name="connsiteY59" fmla="*/ 1158550 h 1158550"/>
                    <a:gd name="connsiteX60" fmla="*/ 571528 w 827771"/>
                    <a:gd name="connsiteY60" fmla="*/ 1147410 h 1158550"/>
                    <a:gd name="connsiteX61" fmla="*/ 604951 w 827771"/>
                    <a:gd name="connsiteY61" fmla="*/ 1125130 h 1158550"/>
                    <a:gd name="connsiteX62" fmla="*/ 616092 w 827771"/>
                    <a:gd name="connsiteY62" fmla="*/ 1091710 h 1158550"/>
                    <a:gd name="connsiteX63" fmla="*/ 137028 w 827771"/>
                    <a:gd name="connsiteY63" fmla="*/ 1047151 h 1158550"/>
                    <a:gd name="connsiteX64" fmla="*/ 148169 w 827771"/>
                    <a:gd name="connsiteY64" fmla="*/ 969171 h 1158550"/>
                    <a:gd name="connsiteX65" fmla="*/ 181592 w 827771"/>
                    <a:gd name="connsiteY65" fmla="*/ 958031 h 1158550"/>
                    <a:gd name="connsiteX66" fmla="*/ 215015 w 827771"/>
                    <a:gd name="connsiteY66" fmla="*/ 935752 h 1158550"/>
                    <a:gd name="connsiteX67" fmla="*/ 259579 w 827771"/>
                    <a:gd name="connsiteY67" fmla="*/ 924612 h 1158550"/>
                    <a:gd name="connsiteX68" fmla="*/ 348707 w 827771"/>
                    <a:gd name="connsiteY68" fmla="*/ 902332 h 1158550"/>
                    <a:gd name="connsiteX69" fmla="*/ 393271 w 827771"/>
                    <a:gd name="connsiteY69" fmla="*/ 880052 h 1158550"/>
                    <a:gd name="connsiteX70" fmla="*/ 471259 w 827771"/>
                    <a:gd name="connsiteY70" fmla="*/ 846632 h 1158550"/>
                    <a:gd name="connsiteX71" fmla="*/ 538105 w 827771"/>
                    <a:gd name="connsiteY71" fmla="*/ 790933 h 1158550"/>
                    <a:gd name="connsiteX72" fmla="*/ 616092 w 827771"/>
                    <a:gd name="connsiteY72" fmla="*/ 746373 h 1158550"/>
                    <a:gd name="connsiteX73" fmla="*/ 649515 w 827771"/>
                    <a:gd name="connsiteY73" fmla="*/ 735233 h 1158550"/>
                    <a:gd name="connsiteX74" fmla="*/ 682938 w 827771"/>
                    <a:gd name="connsiteY74" fmla="*/ 679534 h 1158550"/>
                    <a:gd name="connsiteX75" fmla="*/ 727502 w 827771"/>
                    <a:gd name="connsiteY75" fmla="*/ 590415 h 1158550"/>
                    <a:gd name="connsiteX76" fmla="*/ 749784 w 827771"/>
                    <a:gd name="connsiteY76" fmla="*/ 556995 h 1158550"/>
                    <a:gd name="connsiteX77" fmla="*/ 794348 w 827771"/>
                    <a:gd name="connsiteY77" fmla="*/ 501296 h 1158550"/>
                    <a:gd name="connsiteX78" fmla="*/ 827771 w 827771"/>
                    <a:gd name="connsiteY78" fmla="*/ 412176 h 1158550"/>
                    <a:gd name="connsiteX79" fmla="*/ 816630 w 827771"/>
                    <a:gd name="connsiteY79" fmla="*/ 367617 h 1158550"/>
                    <a:gd name="connsiteX80" fmla="*/ 526964 w 827771"/>
                    <a:gd name="connsiteY80" fmla="*/ 423316 h 1158550"/>
                    <a:gd name="connsiteX81" fmla="*/ 526964 w 827771"/>
                    <a:gd name="connsiteY81" fmla="*/ 646114 h 1158550"/>
                    <a:gd name="connsiteX82" fmla="*/ 560387 w 827771"/>
                    <a:gd name="connsiteY82" fmla="*/ 657254 h 1158550"/>
                    <a:gd name="connsiteX83" fmla="*/ 671797 w 827771"/>
                    <a:gd name="connsiteY83" fmla="*/ 701814 h 1158550"/>
                    <a:gd name="connsiteX84" fmla="*/ 705220 w 827771"/>
                    <a:gd name="connsiteY84" fmla="*/ 712954 h 1158550"/>
                    <a:gd name="connsiteX85" fmla="*/ 727502 w 827771"/>
                    <a:gd name="connsiteY85" fmla="*/ 746373 h 1158550"/>
                    <a:gd name="connsiteX86" fmla="*/ 682938 w 827771"/>
                    <a:gd name="connsiteY86" fmla="*/ 790933 h 1158550"/>
                    <a:gd name="connsiteX87" fmla="*/ 638374 w 827771"/>
                    <a:gd name="connsiteY87" fmla="*/ 802073 h 1158550"/>
                    <a:gd name="connsiteX88" fmla="*/ 281861 w 827771"/>
                    <a:gd name="connsiteY88" fmla="*/ 790933 h 1158550"/>
                    <a:gd name="connsiteX89" fmla="*/ 226156 w 827771"/>
                    <a:gd name="connsiteY89" fmla="*/ 813213 h 115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827771" h="1158550">
                      <a:moveTo>
                        <a:pt x="226156" y="813213"/>
                      </a:moveTo>
                      <a:cubicBezTo>
                        <a:pt x="215015" y="805786"/>
                        <a:pt x="222158" y="767801"/>
                        <a:pt x="215015" y="746373"/>
                      </a:cubicBezTo>
                      <a:cubicBezTo>
                        <a:pt x="210781" y="733671"/>
                        <a:pt x="192733" y="726343"/>
                        <a:pt x="192733" y="712954"/>
                      </a:cubicBezTo>
                      <a:cubicBezTo>
                        <a:pt x="192733" y="671438"/>
                        <a:pt x="201196" y="629564"/>
                        <a:pt x="215015" y="590415"/>
                      </a:cubicBezTo>
                      <a:cubicBezTo>
                        <a:pt x="227150" y="556035"/>
                        <a:pt x="257226" y="516627"/>
                        <a:pt x="293002" y="501296"/>
                      </a:cubicBezTo>
                      <a:cubicBezTo>
                        <a:pt x="307076" y="495265"/>
                        <a:pt x="322843" y="494362"/>
                        <a:pt x="337566" y="490156"/>
                      </a:cubicBezTo>
                      <a:cubicBezTo>
                        <a:pt x="348858" y="486930"/>
                        <a:pt x="359659" y="482106"/>
                        <a:pt x="370989" y="479016"/>
                      </a:cubicBezTo>
                      <a:cubicBezTo>
                        <a:pt x="400534" y="470959"/>
                        <a:pt x="431065" y="466419"/>
                        <a:pt x="460118" y="456736"/>
                      </a:cubicBezTo>
                      <a:cubicBezTo>
                        <a:pt x="511505" y="439608"/>
                        <a:pt x="482025" y="447899"/>
                        <a:pt x="549246" y="434456"/>
                      </a:cubicBezTo>
                      <a:cubicBezTo>
                        <a:pt x="560387" y="427029"/>
                        <a:pt x="570693" y="418164"/>
                        <a:pt x="582669" y="412176"/>
                      </a:cubicBezTo>
                      <a:cubicBezTo>
                        <a:pt x="593173" y="406925"/>
                        <a:pt x="605826" y="406739"/>
                        <a:pt x="616092" y="401036"/>
                      </a:cubicBezTo>
                      <a:cubicBezTo>
                        <a:pt x="676060" y="367724"/>
                        <a:pt x="675761" y="363653"/>
                        <a:pt x="716361" y="323057"/>
                      </a:cubicBezTo>
                      <a:cubicBezTo>
                        <a:pt x="727635" y="277966"/>
                        <a:pt x="743341" y="237937"/>
                        <a:pt x="716361" y="189378"/>
                      </a:cubicBezTo>
                      <a:cubicBezTo>
                        <a:pt x="708924" y="175993"/>
                        <a:pt x="686931" y="180566"/>
                        <a:pt x="671797" y="178238"/>
                      </a:cubicBezTo>
                      <a:cubicBezTo>
                        <a:pt x="626542" y="171277"/>
                        <a:pt x="488186" y="159523"/>
                        <a:pt x="448976" y="155959"/>
                      </a:cubicBezTo>
                      <a:cubicBezTo>
                        <a:pt x="426959" y="148621"/>
                        <a:pt x="397837" y="142171"/>
                        <a:pt x="382130" y="122539"/>
                      </a:cubicBezTo>
                      <a:cubicBezTo>
                        <a:pt x="374794" y="113370"/>
                        <a:pt x="374703" y="100259"/>
                        <a:pt x="370989" y="89119"/>
                      </a:cubicBezTo>
                      <a:cubicBezTo>
                        <a:pt x="374703" y="74266"/>
                        <a:pt x="372565" y="56515"/>
                        <a:pt x="382130" y="44560"/>
                      </a:cubicBezTo>
                      <a:cubicBezTo>
                        <a:pt x="389467" y="35390"/>
                        <a:pt x="405049" y="38671"/>
                        <a:pt x="415553" y="33420"/>
                      </a:cubicBezTo>
                      <a:cubicBezTo>
                        <a:pt x="501940" y="-9770"/>
                        <a:pt x="398390" y="28000"/>
                        <a:pt x="482400" y="0"/>
                      </a:cubicBezTo>
                      <a:cubicBezTo>
                        <a:pt x="530678" y="3713"/>
                        <a:pt x="581798" y="-5598"/>
                        <a:pt x="627233" y="11140"/>
                      </a:cubicBezTo>
                      <a:cubicBezTo>
                        <a:pt x="656800" y="22032"/>
                        <a:pt x="694079" y="77979"/>
                        <a:pt x="694079" y="77979"/>
                      </a:cubicBezTo>
                      <a:cubicBezTo>
                        <a:pt x="697793" y="89119"/>
                        <a:pt x="705220" y="99656"/>
                        <a:pt x="705220" y="111399"/>
                      </a:cubicBezTo>
                      <a:cubicBezTo>
                        <a:pt x="705220" y="133986"/>
                        <a:pt x="704181" y="158036"/>
                        <a:pt x="694079" y="178238"/>
                      </a:cubicBezTo>
                      <a:cubicBezTo>
                        <a:pt x="688091" y="190214"/>
                        <a:pt x="673748" y="197713"/>
                        <a:pt x="660656" y="200518"/>
                      </a:cubicBezTo>
                      <a:cubicBezTo>
                        <a:pt x="620548" y="209112"/>
                        <a:pt x="578955" y="207945"/>
                        <a:pt x="538105" y="211658"/>
                      </a:cubicBezTo>
                      <a:cubicBezTo>
                        <a:pt x="435986" y="237185"/>
                        <a:pt x="474457" y="216952"/>
                        <a:pt x="415553" y="256218"/>
                      </a:cubicBezTo>
                      <a:cubicBezTo>
                        <a:pt x="394725" y="318694"/>
                        <a:pt x="386474" y="328818"/>
                        <a:pt x="415553" y="423316"/>
                      </a:cubicBezTo>
                      <a:cubicBezTo>
                        <a:pt x="419007" y="434540"/>
                        <a:pt x="437835" y="430743"/>
                        <a:pt x="448976" y="434456"/>
                      </a:cubicBezTo>
                      <a:cubicBezTo>
                        <a:pt x="484770" y="470245"/>
                        <a:pt x="457158" y="450278"/>
                        <a:pt x="515823" y="467876"/>
                      </a:cubicBezTo>
                      <a:cubicBezTo>
                        <a:pt x="538320" y="474624"/>
                        <a:pt x="559883" y="484460"/>
                        <a:pt x="582669" y="490156"/>
                      </a:cubicBezTo>
                      <a:cubicBezTo>
                        <a:pt x="638626" y="504144"/>
                        <a:pt x="612707" y="496455"/>
                        <a:pt x="660656" y="512435"/>
                      </a:cubicBezTo>
                      <a:cubicBezTo>
                        <a:pt x="668083" y="523575"/>
                        <a:pt x="680737" y="532648"/>
                        <a:pt x="682938" y="545855"/>
                      </a:cubicBezTo>
                      <a:cubicBezTo>
                        <a:pt x="684869" y="557438"/>
                        <a:pt x="681353" y="572450"/>
                        <a:pt x="671797" y="579275"/>
                      </a:cubicBezTo>
                      <a:cubicBezTo>
                        <a:pt x="641211" y="601120"/>
                        <a:pt x="559809" y="608003"/>
                        <a:pt x="526964" y="612695"/>
                      </a:cubicBezTo>
                      <a:cubicBezTo>
                        <a:pt x="519073" y="611978"/>
                        <a:pt x="396763" y="620509"/>
                        <a:pt x="370989" y="579275"/>
                      </a:cubicBezTo>
                      <a:cubicBezTo>
                        <a:pt x="358541" y="559360"/>
                        <a:pt x="356134" y="534715"/>
                        <a:pt x="348707" y="512435"/>
                      </a:cubicBezTo>
                      <a:cubicBezTo>
                        <a:pt x="344993" y="501295"/>
                        <a:pt x="348069" y="484267"/>
                        <a:pt x="337566" y="479016"/>
                      </a:cubicBezTo>
                      <a:cubicBezTo>
                        <a:pt x="322711" y="471589"/>
                        <a:pt x="308552" y="462567"/>
                        <a:pt x="293002" y="456736"/>
                      </a:cubicBezTo>
                      <a:cubicBezTo>
                        <a:pt x="278665" y="451360"/>
                        <a:pt x="263293" y="449309"/>
                        <a:pt x="248438" y="445596"/>
                      </a:cubicBezTo>
                      <a:cubicBezTo>
                        <a:pt x="211301" y="449309"/>
                        <a:pt x="173916" y="451061"/>
                        <a:pt x="137028" y="456736"/>
                      </a:cubicBezTo>
                      <a:cubicBezTo>
                        <a:pt x="125421" y="458522"/>
                        <a:pt x="111909" y="459573"/>
                        <a:pt x="103605" y="467876"/>
                      </a:cubicBezTo>
                      <a:cubicBezTo>
                        <a:pt x="91862" y="479618"/>
                        <a:pt x="88750" y="497582"/>
                        <a:pt x="81323" y="512435"/>
                      </a:cubicBezTo>
                      <a:cubicBezTo>
                        <a:pt x="77609" y="531002"/>
                        <a:pt x="74774" y="549766"/>
                        <a:pt x="70181" y="568135"/>
                      </a:cubicBezTo>
                      <a:cubicBezTo>
                        <a:pt x="58313" y="615600"/>
                        <a:pt x="6987" y="697895"/>
                        <a:pt x="70181" y="735233"/>
                      </a:cubicBezTo>
                      <a:cubicBezTo>
                        <a:pt x="137400" y="774949"/>
                        <a:pt x="226156" y="742660"/>
                        <a:pt x="304143" y="746373"/>
                      </a:cubicBezTo>
                      <a:cubicBezTo>
                        <a:pt x="318998" y="750086"/>
                        <a:pt x="337183" y="747431"/>
                        <a:pt x="348707" y="757513"/>
                      </a:cubicBezTo>
                      <a:cubicBezTo>
                        <a:pt x="368860" y="775146"/>
                        <a:pt x="393271" y="824353"/>
                        <a:pt x="393271" y="824353"/>
                      </a:cubicBezTo>
                      <a:cubicBezTo>
                        <a:pt x="367741" y="926462"/>
                        <a:pt x="396468" y="896488"/>
                        <a:pt x="337566" y="935752"/>
                      </a:cubicBezTo>
                      <a:cubicBezTo>
                        <a:pt x="237297" y="932039"/>
                        <a:pt x="136598" y="934595"/>
                        <a:pt x="36758" y="924612"/>
                      </a:cubicBezTo>
                      <a:cubicBezTo>
                        <a:pt x="23435" y="923280"/>
                        <a:pt x="6583" y="915322"/>
                        <a:pt x="3335" y="902332"/>
                      </a:cubicBezTo>
                      <a:cubicBezTo>
                        <a:pt x="-2144" y="880419"/>
                        <a:pt x="-2407" y="850497"/>
                        <a:pt x="14476" y="835492"/>
                      </a:cubicBezTo>
                      <a:cubicBezTo>
                        <a:pt x="37366" y="815148"/>
                        <a:pt x="103605" y="813213"/>
                        <a:pt x="103605" y="813213"/>
                      </a:cubicBezTo>
                      <a:cubicBezTo>
                        <a:pt x="137028" y="816926"/>
                        <a:pt x="172270" y="812862"/>
                        <a:pt x="203874" y="824353"/>
                      </a:cubicBezTo>
                      <a:cubicBezTo>
                        <a:pt x="216457" y="828928"/>
                        <a:pt x="220718" y="845537"/>
                        <a:pt x="226156" y="857772"/>
                      </a:cubicBezTo>
                      <a:cubicBezTo>
                        <a:pt x="235695" y="879233"/>
                        <a:pt x="243832" y="901583"/>
                        <a:pt x="248438" y="924612"/>
                      </a:cubicBezTo>
                      <a:cubicBezTo>
                        <a:pt x="253715" y="950994"/>
                        <a:pt x="274183" y="1057914"/>
                        <a:pt x="281861" y="1069430"/>
                      </a:cubicBezTo>
                      <a:cubicBezTo>
                        <a:pt x="289288" y="1080570"/>
                        <a:pt x="298155" y="1090875"/>
                        <a:pt x="304143" y="1102850"/>
                      </a:cubicBezTo>
                      <a:cubicBezTo>
                        <a:pt x="309395" y="1113353"/>
                        <a:pt x="307948" y="1127101"/>
                        <a:pt x="315284" y="1136270"/>
                      </a:cubicBezTo>
                      <a:cubicBezTo>
                        <a:pt x="323649" y="1146725"/>
                        <a:pt x="337566" y="1151123"/>
                        <a:pt x="348707" y="1158550"/>
                      </a:cubicBezTo>
                      <a:cubicBezTo>
                        <a:pt x="422981" y="1154837"/>
                        <a:pt x="497786" y="1157028"/>
                        <a:pt x="571528" y="1147410"/>
                      </a:cubicBezTo>
                      <a:cubicBezTo>
                        <a:pt x="584805" y="1145678"/>
                        <a:pt x="596586" y="1135585"/>
                        <a:pt x="604951" y="1125130"/>
                      </a:cubicBezTo>
                      <a:cubicBezTo>
                        <a:pt x="612287" y="1115961"/>
                        <a:pt x="612378" y="1102850"/>
                        <a:pt x="616092" y="1091710"/>
                      </a:cubicBezTo>
                      <a:cubicBezTo>
                        <a:pt x="553405" y="903665"/>
                        <a:pt x="645986" y="1146450"/>
                        <a:pt x="137028" y="1047151"/>
                      </a:cubicBezTo>
                      <a:cubicBezTo>
                        <a:pt x="111257" y="1042123"/>
                        <a:pt x="136426" y="992656"/>
                        <a:pt x="148169" y="969171"/>
                      </a:cubicBezTo>
                      <a:cubicBezTo>
                        <a:pt x="153421" y="958667"/>
                        <a:pt x="171088" y="963282"/>
                        <a:pt x="181592" y="958031"/>
                      </a:cubicBezTo>
                      <a:cubicBezTo>
                        <a:pt x="193568" y="952044"/>
                        <a:pt x="202708" y="941026"/>
                        <a:pt x="215015" y="935752"/>
                      </a:cubicBezTo>
                      <a:cubicBezTo>
                        <a:pt x="229089" y="929721"/>
                        <a:pt x="244856" y="928818"/>
                        <a:pt x="259579" y="924612"/>
                      </a:cubicBezTo>
                      <a:cubicBezTo>
                        <a:pt x="339515" y="901775"/>
                        <a:pt x="235453" y="924981"/>
                        <a:pt x="348707" y="902332"/>
                      </a:cubicBezTo>
                      <a:cubicBezTo>
                        <a:pt x="363562" y="894905"/>
                        <a:pt x="378006" y="886594"/>
                        <a:pt x="393271" y="880052"/>
                      </a:cubicBezTo>
                      <a:cubicBezTo>
                        <a:pt x="431013" y="863878"/>
                        <a:pt x="432364" y="873856"/>
                        <a:pt x="471259" y="846632"/>
                      </a:cubicBezTo>
                      <a:cubicBezTo>
                        <a:pt x="495020" y="830001"/>
                        <a:pt x="515210" y="808738"/>
                        <a:pt x="538105" y="790933"/>
                      </a:cubicBezTo>
                      <a:cubicBezTo>
                        <a:pt x="560992" y="773134"/>
                        <a:pt x="589761" y="757657"/>
                        <a:pt x="616092" y="746373"/>
                      </a:cubicBezTo>
                      <a:cubicBezTo>
                        <a:pt x="626886" y="741747"/>
                        <a:pt x="638374" y="738946"/>
                        <a:pt x="649515" y="735233"/>
                      </a:cubicBezTo>
                      <a:cubicBezTo>
                        <a:pt x="660656" y="716667"/>
                        <a:pt x="672672" y="698598"/>
                        <a:pt x="682938" y="679534"/>
                      </a:cubicBezTo>
                      <a:cubicBezTo>
                        <a:pt x="698686" y="650291"/>
                        <a:pt x="709077" y="618049"/>
                        <a:pt x="727502" y="590415"/>
                      </a:cubicBezTo>
                      <a:cubicBezTo>
                        <a:pt x="734929" y="579275"/>
                        <a:pt x="741750" y="567706"/>
                        <a:pt x="749784" y="556995"/>
                      </a:cubicBezTo>
                      <a:cubicBezTo>
                        <a:pt x="764051" y="537974"/>
                        <a:pt x="781158" y="521079"/>
                        <a:pt x="794348" y="501296"/>
                      </a:cubicBezTo>
                      <a:cubicBezTo>
                        <a:pt x="817652" y="466344"/>
                        <a:pt x="817973" y="451364"/>
                        <a:pt x="827771" y="412176"/>
                      </a:cubicBezTo>
                      <a:cubicBezTo>
                        <a:pt x="824057" y="397323"/>
                        <a:pt x="831822" y="369516"/>
                        <a:pt x="816630" y="367617"/>
                      </a:cubicBezTo>
                      <a:cubicBezTo>
                        <a:pt x="573584" y="337240"/>
                        <a:pt x="604793" y="319555"/>
                        <a:pt x="526964" y="423316"/>
                      </a:cubicBezTo>
                      <a:cubicBezTo>
                        <a:pt x="505815" y="507905"/>
                        <a:pt x="497640" y="521500"/>
                        <a:pt x="526964" y="646114"/>
                      </a:cubicBezTo>
                      <a:cubicBezTo>
                        <a:pt x="529654" y="657545"/>
                        <a:pt x="549593" y="652628"/>
                        <a:pt x="560387" y="657254"/>
                      </a:cubicBezTo>
                      <a:cubicBezTo>
                        <a:pt x="675138" y="706428"/>
                        <a:pt x="519645" y="651101"/>
                        <a:pt x="671797" y="701814"/>
                      </a:cubicBezTo>
                      <a:lnTo>
                        <a:pt x="705220" y="712954"/>
                      </a:lnTo>
                      <a:cubicBezTo>
                        <a:pt x="712647" y="724094"/>
                        <a:pt x="725301" y="733166"/>
                        <a:pt x="727502" y="746373"/>
                      </a:cubicBezTo>
                      <a:cubicBezTo>
                        <a:pt x="733579" y="782832"/>
                        <a:pt x="706568" y="784182"/>
                        <a:pt x="682938" y="790933"/>
                      </a:cubicBezTo>
                      <a:cubicBezTo>
                        <a:pt x="668215" y="795139"/>
                        <a:pt x="653229" y="798360"/>
                        <a:pt x="638374" y="802073"/>
                      </a:cubicBezTo>
                      <a:cubicBezTo>
                        <a:pt x="519536" y="798360"/>
                        <a:pt x="400563" y="797715"/>
                        <a:pt x="281861" y="790933"/>
                      </a:cubicBezTo>
                      <a:cubicBezTo>
                        <a:pt x="25238" y="776270"/>
                        <a:pt x="237297" y="820640"/>
                        <a:pt x="226156" y="813213"/>
                      </a:cubicBezTo>
                      <a:close/>
                    </a:path>
                  </a:pathLst>
                </a:custGeom>
                <a:noFill/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123849" y="1907254"/>
                  <a:ext cx="454793" cy="128999"/>
                </a:xfrm>
                <a:custGeom>
                  <a:avLst/>
                  <a:gdLst>
                    <a:gd name="connsiteX0" fmla="*/ 234373 w 413032"/>
                    <a:gd name="connsiteY0" fmla="*/ 379878 h 413298"/>
                    <a:gd name="connsiteX1" fmla="*/ 234373 w 413032"/>
                    <a:gd name="connsiteY1" fmla="*/ 379878 h 413298"/>
                    <a:gd name="connsiteX2" fmla="*/ 134103 w 413032"/>
                    <a:gd name="connsiteY2" fmla="*/ 402158 h 413298"/>
                    <a:gd name="connsiteX3" fmla="*/ 100680 w 413032"/>
                    <a:gd name="connsiteY3" fmla="*/ 413298 h 413298"/>
                    <a:gd name="connsiteX4" fmla="*/ 44975 w 413032"/>
                    <a:gd name="connsiteY4" fmla="*/ 402158 h 413298"/>
                    <a:gd name="connsiteX5" fmla="*/ 411 w 413032"/>
                    <a:gd name="connsiteY5" fmla="*/ 335318 h 413298"/>
                    <a:gd name="connsiteX6" fmla="*/ 22693 w 413032"/>
                    <a:gd name="connsiteY6" fmla="*/ 301899 h 413298"/>
                    <a:gd name="connsiteX7" fmla="*/ 89539 w 413032"/>
                    <a:gd name="connsiteY7" fmla="*/ 279619 h 413298"/>
                    <a:gd name="connsiteX8" fmla="*/ 89539 w 413032"/>
                    <a:gd name="connsiteY8" fmla="*/ 257339 h 413298"/>
                    <a:gd name="connsiteX9" fmla="*/ 11552 w 413032"/>
                    <a:gd name="connsiteY9" fmla="*/ 201640 h 413298"/>
                    <a:gd name="connsiteX10" fmla="*/ 56116 w 413032"/>
                    <a:gd name="connsiteY10" fmla="*/ 134800 h 413298"/>
                    <a:gd name="connsiteX11" fmla="*/ 167526 w 413032"/>
                    <a:gd name="connsiteY11" fmla="*/ 90241 h 413298"/>
                    <a:gd name="connsiteX12" fmla="*/ 167526 w 413032"/>
                    <a:gd name="connsiteY12" fmla="*/ 79101 h 413298"/>
                    <a:gd name="connsiteX13" fmla="*/ 323501 w 413032"/>
                    <a:gd name="connsiteY13" fmla="*/ 23401 h 413298"/>
                    <a:gd name="connsiteX14" fmla="*/ 323501 w 413032"/>
                    <a:gd name="connsiteY14" fmla="*/ 134800 h 413298"/>
                    <a:gd name="connsiteX15" fmla="*/ 323501 w 413032"/>
                    <a:gd name="connsiteY15" fmla="*/ 134800 h 413298"/>
                    <a:gd name="connsiteX16" fmla="*/ 390347 w 413032"/>
                    <a:gd name="connsiteY16" fmla="*/ 212780 h 413298"/>
                    <a:gd name="connsiteX17" fmla="*/ 412629 w 413032"/>
                    <a:gd name="connsiteY17" fmla="*/ 246199 h 413298"/>
                    <a:gd name="connsiteX18" fmla="*/ 379206 w 413032"/>
                    <a:gd name="connsiteY18" fmla="*/ 257339 h 413298"/>
                    <a:gd name="connsiteX19" fmla="*/ 368065 w 413032"/>
                    <a:gd name="connsiteY19" fmla="*/ 268479 h 413298"/>
                    <a:gd name="connsiteX20" fmla="*/ 368065 w 413032"/>
                    <a:gd name="connsiteY20" fmla="*/ 268479 h 413298"/>
                    <a:gd name="connsiteX21" fmla="*/ 368065 w 413032"/>
                    <a:gd name="connsiteY21" fmla="*/ 368738 h 413298"/>
                    <a:gd name="connsiteX22" fmla="*/ 368065 w 413032"/>
                    <a:gd name="connsiteY22" fmla="*/ 368738 h 413298"/>
                    <a:gd name="connsiteX23" fmla="*/ 212091 w 413032"/>
                    <a:gd name="connsiteY23" fmla="*/ 368738 h 413298"/>
                    <a:gd name="connsiteX24" fmla="*/ 234373 w 413032"/>
                    <a:gd name="connsiteY24" fmla="*/ 379878 h 41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13032" h="413298">
                      <a:moveTo>
                        <a:pt x="234373" y="379878"/>
                      </a:moveTo>
                      <a:lnTo>
                        <a:pt x="234373" y="379878"/>
                      </a:lnTo>
                      <a:cubicBezTo>
                        <a:pt x="200950" y="387305"/>
                        <a:pt x="167319" y="393855"/>
                        <a:pt x="134103" y="402158"/>
                      </a:cubicBezTo>
                      <a:cubicBezTo>
                        <a:pt x="122710" y="405006"/>
                        <a:pt x="112424" y="413298"/>
                        <a:pt x="100680" y="413298"/>
                      </a:cubicBezTo>
                      <a:cubicBezTo>
                        <a:pt x="81744" y="413298"/>
                        <a:pt x="63543" y="405871"/>
                        <a:pt x="44975" y="402158"/>
                      </a:cubicBezTo>
                      <a:cubicBezTo>
                        <a:pt x="31062" y="388246"/>
                        <a:pt x="-4196" y="362956"/>
                        <a:pt x="411" y="335318"/>
                      </a:cubicBezTo>
                      <a:cubicBezTo>
                        <a:pt x="2612" y="322111"/>
                        <a:pt x="11339" y="308994"/>
                        <a:pt x="22693" y="301899"/>
                      </a:cubicBezTo>
                      <a:cubicBezTo>
                        <a:pt x="42611" y="289452"/>
                        <a:pt x="89539" y="279619"/>
                        <a:pt x="89539" y="279619"/>
                      </a:cubicBezTo>
                      <a:lnTo>
                        <a:pt x="89539" y="257339"/>
                      </a:lnTo>
                      <a:cubicBezTo>
                        <a:pt x="63543" y="238773"/>
                        <a:pt x="29273" y="228219"/>
                        <a:pt x="11552" y="201640"/>
                      </a:cubicBezTo>
                      <a:cubicBezTo>
                        <a:pt x="-6489" y="174581"/>
                        <a:pt x="38314" y="138908"/>
                        <a:pt x="56116" y="134800"/>
                      </a:cubicBezTo>
                      <a:cubicBezTo>
                        <a:pt x="178610" y="106535"/>
                        <a:pt x="167526" y="165763"/>
                        <a:pt x="167526" y="90241"/>
                      </a:cubicBezTo>
                      <a:lnTo>
                        <a:pt x="167526" y="79101"/>
                      </a:lnTo>
                      <a:cubicBezTo>
                        <a:pt x="179647" y="68713"/>
                        <a:pt x="277433" y="-48985"/>
                        <a:pt x="323501" y="23401"/>
                      </a:cubicBezTo>
                      <a:cubicBezTo>
                        <a:pt x="343438" y="54728"/>
                        <a:pt x="323501" y="97667"/>
                        <a:pt x="323501" y="134800"/>
                      </a:cubicBezTo>
                      <a:lnTo>
                        <a:pt x="323501" y="134800"/>
                      </a:lnTo>
                      <a:cubicBezTo>
                        <a:pt x="345783" y="160793"/>
                        <a:pt x="368958" y="186047"/>
                        <a:pt x="390347" y="212780"/>
                      </a:cubicBezTo>
                      <a:cubicBezTo>
                        <a:pt x="398711" y="223234"/>
                        <a:pt x="415877" y="233210"/>
                        <a:pt x="412629" y="246199"/>
                      </a:cubicBezTo>
                      <a:cubicBezTo>
                        <a:pt x="409780" y="257592"/>
                        <a:pt x="389710" y="252088"/>
                        <a:pt x="379206" y="257339"/>
                      </a:cubicBezTo>
                      <a:cubicBezTo>
                        <a:pt x="374509" y="259687"/>
                        <a:pt x="371779" y="264766"/>
                        <a:pt x="368065" y="268479"/>
                      </a:cubicBezTo>
                      <a:lnTo>
                        <a:pt x="368065" y="268479"/>
                      </a:lnTo>
                      <a:cubicBezTo>
                        <a:pt x="391958" y="375988"/>
                        <a:pt x="424582" y="368738"/>
                        <a:pt x="368065" y="368738"/>
                      </a:cubicBezTo>
                      <a:lnTo>
                        <a:pt x="368065" y="368738"/>
                      </a:lnTo>
                      <a:cubicBezTo>
                        <a:pt x="321809" y="379016"/>
                        <a:pt x="256634" y="413277"/>
                        <a:pt x="212091" y="368738"/>
                      </a:cubicBezTo>
                      <a:cubicBezTo>
                        <a:pt x="206219" y="362867"/>
                        <a:pt x="230659" y="378021"/>
                        <a:pt x="234373" y="379878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1916966" y="2433454"/>
                  <a:ext cx="454793" cy="128999"/>
                </a:xfrm>
                <a:custGeom>
                  <a:avLst/>
                  <a:gdLst>
                    <a:gd name="connsiteX0" fmla="*/ 234373 w 413032"/>
                    <a:gd name="connsiteY0" fmla="*/ 379878 h 413298"/>
                    <a:gd name="connsiteX1" fmla="*/ 234373 w 413032"/>
                    <a:gd name="connsiteY1" fmla="*/ 379878 h 413298"/>
                    <a:gd name="connsiteX2" fmla="*/ 134103 w 413032"/>
                    <a:gd name="connsiteY2" fmla="*/ 402158 h 413298"/>
                    <a:gd name="connsiteX3" fmla="*/ 100680 w 413032"/>
                    <a:gd name="connsiteY3" fmla="*/ 413298 h 413298"/>
                    <a:gd name="connsiteX4" fmla="*/ 44975 w 413032"/>
                    <a:gd name="connsiteY4" fmla="*/ 402158 h 413298"/>
                    <a:gd name="connsiteX5" fmla="*/ 411 w 413032"/>
                    <a:gd name="connsiteY5" fmla="*/ 335318 h 413298"/>
                    <a:gd name="connsiteX6" fmla="*/ 22693 w 413032"/>
                    <a:gd name="connsiteY6" fmla="*/ 301899 h 413298"/>
                    <a:gd name="connsiteX7" fmla="*/ 89539 w 413032"/>
                    <a:gd name="connsiteY7" fmla="*/ 279619 h 413298"/>
                    <a:gd name="connsiteX8" fmla="*/ 89539 w 413032"/>
                    <a:gd name="connsiteY8" fmla="*/ 257339 h 413298"/>
                    <a:gd name="connsiteX9" fmla="*/ 11552 w 413032"/>
                    <a:gd name="connsiteY9" fmla="*/ 201640 h 413298"/>
                    <a:gd name="connsiteX10" fmla="*/ 56116 w 413032"/>
                    <a:gd name="connsiteY10" fmla="*/ 134800 h 413298"/>
                    <a:gd name="connsiteX11" fmla="*/ 167526 w 413032"/>
                    <a:gd name="connsiteY11" fmla="*/ 90241 h 413298"/>
                    <a:gd name="connsiteX12" fmla="*/ 167526 w 413032"/>
                    <a:gd name="connsiteY12" fmla="*/ 79101 h 413298"/>
                    <a:gd name="connsiteX13" fmla="*/ 323501 w 413032"/>
                    <a:gd name="connsiteY13" fmla="*/ 23401 h 413298"/>
                    <a:gd name="connsiteX14" fmla="*/ 323501 w 413032"/>
                    <a:gd name="connsiteY14" fmla="*/ 134800 h 413298"/>
                    <a:gd name="connsiteX15" fmla="*/ 323501 w 413032"/>
                    <a:gd name="connsiteY15" fmla="*/ 134800 h 413298"/>
                    <a:gd name="connsiteX16" fmla="*/ 390347 w 413032"/>
                    <a:gd name="connsiteY16" fmla="*/ 212780 h 413298"/>
                    <a:gd name="connsiteX17" fmla="*/ 412629 w 413032"/>
                    <a:gd name="connsiteY17" fmla="*/ 246199 h 413298"/>
                    <a:gd name="connsiteX18" fmla="*/ 379206 w 413032"/>
                    <a:gd name="connsiteY18" fmla="*/ 257339 h 413298"/>
                    <a:gd name="connsiteX19" fmla="*/ 368065 w 413032"/>
                    <a:gd name="connsiteY19" fmla="*/ 268479 h 413298"/>
                    <a:gd name="connsiteX20" fmla="*/ 368065 w 413032"/>
                    <a:gd name="connsiteY20" fmla="*/ 268479 h 413298"/>
                    <a:gd name="connsiteX21" fmla="*/ 368065 w 413032"/>
                    <a:gd name="connsiteY21" fmla="*/ 368738 h 413298"/>
                    <a:gd name="connsiteX22" fmla="*/ 368065 w 413032"/>
                    <a:gd name="connsiteY22" fmla="*/ 368738 h 413298"/>
                    <a:gd name="connsiteX23" fmla="*/ 212091 w 413032"/>
                    <a:gd name="connsiteY23" fmla="*/ 368738 h 413298"/>
                    <a:gd name="connsiteX24" fmla="*/ 234373 w 413032"/>
                    <a:gd name="connsiteY24" fmla="*/ 379878 h 41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13032" h="413298">
                      <a:moveTo>
                        <a:pt x="234373" y="379878"/>
                      </a:moveTo>
                      <a:lnTo>
                        <a:pt x="234373" y="379878"/>
                      </a:lnTo>
                      <a:cubicBezTo>
                        <a:pt x="200950" y="387305"/>
                        <a:pt x="167319" y="393855"/>
                        <a:pt x="134103" y="402158"/>
                      </a:cubicBezTo>
                      <a:cubicBezTo>
                        <a:pt x="122710" y="405006"/>
                        <a:pt x="112424" y="413298"/>
                        <a:pt x="100680" y="413298"/>
                      </a:cubicBezTo>
                      <a:cubicBezTo>
                        <a:pt x="81744" y="413298"/>
                        <a:pt x="63543" y="405871"/>
                        <a:pt x="44975" y="402158"/>
                      </a:cubicBezTo>
                      <a:cubicBezTo>
                        <a:pt x="31062" y="388246"/>
                        <a:pt x="-4196" y="362956"/>
                        <a:pt x="411" y="335318"/>
                      </a:cubicBezTo>
                      <a:cubicBezTo>
                        <a:pt x="2612" y="322111"/>
                        <a:pt x="11339" y="308994"/>
                        <a:pt x="22693" y="301899"/>
                      </a:cubicBezTo>
                      <a:cubicBezTo>
                        <a:pt x="42611" y="289452"/>
                        <a:pt x="89539" y="279619"/>
                        <a:pt x="89539" y="279619"/>
                      </a:cubicBezTo>
                      <a:lnTo>
                        <a:pt x="89539" y="257339"/>
                      </a:lnTo>
                      <a:cubicBezTo>
                        <a:pt x="63543" y="238773"/>
                        <a:pt x="29273" y="228219"/>
                        <a:pt x="11552" y="201640"/>
                      </a:cubicBezTo>
                      <a:cubicBezTo>
                        <a:pt x="-6489" y="174581"/>
                        <a:pt x="38314" y="138908"/>
                        <a:pt x="56116" y="134800"/>
                      </a:cubicBezTo>
                      <a:cubicBezTo>
                        <a:pt x="178610" y="106535"/>
                        <a:pt x="167526" y="165763"/>
                        <a:pt x="167526" y="90241"/>
                      </a:cubicBezTo>
                      <a:lnTo>
                        <a:pt x="167526" y="79101"/>
                      </a:lnTo>
                      <a:cubicBezTo>
                        <a:pt x="179647" y="68713"/>
                        <a:pt x="277433" y="-48985"/>
                        <a:pt x="323501" y="23401"/>
                      </a:cubicBezTo>
                      <a:cubicBezTo>
                        <a:pt x="343438" y="54728"/>
                        <a:pt x="323501" y="97667"/>
                        <a:pt x="323501" y="134800"/>
                      </a:cubicBezTo>
                      <a:lnTo>
                        <a:pt x="323501" y="134800"/>
                      </a:lnTo>
                      <a:cubicBezTo>
                        <a:pt x="345783" y="160793"/>
                        <a:pt x="368958" y="186047"/>
                        <a:pt x="390347" y="212780"/>
                      </a:cubicBezTo>
                      <a:cubicBezTo>
                        <a:pt x="398711" y="223234"/>
                        <a:pt x="415877" y="233210"/>
                        <a:pt x="412629" y="246199"/>
                      </a:cubicBezTo>
                      <a:cubicBezTo>
                        <a:pt x="409780" y="257592"/>
                        <a:pt x="389710" y="252088"/>
                        <a:pt x="379206" y="257339"/>
                      </a:cubicBezTo>
                      <a:cubicBezTo>
                        <a:pt x="374509" y="259687"/>
                        <a:pt x="371779" y="264766"/>
                        <a:pt x="368065" y="268479"/>
                      </a:cubicBezTo>
                      <a:lnTo>
                        <a:pt x="368065" y="268479"/>
                      </a:lnTo>
                      <a:cubicBezTo>
                        <a:pt x="391958" y="375988"/>
                        <a:pt x="424582" y="368738"/>
                        <a:pt x="368065" y="368738"/>
                      </a:cubicBezTo>
                      <a:lnTo>
                        <a:pt x="368065" y="368738"/>
                      </a:lnTo>
                      <a:cubicBezTo>
                        <a:pt x="321809" y="379016"/>
                        <a:pt x="256634" y="413277"/>
                        <a:pt x="212091" y="368738"/>
                      </a:cubicBezTo>
                      <a:cubicBezTo>
                        <a:pt x="206219" y="362867"/>
                        <a:pt x="230659" y="378021"/>
                        <a:pt x="234373" y="379878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1824262" y="1971753"/>
                  <a:ext cx="454793" cy="128999"/>
                </a:xfrm>
                <a:custGeom>
                  <a:avLst/>
                  <a:gdLst>
                    <a:gd name="connsiteX0" fmla="*/ 234373 w 413032"/>
                    <a:gd name="connsiteY0" fmla="*/ 379878 h 413298"/>
                    <a:gd name="connsiteX1" fmla="*/ 234373 w 413032"/>
                    <a:gd name="connsiteY1" fmla="*/ 379878 h 413298"/>
                    <a:gd name="connsiteX2" fmla="*/ 134103 w 413032"/>
                    <a:gd name="connsiteY2" fmla="*/ 402158 h 413298"/>
                    <a:gd name="connsiteX3" fmla="*/ 100680 w 413032"/>
                    <a:gd name="connsiteY3" fmla="*/ 413298 h 413298"/>
                    <a:gd name="connsiteX4" fmla="*/ 44975 w 413032"/>
                    <a:gd name="connsiteY4" fmla="*/ 402158 h 413298"/>
                    <a:gd name="connsiteX5" fmla="*/ 411 w 413032"/>
                    <a:gd name="connsiteY5" fmla="*/ 335318 h 413298"/>
                    <a:gd name="connsiteX6" fmla="*/ 22693 w 413032"/>
                    <a:gd name="connsiteY6" fmla="*/ 301899 h 413298"/>
                    <a:gd name="connsiteX7" fmla="*/ 89539 w 413032"/>
                    <a:gd name="connsiteY7" fmla="*/ 279619 h 413298"/>
                    <a:gd name="connsiteX8" fmla="*/ 89539 w 413032"/>
                    <a:gd name="connsiteY8" fmla="*/ 257339 h 413298"/>
                    <a:gd name="connsiteX9" fmla="*/ 11552 w 413032"/>
                    <a:gd name="connsiteY9" fmla="*/ 201640 h 413298"/>
                    <a:gd name="connsiteX10" fmla="*/ 56116 w 413032"/>
                    <a:gd name="connsiteY10" fmla="*/ 134800 h 413298"/>
                    <a:gd name="connsiteX11" fmla="*/ 167526 w 413032"/>
                    <a:gd name="connsiteY11" fmla="*/ 90241 h 413298"/>
                    <a:gd name="connsiteX12" fmla="*/ 167526 w 413032"/>
                    <a:gd name="connsiteY12" fmla="*/ 79101 h 413298"/>
                    <a:gd name="connsiteX13" fmla="*/ 323501 w 413032"/>
                    <a:gd name="connsiteY13" fmla="*/ 23401 h 413298"/>
                    <a:gd name="connsiteX14" fmla="*/ 323501 w 413032"/>
                    <a:gd name="connsiteY14" fmla="*/ 134800 h 413298"/>
                    <a:gd name="connsiteX15" fmla="*/ 323501 w 413032"/>
                    <a:gd name="connsiteY15" fmla="*/ 134800 h 413298"/>
                    <a:gd name="connsiteX16" fmla="*/ 390347 w 413032"/>
                    <a:gd name="connsiteY16" fmla="*/ 212780 h 413298"/>
                    <a:gd name="connsiteX17" fmla="*/ 412629 w 413032"/>
                    <a:gd name="connsiteY17" fmla="*/ 246199 h 413298"/>
                    <a:gd name="connsiteX18" fmla="*/ 379206 w 413032"/>
                    <a:gd name="connsiteY18" fmla="*/ 257339 h 413298"/>
                    <a:gd name="connsiteX19" fmla="*/ 368065 w 413032"/>
                    <a:gd name="connsiteY19" fmla="*/ 268479 h 413298"/>
                    <a:gd name="connsiteX20" fmla="*/ 368065 w 413032"/>
                    <a:gd name="connsiteY20" fmla="*/ 268479 h 413298"/>
                    <a:gd name="connsiteX21" fmla="*/ 368065 w 413032"/>
                    <a:gd name="connsiteY21" fmla="*/ 368738 h 413298"/>
                    <a:gd name="connsiteX22" fmla="*/ 368065 w 413032"/>
                    <a:gd name="connsiteY22" fmla="*/ 368738 h 413298"/>
                    <a:gd name="connsiteX23" fmla="*/ 212091 w 413032"/>
                    <a:gd name="connsiteY23" fmla="*/ 368738 h 413298"/>
                    <a:gd name="connsiteX24" fmla="*/ 234373 w 413032"/>
                    <a:gd name="connsiteY24" fmla="*/ 379878 h 41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13032" h="413298">
                      <a:moveTo>
                        <a:pt x="234373" y="379878"/>
                      </a:moveTo>
                      <a:lnTo>
                        <a:pt x="234373" y="379878"/>
                      </a:lnTo>
                      <a:cubicBezTo>
                        <a:pt x="200950" y="387305"/>
                        <a:pt x="167319" y="393855"/>
                        <a:pt x="134103" y="402158"/>
                      </a:cubicBezTo>
                      <a:cubicBezTo>
                        <a:pt x="122710" y="405006"/>
                        <a:pt x="112424" y="413298"/>
                        <a:pt x="100680" y="413298"/>
                      </a:cubicBezTo>
                      <a:cubicBezTo>
                        <a:pt x="81744" y="413298"/>
                        <a:pt x="63543" y="405871"/>
                        <a:pt x="44975" y="402158"/>
                      </a:cubicBezTo>
                      <a:cubicBezTo>
                        <a:pt x="31062" y="388246"/>
                        <a:pt x="-4196" y="362956"/>
                        <a:pt x="411" y="335318"/>
                      </a:cubicBezTo>
                      <a:cubicBezTo>
                        <a:pt x="2612" y="322111"/>
                        <a:pt x="11339" y="308994"/>
                        <a:pt x="22693" y="301899"/>
                      </a:cubicBezTo>
                      <a:cubicBezTo>
                        <a:pt x="42611" y="289452"/>
                        <a:pt x="89539" y="279619"/>
                        <a:pt x="89539" y="279619"/>
                      </a:cubicBezTo>
                      <a:lnTo>
                        <a:pt x="89539" y="257339"/>
                      </a:lnTo>
                      <a:cubicBezTo>
                        <a:pt x="63543" y="238773"/>
                        <a:pt x="29273" y="228219"/>
                        <a:pt x="11552" y="201640"/>
                      </a:cubicBezTo>
                      <a:cubicBezTo>
                        <a:pt x="-6489" y="174581"/>
                        <a:pt x="38314" y="138908"/>
                        <a:pt x="56116" y="134800"/>
                      </a:cubicBezTo>
                      <a:cubicBezTo>
                        <a:pt x="178610" y="106535"/>
                        <a:pt x="167526" y="165763"/>
                        <a:pt x="167526" y="90241"/>
                      </a:cubicBezTo>
                      <a:lnTo>
                        <a:pt x="167526" y="79101"/>
                      </a:lnTo>
                      <a:cubicBezTo>
                        <a:pt x="179647" y="68713"/>
                        <a:pt x="277433" y="-48985"/>
                        <a:pt x="323501" y="23401"/>
                      </a:cubicBezTo>
                      <a:cubicBezTo>
                        <a:pt x="343438" y="54728"/>
                        <a:pt x="323501" y="97667"/>
                        <a:pt x="323501" y="134800"/>
                      </a:cubicBezTo>
                      <a:lnTo>
                        <a:pt x="323501" y="134800"/>
                      </a:lnTo>
                      <a:cubicBezTo>
                        <a:pt x="345783" y="160793"/>
                        <a:pt x="368958" y="186047"/>
                        <a:pt x="390347" y="212780"/>
                      </a:cubicBezTo>
                      <a:cubicBezTo>
                        <a:pt x="398711" y="223234"/>
                        <a:pt x="415877" y="233210"/>
                        <a:pt x="412629" y="246199"/>
                      </a:cubicBezTo>
                      <a:cubicBezTo>
                        <a:pt x="409780" y="257592"/>
                        <a:pt x="389710" y="252088"/>
                        <a:pt x="379206" y="257339"/>
                      </a:cubicBezTo>
                      <a:cubicBezTo>
                        <a:pt x="374509" y="259687"/>
                        <a:pt x="371779" y="264766"/>
                        <a:pt x="368065" y="268479"/>
                      </a:cubicBezTo>
                      <a:lnTo>
                        <a:pt x="368065" y="268479"/>
                      </a:lnTo>
                      <a:cubicBezTo>
                        <a:pt x="391958" y="375988"/>
                        <a:pt x="424582" y="368738"/>
                        <a:pt x="368065" y="368738"/>
                      </a:cubicBezTo>
                      <a:lnTo>
                        <a:pt x="368065" y="368738"/>
                      </a:lnTo>
                      <a:cubicBezTo>
                        <a:pt x="321809" y="379016"/>
                        <a:pt x="256634" y="413277"/>
                        <a:pt x="212091" y="368738"/>
                      </a:cubicBezTo>
                      <a:cubicBezTo>
                        <a:pt x="206219" y="362867"/>
                        <a:pt x="230659" y="378021"/>
                        <a:pt x="234373" y="379878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 rot="5400000">
                  <a:off x="1570034" y="1525570"/>
                  <a:ext cx="665009" cy="1557378"/>
                </a:xfrm>
                <a:custGeom>
                  <a:avLst/>
                  <a:gdLst>
                    <a:gd name="connsiteX0" fmla="*/ 226156 w 827771"/>
                    <a:gd name="connsiteY0" fmla="*/ 813213 h 1158550"/>
                    <a:gd name="connsiteX1" fmla="*/ 215015 w 827771"/>
                    <a:gd name="connsiteY1" fmla="*/ 746373 h 1158550"/>
                    <a:gd name="connsiteX2" fmla="*/ 192733 w 827771"/>
                    <a:gd name="connsiteY2" fmla="*/ 712954 h 1158550"/>
                    <a:gd name="connsiteX3" fmla="*/ 215015 w 827771"/>
                    <a:gd name="connsiteY3" fmla="*/ 590415 h 1158550"/>
                    <a:gd name="connsiteX4" fmla="*/ 293002 w 827771"/>
                    <a:gd name="connsiteY4" fmla="*/ 501296 h 1158550"/>
                    <a:gd name="connsiteX5" fmla="*/ 337566 w 827771"/>
                    <a:gd name="connsiteY5" fmla="*/ 490156 h 1158550"/>
                    <a:gd name="connsiteX6" fmla="*/ 370989 w 827771"/>
                    <a:gd name="connsiteY6" fmla="*/ 479016 h 1158550"/>
                    <a:gd name="connsiteX7" fmla="*/ 460118 w 827771"/>
                    <a:gd name="connsiteY7" fmla="*/ 456736 h 1158550"/>
                    <a:gd name="connsiteX8" fmla="*/ 549246 w 827771"/>
                    <a:gd name="connsiteY8" fmla="*/ 434456 h 1158550"/>
                    <a:gd name="connsiteX9" fmla="*/ 582669 w 827771"/>
                    <a:gd name="connsiteY9" fmla="*/ 412176 h 1158550"/>
                    <a:gd name="connsiteX10" fmla="*/ 616092 w 827771"/>
                    <a:gd name="connsiteY10" fmla="*/ 401036 h 1158550"/>
                    <a:gd name="connsiteX11" fmla="*/ 716361 w 827771"/>
                    <a:gd name="connsiteY11" fmla="*/ 323057 h 1158550"/>
                    <a:gd name="connsiteX12" fmla="*/ 716361 w 827771"/>
                    <a:gd name="connsiteY12" fmla="*/ 189378 h 1158550"/>
                    <a:gd name="connsiteX13" fmla="*/ 671797 w 827771"/>
                    <a:gd name="connsiteY13" fmla="*/ 178238 h 1158550"/>
                    <a:gd name="connsiteX14" fmla="*/ 448976 w 827771"/>
                    <a:gd name="connsiteY14" fmla="*/ 155959 h 1158550"/>
                    <a:gd name="connsiteX15" fmla="*/ 382130 w 827771"/>
                    <a:gd name="connsiteY15" fmla="*/ 122539 h 1158550"/>
                    <a:gd name="connsiteX16" fmla="*/ 370989 w 827771"/>
                    <a:gd name="connsiteY16" fmla="*/ 89119 h 1158550"/>
                    <a:gd name="connsiteX17" fmla="*/ 382130 w 827771"/>
                    <a:gd name="connsiteY17" fmla="*/ 44560 h 1158550"/>
                    <a:gd name="connsiteX18" fmla="*/ 415553 w 827771"/>
                    <a:gd name="connsiteY18" fmla="*/ 33420 h 1158550"/>
                    <a:gd name="connsiteX19" fmla="*/ 482400 w 827771"/>
                    <a:gd name="connsiteY19" fmla="*/ 0 h 1158550"/>
                    <a:gd name="connsiteX20" fmla="*/ 627233 w 827771"/>
                    <a:gd name="connsiteY20" fmla="*/ 11140 h 1158550"/>
                    <a:gd name="connsiteX21" fmla="*/ 694079 w 827771"/>
                    <a:gd name="connsiteY21" fmla="*/ 77979 h 1158550"/>
                    <a:gd name="connsiteX22" fmla="*/ 705220 w 827771"/>
                    <a:gd name="connsiteY22" fmla="*/ 111399 h 1158550"/>
                    <a:gd name="connsiteX23" fmla="*/ 694079 w 827771"/>
                    <a:gd name="connsiteY23" fmla="*/ 178238 h 1158550"/>
                    <a:gd name="connsiteX24" fmla="*/ 660656 w 827771"/>
                    <a:gd name="connsiteY24" fmla="*/ 200518 h 1158550"/>
                    <a:gd name="connsiteX25" fmla="*/ 538105 w 827771"/>
                    <a:gd name="connsiteY25" fmla="*/ 211658 h 1158550"/>
                    <a:gd name="connsiteX26" fmla="*/ 415553 w 827771"/>
                    <a:gd name="connsiteY26" fmla="*/ 256218 h 1158550"/>
                    <a:gd name="connsiteX27" fmla="*/ 415553 w 827771"/>
                    <a:gd name="connsiteY27" fmla="*/ 423316 h 1158550"/>
                    <a:gd name="connsiteX28" fmla="*/ 448976 w 827771"/>
                    <a:gd name="connsiteY28" fmla="*/ 434456 h 1158550"/>
                    <a:gd name="connsiteX29" fmla="*/ 515823 w 827771"/>
                    <a:gd name="connsiteY29" fmla="*/ 467876 h 1158550"/>
                    <a:gd name="connsiteX30" fmla="*/ 582669 w 827771"/>
                    <a:gd name="connsiteY30" fmla="*/ 490156 h 1158550"/>
                    <a:gd name="connsiteX31" fmla="*/ 660656 w 827771"/>
                    <a:gd name="connsiteY31" fmla="*/ 512435 h 1158550"/>
                    <a:gd name="connsiteX32" fmla="*/ 682938 w 827771"/>
                    <a:gd name="connsiteY32" fmla="*/ 545855 h 1158550"/>
                    <a:gd name="connsiteX33" fmla="*/ 671797 w 827771"/>
                    <a:gd name="connsiteY33" fmla="*/ 579275 h 1158550"/>
                    <a:gd name="connsiteX34" fmla="*/ 526964 w 827771"/>
                    <a:gd name="connsiteY34" fmla="*/ 612695 h 1158550"/>
                    <a:gd name="connsiteX35" fmla="*/ 370989 w 827771"/>
                    <a:gd name="connsiteY35" fmla="*/ 579275 h 1158550"/>
                    <a:gd name="connsiteX36" fmla="*/ 348707 w 827771"/>
                    <a:gd name="connsiteY36" fmla="*/ 512435 h 1158550"/>
                    <a:gd name="connsiteX37" fmla="*/ 337566 w 827771"/>
                    <a:gd name="connsiteY37" fmla="*/ 479016 h 1158550"/>
                    <a:gd name="connsiteX38" fmla="*/ 293002 w 827771"/>
                    <a:gd name="connsiteY38" fmla="*/ 456736 h 1158550"/>
                    <a:gd name="connsiteX39" fmla="*/ 248438 w 827771"/>
                    <a:gd name="connsiteY39" fmla="*/ 445596 h 1158550"/>
                    <a:gd name="connsiteX40" fmla="*/ 137028 w 827771"/>
                    <a:gd name="connsiteY40" fmla="*/ 456736 h 1158550"/>
                    <a:gd name="connsiteX41" fmla="*/ 103605 w 827771"/>
                    <a:gd name="connsiteY41" fmla="*/ 467876 h 1158550"/>
                    <a:gd name="connsiteX42" fmla="*/ 81323 w 827771"/>
                    <a:gd name="connsiteY42" fmla="*/ 512435 h 1158550"/>
                    <a:gd name="connsiteX43" fmla="*/ 70181 w 827771"/>
                    <a:gd name="connsiteY43" fmla="*/ 568135 h 1158550"/>
                    <a:gd name="connsiteX44" fmla="*/ 70181 w 827771"/>
                    <a:gd name="connsiteY44" fmla="*/ 735233 h 1158550"/>
                    <a:gd name="connsiteX45" fmla="*/ 304143 w 827771"/>
                    <a:gd name="connsiteY45" fmla="*/ 746373 h 1158550"/>
                    <a:gd name="connsiteX46" fmla="*/ 348707 w 827771"/>
                    <a:gd name="connsiteY46" fmla="*/ 757513 h 1158550"/>
                    <a:gd name="connsiteX47" fmla="*/ 393271 w 827771"/>
                    <a:gd name="connsiteY47" fmla="*/ 824353 h 1158550"/>
                    <a:gd name="connsiteX48" fmla="*/ 337566 w 827771"/>
                    <a:gd name="connsiteY48" fmla="*/ 935752 h 1158550"/>
                    <a:gd name="connsiteX49" fmla="*/ 36758 w 827771"/>
                    <a:gd name="connsiteY49" fmla="*/ 924612 h 1158550"/>
                    <a:gd name="connsiteX50" fmla="*/ 3335 w 827771"/>
                    <a:gd name="connsiteY50" fmla="*/ 902332 h 1158550"/>
                    <a:gd name="connsiteX51" fmla="*/ 14476 w 827771"/>
                    <a:gd name="connsiteY51" fmla="*/ 835492 h 1158550"/>
                    <a:gd name="connsiteX52" fmla="*/ 103605 w 827771"/>
                    <a:gd name="connsiteY52" fmla="*/ 813213 h 1158550"/>
                    <a:gd name="connsiteX53" fmla="*/ 203874 w 827771"/>
                    <a:gd name="connsiteY53" fmla="*/ 824353 h 1158550"/>
                    <a:gd name="connsiteX54" fmla="*/ 226156 w 827771"/>
                    <a:gd name="connsiteY54" fmla="*/ 857772 h 1158550"/>
                    <a:gd name="connsiteX55" fmla="*/ 248438 w 827771"/>
                    <a:gd name="connsiteY55" fmla="*/ 924612 h 1158550"/>
                    <a:gd name="connsiteX56" fmla="*/ 281861 w 827771"/>
                    <a:gd name="connsiteY56" fmla="*/ 1069430 h 1158550"/>
                    <a:gd name="connsiteX57" fmla="*/ 304143 w 827771"/>
                    <a:gd name="connsiteY57" fmla="*/ 1102850 h 1158550"/>
                    <a:gd name="connsiteX58" fmla="*/ 315284 w 827771"/>
                    <a:gd name="connsiteY58" fmla="*/ 1136270 h 1158550"/>
                    <a:gd name="connsiteX59" fmla="*/ 348707 w 827771"/>
                    <a:gd name="connsiteY59" fmla="*/ 1158550 h 1158550"/>
                    <a:gd name="connsiteX60" fmla="*/ 571528 w 827771"/>
                    <a:gd name="connsiteY60" fmla="*/ 1147410 h 1158550"/>
                    <a:gd name="connsiteX61" fmla="*/ 604951 w 827771"/>
                    <a:gd name="connsiteY61" fmla="*/ 1125130 h 1158550"/>
                    <a:gd name="connsiteX62" fmla="*/ 616092 w 827771"/>
                    <a:gd name="connsiteY62" fmla="*/ 1091710 h 1158550"/>
                    <a:gd name="connsiteX63" fmla="*/ 137028 w 827771"/>
                    <a:gd name="connsiteY63" fmla="*/ 1047151 h 1158550"/>
                    <a:gd name="connsiteX64" fmla="*/ 148169 w 827771"/>
                    <a:gd name="connsiteY64" fmla="*/ 969171 h 1158550"/>
                    <a:gd name="connsiteX65" fmla="*/ 181592 w 827771"/>
                    <a:gd name="connsiteY65" fmla="*/ 958031 h 1158550"/>
                    <a:gd name="connsiteX66" fmla="*/ 215015 w 827771"/>
                    <a:gd name="connsiteY66" fmla="*/ 935752 h 1158550"/>
                    <a:gd name="connsiteX67" fmla="*/ 259579 w 827771"/>
                    <a:gd name="connsiteY67" fmla="*/ 924612 h 1158550"/>
                    <a:gd name="connsiteX68" fmla="*/ 348707 w 827771"/>
                    <a:gd name="connsiteY68" fmla="*/ 902332 h 1158550"/>
                    <a:gd name="connsiteX69" fmla="*/ 393271 w 827771"/>
                    <a:gd name="connsiteY69" fmla="*/ 880052 h 1158550"/>
                    <a:gd name="connsiteX70" fmla="*/ 471259 w 827771"/>
                    <a:gd name="connsiteY70" fmla="*/ 846632 h 1158550"/>
                    <a:gd name="connsiteX71" fmla="*/ 538105 w 827771"/>
                    <a:gd name="connsiteY71" fmla="*/ 790933 h 1158550"/>
                    <a:gd name="connsiteX72" fmla="*/ 616092 w 827771"/>
                    <a:gd name="connsiteY72" fmla="*/ 746373 h 1158550"/>
                    <a:gd name="connsiteX73" fmla="*/ 649515 w 827771"/>
                    <a:gd name="connsiteY73" fmla="*/ 735233 h 1158550"/>
                    <a:gd name="connsiteX74" fmla="*/ 682938 w 827771"/>
                    <a:gd name="connsiteY74" fmla="*/ 679534 h 1158550"/>
                    <a:gd name="connsiteX75" fmla="*/ 727502 w 827771"/>
                    <a:gd name="connsiteY75" fmla="*/ 590415 h 1158550"/>
                    <a:gd name="connsiteX76" fmla="*/ 749784 w 827771"/>
                    <a:gd name="connsiteY76" fmla="*/ 556995 h 1158550"/>
                    <a:gd name="connsiteX77" fmla="*/ 794348 w 827771"/>
                    <a:gd name="connsiteY77" fmla="*/ 501296 h 1158550"/>
                    <a:gd name="connsiteX78" fmla="*/ 827771 w 827771"/>
                    <a:gd name="connsiteY78" fmla="*/ 412176 h 1158550"/>
                    <a:gd name="connsiteX79" fmla="*/ 816630 w 827771"/>
                    <a:gd name="connsiteY79" fmla="*/ 367617 h 1158550"/>
                    <a:gd name="connsiteX80" fmla="*/ 526964 w 827771"/>
                    <a:gd name="connsiteY80" fmla="*/ 423316 h 1158550"/>
                    <a:gd name="connsiteX81" fmla="*/ 526964 w 827771"/>
                    <a:gd name="connsiteY81" fmla="*/ 646114 h 1158550"/>
                    <a:gd name="connsiteX82" fmla="*/ 560387 w 827771"/>
                    <a:gd name="connsiteY82" fmla="*/ 657254 h 1158550"/>
                    <a:gd name="connsiteX83" fmla="*/ 671797 w 827771"/>
                    <a:gd name="connsiteY83" fmla="*/ 701814 h 1158550"/>
                    <a:gd name="connsiteX84" fmla="*/ 705220 w 827771"/>
                    <a:gd name="connsiteY84" fmla="*/ 712954 h 1158550"/>
                    <a:gd name="connsiteX85" fmla="*/ 727502 w 827771"/>
                    <a:gd name="connsiteY85" fmla="*/ 746373 h 1158550"/>
                    <a:gd name="connsiteX86" fmla="*/ 682938 w 827771"/>
                    <a:gd name="connsiteY86" fmla="*/ 790933 h 1158550"/>
                    <a:gd name="connsiteX87" fmla="*/ 638374 w 827771"/>
                    <a:gd name="connsiteY87" fmla="*/ 802073 h 1158550"/>
                    <a:gd name="connsiteX88" fmla="*/ 281861 w 827771"/>
                    <a:gd name="connsiteY88" fmla="*/ 790933 h 1158550"/>
                    <a:gd name="connsiteX89" fmla="*/ 226156 w 827771"/>
                    <a:gd name="connsiteY89" fmla="*/ 813213 h 115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827771" h="1158550">
                      <a:moveTo>
                        <a:pt x="226156" y="813213"/>
                      </a:moveTo>
                      <a:cubicBezTo>
                        <a:pt x="215015" y="805786"/>
                        <a:pt x="222158" y="767801"/>
                        <a:pt x="215015" y="746373"/>
                      </a:cubicBezTo>
                      <a:cubicBezTo>
                        <a:pt x="210781" y="733671"/>
                        <a:pt x="192733" y="726343"/>
                        <a:pt x="192733" y="712954"/>
                      </a:cubicBezTo>
                      <a:cubicBezTo>
                        <a:pt x="192733" y="671438"/>
                        <a:pt x="201196" y="629564"/>
                        <a:pt x="215015" y="590415"/>
                      </a:cubicBezTo>
                      <a:cubicBezTo>
                        <a:pt x="227150" y="556035"/>
                        <a:pt x="257226" y="516627"/>
                        <a:pt x="293002" y="501296"/>
                      </a:cubicBezTo>
                      <a:cubicBezTo>
                        <a:pt x="307076" y="495265"/>
                        <a:pt x="322843" y="494362"/>
                        <a:pt x="337566" y="490156"/>
                      </a:cubicBezTo>
                      <a:cubicBezTo>
                        <a:pt x="348858" y="486930"/>
                        <a:pt x="359659" y="482106"/>
                        <a:pt x="370989" y="479016"/>
                      </a:cubicBezTo>
                      <a:cubicBezTo>
                        <a:pt x="400534" y="470959"/>
                        <a:pt x="431065" y="466419"/>
                        <a:pt x="460118" y="456736"/>
                      </a:cubicBezTo>
                      <a:cubicBezTo>
                        <a:pt x="511505" y="439608"/>
                        <a:pt x="482025" y="447899"/>
                        <a:pt x="549246" y="434456"/>
                      </a:cubicBezTo>
                      <a:cubicBezTo>
                        <a:pt x="560387" y="427029"/>
                        <a:pt x="570693" y="418164"/>
                        <a:pt x="582669" y="412176"/>
                      </a:cubicBezTo>
                      <a:cubicBezTo>
                        <a:pt x="593173" y="406925"/>
                        <a:pt x="605826" y="406739"/>
                        <a:pt x="616092" y="401036"/>
                      </a:cubicBezTo>
                      <a:cubicBezTo>
                        <a:pt x="676060" y="367724"/>
                        <a:pt x="675761" y="363653"/>
                        <a:pt x="716361" y="323057"/>
                      </a:cubicBezTo>
                      <a:cubicBezTo>
                        <a:pt x="727635" y="277966"/>
                        <a:pt x="743341" y="237937"/>
                        <a:pt x="716361" y="189378"/>
                      </a:cubicBezTo>
                      <a:cubicBezTo>
                        <a:pt x="708924" y="175993"/>
                        <a:pt x="686931" y="180566"/>
                        <a:pt x="671797" y="178238"/>
                      </a:cubicBezTo>
                      <a:cubicBezTo>
                        <a:pt x="626542" y="171277"/>
                        <a:pt x="488186" y="159523"/>
                        <a:pt x="448976" y="155959"/>
                      </a:cubicBezTo>
                      <a:cubicBezTo>
                        <a:pt x="426959" y="148621"/>
                        <a:pt x="397837" y="142171"/>
                        <a:pt x="382130" y="122539"/>
                      </a:cubicBezTo>
                      <a:cubicBezTo>
                        <a:pt x="374794" y="113370"/>
                        <a:pt x="374703" y="100259"/>
                        <a:pt x="370989" y="89119"/>
                      </a:cubicBezTo>
                      <a:cubicBezTo>
                        <a:pt x="374703" y="74266"/>
                        <a:pt x="372565" y="56515"/>
                        <a:pt x="382130" y="44560"/>
                      </a:cubicBezTo>
                      <a:cubicBezTo>
                        <a:pt x="389467" y="35390"/>
                        <a:pt x="405049" y="38671"/>
                        <a:pt x="415553" y="33420"/>
                      </a:cubicBezTo>
                      <a:cubicBezTo>
                        <a:pt x="501940" y="-9770"/>
                        <a:pt x="398390" y="28000"/>
                        <a:pt x="482400" y="0"/>
                      </a:cubicBezTo>
                      <a:cubicBezTo>
                        <a:pt x="530678" y="3713"/>
                        <a:pt x="581798" y="-5598"/>
                        <a:pt x="627233" y="11140"/>
                      </a:cubicBezTo>
                      <a:cubicBezTo>
                        <a:pt x="656800" y="22032"/>
                        <a:pt x="694079" y="77979"/>
                        <a:pt x="694079" y="77979"/>
                      </a:cubicBezTo>
                      <a:cubicBezTo>
                        <a:pt x="697793" y="89119"/>
                        <a:pt x="705220" y="99656"/>
                        <a:pt x="705220" y="111399"/>
                      </a:cubicBezTo>
                      <a:cubicBezTo>
                        <a:pt x="705220" y="133986"/>
                        <a:pt x="704181" y="158036"/>
                        <a:pt x="694079" y="178238"/>
                      </a:cubicBezTo>
                      <a:cubicBezTo>
                        <a:pt x="688091" y="190214"/>
                        <a:pt x="673748" y="197713"/>
                        <a:pt x="660656" y="200518"/>
                      </a:cubicBezTo>
                      <a:cubicBezTo>
                        <a:pt x="620548" y="209112"/>
                        <a:pt x="578955" y="207945"/>
                        <a:pt x="538105" y="211658"/>
                      </a:cubicBezTo>
                      <a:cubicBezTo>
                        <a:pt x="435986" y="237185"/>
                        <a:pt x="474457" y="216952"/>
                        <a:pt x="415553" y="256218"/>
                      </a:cubicBezTo>
                      <a:cubicBezTo>
                        <a:pt x="394725" y="318694"/>
                        <a:pt x="386474" y="328818"/>
                        <a:pt x="415553" y="423316"/>
                      </a:cubicBezTo>
                      <a:cubicBezTo>
                        <a:pt x="419007" y="434540"/>
                        <a:pt x="437835" y="430743"/>
                        <a:pt x="448976" y="434456"/>
                      </a:cubicBezTo>
                      <a:cubicBezTo>
                        <a:pt x="484770" y="470245"/>
                        <a:pt x="457158" y="450278"/>
                        <a:pt x="515823" y="467876"/>
                      </a:cubicBezTo>
                      <a:cubicBezTo>
                        <a:pt x="538320" y="474624"/>
                        <a:pt x="559883" y="484460"/>
                        <a:pt x="582669" y="490156"/>
                      </a:cubicBezTo>
                      <a:cubicBezTo>
                        <a:pt x="638626" y="504144"/>
                        <a:pt x="612707" y="496455"/>
                        <a:pt x="660656" y="512435"/>
                      </a:cubicBezTo>
                      <a:cubicBezTo>
                        <a:pt x="668083" y="523575"/>
                        <a:pt x="680737" y="532648"/>
                        <a:pt x="682938" y="545855"/>
                      </a:cubicBezTo>
                      <a:cubicBezTo>
                        <a:pt x="684869" y="557438"/>
                        <a:pt x="681353" y="572450"/>
                        <a:pt x="671797" y="579275"/>
                      </a:cubicBezTo>
                      <a:cubicBezTo>
                        <a:pt x="641211" y="601120"/>
                        <a:pt x="559809" y="608003"/>
                        <a:pt x="526964" y="612695"/>
                      </a:cubicBezTo>
                      <a:cubicBezTo>
                        <a:pt x="519073" y="611978"/>
                        <a:pt x="396763" y="620509"/>
                        <a:pt x="370989" y="579275"/>
                      </a:cubicBezTo>
                      <a:cubicBezTo>
                        <a:pt x="358541" y="559360"/>
                        <a:pt x="356134" y="534715"/>
                        <a:pt x="348707" y="512435"/>
                      </a:cubicBezTo>
                      <a:cubicBezTo>
                        <a:pt x="344993" y="501295"/>
                        <a:pt x="348069" y="484267"/>
                        <a:pt x="337566" y="479016"/>
                      </a:cubicBezTo>
                      <a:cubicBezTo>
                        <a:pt x="322711" y="471589"/>
                        <a:pt x="308552" y="462567"/>
                        <a:pt x="293002" y="456736"/>
                      </a:cubicBezTo>
                      <a:cubicBezTo>
                        <a:pt x="278665" y="451360"/>
                        <a:pt x="263293" y="449309"/>
                        <a:pt x="248438" y="445596"/>
                      </a:cubicBezTo>
                      <a:cubicBezTo>
                        <a:pt x="211301" y="449309"/>
                        <a:pt x="173916" y="451061"/>
                        <a:pt x="137028" y="456736"/>
                      </a:cubicBezTo>
                      <a:cubicBezTo>
                        <a:pt x="125421" y="458522"/>
                        <a:pt x="111909" y="459573"/>
                        <a:pt x="103605" y="467876"/>
                      </a:cubicBezTo>
                      <a:cubicBezTo>
                        <a:pt x="91862" y="479618"/>
                        <a:pt x="88750" y="497582"/>
                        <a:pt x="81323" y="512435"/>
                      </a:cubicBezTo>
                      <a:cubicBezTo>
                        <a:pt x="77609" y="531002"/>
                        <a:pt x="74774" y="549766"/>
                        <a:pt x="70181" y="568135"/>
                      </a:cubicBezTo>
                      <a:cubicBezTo>
                        <a:pt x="58313" y="615600"/>
                        <a:pt x="6987" y="697895"/>
                        <a:pt x="70181" y="735233"/>
                      </a:cubicBezTo>
                      <a:cubicBezTo>
                        <a:pt x="137400" y="774949"/>
                        <a:pt x="226156" y="742660"/>
                        <a:pt x="304143" y="746373"/>
                      </a:cubicBezTo>
                      <a:cubicBezTo>
                        <a:pt x="318998" y="750086"/>
                        <a:pt x="337183" y="747431"/>
                        <a:pt x="348707" y="757513"/>
                      </a:cubicBezTo>
                      <a:cubicBezTo>
                        <a:pt x="368860" y="775146"/>
                        <a:pt x="393271" y="824353"/>
                        <a:pt x="393271" y="824353"/>
                      </a:cubicBezTo>
                      <a:cubicBezTo>
                        <a:pt x="367741" y="926462"/>
                        <a:pt x="396468" y="896488"/>
                        <a:pt x="337566" y="935752"/>
                      </a:cubicBezTo>
                      <a:cubicBezTo>
                        <a:pt x="237297" y="932039"/>
                        <a:pt x="136598" y="934595"/>
                        <a:pt x="36758" y="924612"/>
                      </a:cubicBezTo>
                      <a:cubicBezTo>
                        <a:pt x="23435" y="923280"/>
                        <a:pt x="6583" y="915322"/>
                        <a:pt x="3335" y="902332"/>
                      </a:cubicBezTo>
                      <a:cubicBezTo>
                        <a:pt x="-2144" y="880419"/>
                        <a:pt x="-2407" y="850497"/>
                        <a:pt x="14476" y="835492"/>
                      </a:cubicBezTo>
                      <a:cubicBezTo>
                        <a:pt x="37366" y="815148"/>
                        <a:pt x="103605" y="813213"/>
                        <a:pt x="103605" y="813213"/>
                      </a:cubicBezTo>
                      <a:cubicBezTo>
                        <a:pt x="137028" y="816926"/>
                        <a:pt x="172270" y="812862"/>
                        <a:pt x="203874" y="824353"/>
                      </a:cubicBezTo>
                      <a:cubicBezTo>
                        <a:pt x="216457" y="828928"/>
                        <a:pt x="220718" y="845537"/>
                        <a:pt x="226156" y="857772"/>
                      </a:cubicBezTo>
                      <a:cubicBezTo>
                        <a:pt x="235695" y="879233"/>
                        <a:pt x="243832" y="901583"/>
                        <a:pt x="248438" y="924612"/>
                      </a:cubicBezTo>
                      <a:cubicBezTo>
                        <a:pt x="253715" y="950994"/>
                        <a:pt x="274183" y="1057914"/>
                        <a:pt x="281861" y="1069430"/>
                      </a:cubicBezTo>
                      <a:cubicBezTo>
                        <a:pt x="289288" y="1080570"/>
                        <a:pt x="298155" y="1090875"/>
                        <a:pt x="304143" y="1102850"/>
                      </a:cubicBezTo>
                      <a:cubicBezTo>
                        <a:pt x="309395" y="1113353"/>
                        <a:pt x="307948" y="1127101"/>
                        <a:pt x="315284" y="1136270"/>
                      </a:cubicBezTo>
                      <a:cubicBezTo>
                        <a:pt x="323649" y="1146725"/>
                        <a:pt x="337566" y="1151123"/>
                        <a:pt x="348707" y="1158550"/>
                      </a:cubicBezTo>
                      <a:cubicBezTo>
                        <a:pt x="422981" y="1154837"/>
                        <a:pt x="497786" y="1157028"/>
                        <a:pt x="571528" y="1147410"/>
                      </a:cubicBezTo>
                      <a:cubicBezTo>
                        <a:pt x="584805" y="1145678"/>
                        <a:pt x="596586" y="1135585"/>
                        <a:pt x="604951" y="1125130"/>
                      </a:cubicBezTo>
                      <a:cubicBezTo>
                        <a:pt x="612287" y="1115961"/>
                        <a:pt x="612378" y="1102850"/>
                        <a:pt x="616092" y="1091710"/>
                      </a:cubicBezTo>
                      <a:cubicBezTo>
                        <a:pt x="553405" y="903665"/>
                        <a:pt x="645986" y="1146450"/>
                        <a:pt x="137028" y="1047151"/>
                      </a:cubicBezTo>
                      <a:cubicBezTo>
                        <a:pt x="111257" y="1042123"/>
                        <a:pt x="136426" y="992656"/>
                        <a:pt x="148169" y="969171"/>
                      </a:cubicBezTo>
                      <a:cubicBezTo>
                        <a:pt x="153421" y="958667"/>
                        <a:pt x="171088" y="963282"/>
                        <a:pt x="181592" y="958031"/>
                      </a:cubicBezTo>
                      <a:cubicBezTo>
                        <a:pt x="193568" y="952044"/>
                        <a:pt x="202708" y="941026"/>
                        <a:pt x="215015" y="935752"/>
                      </a:cubicBezTo>
                      <a:cubicBezTo>
                        <a:pt x="229089" y="929721"/>
                        <a:pt x="244856" y="928818"/>
                        <a:pt x="259579" y="924612"/>
                      </a:cubicBezTo>
                      <a:cubicBezTo>
                        <a:pt x="339515" y="901775"/>
                        <a:pt x="235453" y="924981"/>
                        <a:pt x="348707" y="902332"/>
                      </a:cubicBezTo>
                      <a:cubicBezTo>
                        <a:pt x="363562" y="894905"/>
                        <a:pt x="378006" y="886594"/>
                        <a:pt x="393271" y="880052"/>
                      </a:cubicBezTo>
                      <a:cubicBezTo>
                        <a:pt x="431013" y="863878"/>
                        <a:pt x="432364" y="873856"/>
                        <a:pt x="471259" y="846632"/>
                      </a:cubicBezTo>
                      <a:cubicBezTo>
                        <a:pt x="495020" y="830001"/>
                        <a:pt x="515210" y="808738"/>
                        <a:pt x="538105" y="790933"/>
                      </a:cubicBezTo>
                      <a:cubicBezTo>
                        <a:pt x="560992" y="773134"/>
                        <a:pt x="589761" y="757657"/>
                        <a:pt x="616092" y="746373"/>
                      </a:cubicBezTo>
                      <a:cubicBezTo>
                        <a:pt x="626886" y="741747"/>
                        <a:pt x="638374" y="738946"/>
                        <a:pt x="649515" y="735233"/>
                      </a:cubicBezTo>
                      <a:cubicBezTo>
                        <a:pt x="660656" y="716667"/>
                        <a:pt x="672672" y="698598"/>
                        <a:pt x="682938" y="679534"/>
                      </a:cubicBezTo>
                      <a:cubicBezTo>
                        <a:pt x="698686" y="650291"/>
                        <a:pt x="709077" y="618049"/>
                        <a:pt x="727502" y="590415"/>
                      </a:cubicBezTo>
                      <a:cubicBezTo>
                        <a:pt x="734929" y="579275"/>
                        <a:pt x="741750" y="567706"/>
                        <a:pt x="749784" y="556995"/>
                      </a:cubicBezTo>
                      <a:cubicBezTo>
                        <a:pt x="764051" y="537974"/>
                        <a:pt x="781158" y="521079"/>
                        <a:pt x="794348" y="501296"/>
                      </a:cubicBezTo>
                      <a:cubicBezTo>
                        <a:pt x="817652" y="466344"/>
                        <a:pt x="817973" y="451364"/>
                        <a:pt x="827771" y="412176"/>
                      </a:cubicBezTo>
                      <a:cubicBezTo>
                        <a:pt x="824057" y="397323"/>
                        <a:pt x="831822" y="369516"/>
                        <a:pt x="816630" y="367617"/>
                      </a:cubicBezTo>
                      <a:cubicBezTo>
                        <a:pt x="573584" y="337240"/>
                        <a:pt x="604793" y="319555"/>
                        <a:pt x="526964" y="423316"/>
                      </a:cubicBezTo>
                      <a:cubicBezTo>
                        <a:pt x="505815" y="507905"/>
                        <a:pt x="497640" y="521500"/>
                        <a:pt x="526964" y="646114"/>
                      </a:cubicBezTo>
                      <a:cubicBezTo>
                        <a:pt x="529654" y="657545"/>
                        <a:pt x="549593" y="652628"/>
                        <a:pt x="560387" y="657254"/>
                      </a:cubicBezTo>
                      <a:cubicBezTo>
                        <a:pt x="675138" y="706428"/>
                        <a:pt x="519645" y="651101"/>
                        <a:pt x="671797" y="701814"/>
                      </a:cubicBezTo>
                      <a:lnTo>
                        <a:pt x="705220" y="712954"/>
                      </a:lnTo>
                      <a:cubicBezTo>
                        <a:pt x="712647" y="724094"/>
                        <a:pt x="725301" y="733166"/>
                        <a:pt x="727502" y="746373"/>
                      </a:cubicBezTo>
                      <a:cubicBezTo>
                        <a:pt x="733579" y="782832"/>
                        <a:pt x="706568" y="784182"/>
                        <a:pt x="682938" y="790933"/>
                      </a:cubicBezTo>
                      <a:cubicBezTo>
                        <a:pt x="668215" y="795139"/>
                        <a:pt x="653229" y="798360"/>
                        <a:pt x="638374" y="802073"/>
                      </a:cubicBezTo>
                      <a:cubicBezTo>
                        <a:pt x="519536" y="798360"/>
                        <a:pt x="400563" y="797715"/>
                        <a:pt x="281861" y="790933"/>
                      </a:cubicBezTo>
                      <a:cubicBezTo>
                        <a:pt x="25238" y="776270"/>
                        <a:pt x="237297" y="820640"/>
                        <a:pt x="226156" y="813213"/>
                      </a:cubicBezTo>
                      <a:close/>
                    </a:path>
                  </a:pathLst>
                </a:custGeom>
                <a:noFill/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 rot="2690083">
              <a:off x="7295430" y="4785133"/>
              <a:ext cx="761532" cy="278107"/>
              <a:chOff x="737487" y="1760093"/>
              <a:chExt cx="2070053" cy="876670"/>
            </a:xfrm>
          </p:grpSpPr>
          <p:sp>
            <p:nvSpPr>
              <p:cNvPr id="52" name="Freeform 51"/>
              <p:cNvSpPr/>
              <p:nvPr/>
            </p:nvSpPr>
            <p:spPr>
              <a:xfrm rot="5400000">
                <a:off x="1343539" y="1154041"/>
                <a:ext cx="857950" cy="2070053"/>
              </a:xfrm>
              <a:custGeom>
                <a:avLst/>
                <a:gdLst>
                  <a:gd name="connsiteX0" fmla="*/ 226156 w 827771"/>
                  <a:gd name="connsiteY0" fmla="*/ 813213 h 1158550"/>
                  <a:gd name="connsiteX1" fmla="*/ 215015 w 827771"/>
                  <a:gd name="connsiteY1" fmla="*/ 746373 h 1158550"/>
                  <a:gd name="connsiteX2" fmla="*/ 192733 w 827771"/>
                  <a:gd name="connsiteY2" fmla="*/ 712954 h 1158550"/>
                  <a:gd name="connsiteX3" fmla="*/ 215015 w 827771"/>
                  <a:gd name="connsiteY3" fmla="*/ 590415 h 1158550"/>
                  <a:gd name="connsiteX4" fmla="*/ 293002 w 827771"/>
                  <a:gd name="connsiteY4" fmla="*/ 501296 h 1158550"/>
                  <a:gd name="connsiteX5" fmla="*/ 337566 w 827771"/>
                  <a:gd name="connsiteY5" fmla="*/ 490156 h 1158550"/>
                  <a:gd name="connsiteX6" fmla="*/ 370989 w 827771"/>
                  <a:gd name="connsiteY6" fmla="*/ 479016 h 1158550"/>
                  <a:gd name="connsiteX7" fmla="*/ 460118 w 827771"/>
                  <a:gd name="connsiteY7" fmla="*/ 456736 h 1158550"/>
                  <a:gd name="connsiteX8" fmla="*/ 549246 w 827771"/>
                  <a:gd name="connsiteY8" fmla="*/ 434456 h 1158550"/>
                  <a:gd name="connsiteX9" fmla="*/ 582669 w 827771"/>
                  <a:gd name="connsiteY9" fmla="*/ 412176 h 1158550"/>
                  <a:gd name="connsiteX10" fmla="*/ 616092 w 827771"/>
                  <a:gd name="connsiteY10" fmla="*/ 401036 h 1158550"/>
                  <a:gd name="connsiteX11" fmla="*/ 716361 w 827771"/>
                  <a:gd name="connsiteY11" fmla="*/ 323057 h 1158550"/>
                  <a:gd name="connsiteX12" fmla="*/ 716361 w 827771"/>
                  <a:gd name="connsiteY12" fmla="*/ 189378 h 1158550"/>
                  <a:gd name="connsiteX13" fmla="*/ 671797 w 827771"/>
                  <a:gd name="connsiteY13" fmla="*/ 178238 h 1158550"/>
                  <a:gd name="connsiteX14" fmla="*/ 448976 w 827771"/>
                  <a:gd name="connsiteY14" fmla="*/ 155959 h 1158550"/>
                  <a:gd name="connsiteX15" fmla="*/ 382130 w 827771"/>
                  <a:gd name="connsiteY15" fmla="*/ 122539 h 1158550"/>
                  <a:gd name="connsiteX16" fmla="*/ 370989 w 827771"/>
                  <a:gd name="connsiteY16" fmla="*/ 89119 h 1158550"/>
                  <a:gd name="connsiteX17" fmla="*/ 382130 w 827771"/>
                  <a:gd name="connsiteY17" fmla="*/ 44560 h 1158550"/>
                  <a:gd name="connsiteX18" fmla="*/ 415553 w 827771"/>
                  <a:gd name="connsiteY18" fmla="*/ 33420 h 1158550"/>
                  <a:gd name="connsiteX19" fmla="*/ 482400 w 827771"/>
                  <a:gd name="connsiteY19" fmla="*/ 0 h 1158550"/>
                  <a:gd name="connsiteX20" fmla="*/ 627233 w 827771"/>
                  <a:gd name="connsiteY20" fmla="*/ 11140 h 1158550"/>
                  <a:gd name="connsiteX21" fmla="*/ 694079 w 827771"/>
                  <a:gd name="connsiteY21" fmla="*/ 77979 h 1158550"/>
                  <a:gd name="connsiteX22" fmla="*/ 705220 w 827771"/>
                  <a:gd name="connsiteY22" fmla="*/ 111399 h 1158550"/>
                  <a:gd name="connsiteX23" fmla="*/ 694079 w 827771"/>
                  <a:gd name="connsiteY23" fmla="*/ 178238 h 1158550"/>
                  <a:gd name="connsiteX24" fmla="*/ 660656 w 827771"/>
                  <a:gd name="connsiteY24" fmla="*/ 200518 h 1158550"/>
                  <a:gd name="connsiteX25" fmla="*/ 538105 w 827771"/>
                  <a:gd name="connsiteY25" fmla="*/ 211658 h 1158550"/>
                  <a:gd name="connsiteX26" fmla="*/ 415553 w 827771"/>
                  <a:gd name="connsiteY26" fmla="*/ 256218 h 1158550"/>
                  <a:gd name="connsiteX27" fmla="*/ 415553 w 827771"/>
                  <a:gd name="connsiteY27" fmla="*/ 423316 h 1158550"/>
                  <a:gd name="connsiteX28" fmla="*/ 448976 w 827771"/>
                  <a:gd name="connsiteY28" fmla="*/ 434456 h 1158550"/>
                  <a:gd name="connsiteX29" fmla="*/ 515823 w 827771"/>
                  <a:gd name="connsiteY29" fmla="*/ 467876 h 1158550"/>
                  <a:gd name="connsiteX30" fmla="*/ 582669 w 827771"/>
                  <a:gd name="connsiteY30" fmla="*/ 490156 h 1158550"/>
                  <a:gd name="connsiteX31" fmla="*/ 660656 w 827771"/>
                  <a:gd name="connsiteY31" fmla="*/ 512435 h 1158550"/>
                  <a:gd name="connsiteX32" fmla="*/ 682938 w 827771"/>
                  <a:gd name="connsiteY32" fmla="*/ 545855 h 1158550"/>
                  <a:gd name="connsiteX33" fmla="*/ 671797 w 827771"/>
                  <a:gd name="connsiteY33" fmla="*/ 579275 h 1158550"/>
                  <a:gd name="connsiteX34" fmla="*/ 526964 w 827771"/>
                  <a:gd name="connsiteY34" fmla="*/ 612695 h 1158550"/>
                  <a:gd name="connsiteX35" fmla="*/ 370989 w 827771"/>
                  <a:gd name="connsiteY35" fmla="*/ 579275 h 1158550"/>
                  <a:gd name="connsiteX36" fmla="*/ 348707 w 827771"/>
                  <a:gd name="connsiteY36" fmla="*/ 512435 h 1158550"/>
                  <a:gd name="connsiteX37" fmla="*/ 337566 w 827771"/>
                  <a:gd name="connsiteY37" fmla="*/ 479016 h 1158550"/>
                  <a:gd name="connsiteX38" fmla="*/ 293002 w 827771"/>
                  <a:gd name="connsiteY38" fmla="*/ 456736 h 1158550"/>
                  <a:gd name="connsiteX39" fmla="*/ 248438 w 827771"/>
                  <a:gd name="connsiteY39" fmla="*/ 445596 h 1158550"/>
                  <a:gd name="connsiteX40" fmla="*/ 137028 w 827771"/>
                  <a:gd name="connsiteY40" fmla="*/ 456736 h 1158550"/>
                  <a:gd name="connsiteX41" fmla="*/ 103605 w 827771"/>
                  <a:gd name="connsiteY41" fmla="*/ 467876 h 1158550"/>
                  <a:gd name="connsiteX42" fmla="*/ 81323 w 827771"/>
                  <a:gd name="connsiteY42" fmla="*/ 512435 h 1158550"/>
                  <a:gd name="connsiteX43" fmla="*/ 70181 w 827771"/>
                  <a:gd name="connsiteY43" fmla="*/ 568135 h 1158550"/>
                  <a:gd name="connsiteX44" fmla="*/ 70181 w 827771"/>
                  <a:gd name="connsiteY44" fmla="*/ 735233 h 1158550"/>
                  <a:gd name="connsiteX45" fmla="*/ 304143 w 827771"/>
                  <a:gd name="connsiteY45" fmla="*/ 746373 h 1158550"/>
                  <a:gd name="connsiteX46" fmla="*/ 348707 w 827771"/>
                  <a:gd name="connsiteY46" fmla="*/ 757513 h 1158550"/>
                  <a:gd name="connsiteX47" fmla="*/ 393271 w 827771"/>
                  <a:gd name="connsiteY47" fmla="*/ 824353 h 1158550"/>
                  <a:gd name="connsiteX48" fmla="*/ 337566 w 827771"/>
                  <a:gd name="connsiteY48" fmla="*/ 935752 h 1158550"/>
                  <a:gd name="connsiteX49" fmla="*/ 36758 w 827771"/>
                  <a:gd name="connsiteY49" fmla="*/ 924612 h 1158550"/>
                  <a:gd name="connsiteX50" fmla="*/ 3335 w 827771"/>
                  <a:gd name="connsiteY50" fmla="*/ 902332 h 1158550"/>
                  <a:gd name="connsiteX51" fmla="*/ 14476 w 827771"/>
                  <a:gd name="connsiteY51" fmla="*/ 835492 h 1158550"/>
                  <a:gd name="connsiteX52" fmla="*/ 103605 w 827771"/>
                  <a:gd name="connsiteY52" fmla="*/ 813213 h 1158550"/>
                  <a:gd name="connsiteX53" fmla="*/ 203874 w 827771"/>
                  <a:gd name="connsiteY53" fmla="*/ 824353 h 1158550"/>
                  <a:gd name="connsiteX54" fmla="*/ 226156 w 827771"/>
                  <a:gd name="connsiteY54" fmla="*/ 857772 h 1158550"/>
                  <a:gd name="connsiteX55" fmla="*/ 248438 w 827771"/>
                  <a:gd name="connsiteY55" fmla="*/ 924612 h 1158550"/>
                  <a:gd name="connsiteX56" fmla="*/ 281861 w 827771"/>
                  <a:gd name="connsiteY56" fmla="*/ 1069430 h 1158550"/>
                  <a:gd name="connsiteX57" fmla="*/ 304143 w 827771"/>
                  <a:gd name="connsiteY57" fmla="*/ 1102850 h 1158550"/>
                  <a:gd name="connsiteX58" fmla="*/ 315284 w 827771"/>
                  <a:gd name="connsiteY58" fmla="*/ 1136270 h 1158550"/>
                  <a:gd name="connsiteX59" fmla="*/ 348707 w 827771"/>
                  <a:gd name="connsiteY59" fmla="*/ 1158550 h 1158550"/>
                  <a:gd name="connsiteX60" fmla="*/ 571528 w 827771"/>
                  <a:gd name="connsiteY60" fmla="*/ 1147410 h 1158550"/>
                  <a:gd name="connsiteX61" fmla="*/ 604951 w 827771"/>
                  <a:gd name="connsiteY61" fmla="*/ 1125130 h 1158550"/>
                  <a:gd name="connsiteX62" fmla="*/ 616092 w 827771"/>
                  <a:gd name="connsiteY62" fmla="*/ 1091710 h 1158550"/>
                  <a:gd name="connsiteX63" fmla="*/ 137028 w 827771"/>
                  <a:gd name="connsiteY63" fmla="*/ 1047151 h 1158550"/>
                  <a:gd name="connsiteX64" fmla="*/ 148169 w 827771"/>
                  <a:gd name="connsiteY64" fmla="*/ 969171 h 1158550"/>
                  <a:gd name="connsiteX65" fmla="*/ 181592 w 827771"/>
                  <a:gd name="connsiteY65" fmla="*/ 958031 h 1158550"/>
                  <a:gd name="connsiteX66" fmla="*/ 215015 w 827771"/>
                  <a:gd name="connsiteY66" fmla="*/ 935752 h 1158550"/>
                  <a:gd name="connsiteX67" fmla="*/ 259579 w 827771"/>
                  <a:gd name="connsiteY67" fmla="*/ 924612 h 1158550"/>
                  <a:gd name="connsiteX68" fmla="*/ 348707 w 827771"/>
                  <a:gd name="connsiteY68" fmla="*/ 902332 h 1158550"/>
                  <a:gd name="connsiteX69" fmla="*/ 393271 w 827771"/>
                  <a:gd name="connsiteY69" fmla="*/ 880052 h 1158550"/>
                  <a:gd name="connsiteX70" fmla="*/ 471259 w 827771"/>
                  <a:gd name="connsiteY70" fmla="*/ 846632 h 1158550"/>
                  <a:gd name="connsiteX71" fmla="*/ 538105 w 827771"/>
                  <a:gd name="connsiteY71" fmla="*/ 790933 h 1158550"/>
                  <a:gd name="connsiteX72" fmla="*/ 616092 w 827771"/>
                  <a:gd name="connsiteY72" fmla="*/ 746373 h 1158550"/>
                  <a:gd name="connsiteX73" fmla="*/ 649515 w 827771"/>
                  <a:gd name="connsiteY73" fmla="*/ 735233 h 1158550"/>
                  <a:gd name="connsiteX74" fmla="*/ 682938 w 827771"/>
                  <a:gd name="connsiteY74" fmla="*/ 679534 h 1158550"/>
                  <a:gd name="connsiteX75" fmla="*/ 727502 w 827771"/>
                  <a:gd name="connsiteY75" fmla="*/ 590415 h 1158550"/>
                  <a:gd name="connsiteX76" fmla="*/ 749784 w 827771"/>
                  <a:gd name="connsiteY76" fmla="*/ 556995 h 1158550"/>
                  <a:gd name="connsiteX77" fmla="*/ 794348 w 827771"/>
                  <a:gd name="connsiteY77" fmla="*/ 501296 h 1158550"/>
                  <a:gd name="connsiteX78" fmla="*/ 827771 w 827771"/>
                  <a:gd name="connsiteY78" fmla="*/ 412176 h 1158550"/>
                  <a:gd name="connsiteX79" fmla="*/ 816630 w 827771"/>
                  <a:gd name="connsiteY79" fmla="*/ 367617 h 1158550"/>
                  <a:gd name="connsiteX80" fmla="*/ 526964 w 827771"/>
                  <a:gd name="connsiteY80" fmla="*/ 423316 h 1158550"/>
                  <a:gd name="connsiteX81" fmla="*/ 526964 w 827771"/>
                  <a:gd name="connsiteY81" fmla="*/ 646114 h 1158550"/>
                  <a:gd name="connsiteX82" fmla="*/ 560387 w 827771"/>
                  <a:gd name="connsiteY82" fmla="*/ 657254 h 1158550"/>
                  <a:gd name="connsiteX83" fmla="*/ 671797 w 827771"/>
                  <a:gd name="connsiteY83" fmla="*/ 701814 h 1158550"/>
                  <a:gd name="connsiteX84" fmla="*/ 705220 w 827771"/>
                  <a:gd name="connsiteY84" fmla="*/ 712954 h 1158550"/>
                  <a:gd name="connsiteX85" fmla="*/ 727502 w 827771"/>
                  <a:gd name="connsiteY85" fmla="*/ 746373 h 1158550"/>
                  <a:gd name="connsiteX86" fmla="*/ 682938 w 827771"/>
                  <a:gd name="connsiteY86" fmla="*/ 790933 h 1158550"/>
                  <a:gd name="connsiteX87" fmla="*/ 638374 w 827771"/>
                  <a:gd name="connsiteY87" fmla="*/ 802073 h 1158550"/>
                  <a:gd name="connsiteX88" fmla="*/ 281861 w 827771"/>
                  <a:gd name="connsiteY88" fmla="*/ 790933 h 1158550"/>
                  <a:gd name="connsiteX89" fmla="*/ 226156 w 827771"/>
                  <a:gd name="connsiteY89" fmla="*/ 813213 h 11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27771" h="1158550">
                    <a:moveTo>
                      <a:pt x="226156" y="813213"/>
                    </a:moveTo>
                    <a:cubicBezTo>
                      <a:pt x="215015" y="805786"/>
                      <a:pt x="222158" y="767801"/>
                      <a:pt x="215015" y="746373"/>
                    </a:cubicBezTo>
                    <a:cubicBezTo>
                      <a:pt x="210781" y="733671"/>
                      <a:pt x="192733" y="726343"/>
                      <a:pt x="192733" y="712954"/>
                    </a:cubicBezTo>
                    <a:cubicBezTo>
                      <a:pt x="192733" y="671438"/>
                      <a:pt x="201196" y="629564"/>
                      <a:pt x="215015" y="590415"/>
                    </a:cubicBezTo>
                    <a:cubicBezTo>
                      <a:pt x="227150" y="556035"/>
                      <a:pt x="257226" y="516627"/>
                      <a:pt x="293002" y="501296"/>
                    </a:cubicBezTo>
                    <a:cubicBezTo>
                      <a:pt x="307076" y="495265"/>
                      <a:pt x="322843" y="494362"/>
                      <a:pt x="337566" y="490156"/>
                    </a:cubicBezTo>
                    <a:cubicBezTo>
                      <a:pt x="348858" y="486930"/>
                      <a:pt x="359659" y="482106"/>
                      <a:pt x="370989" y="479016"/>
                    </a:cubicBezTo>
                    <a:cubicBezTo>
                      <a:pt x="400534" y="470959"/>
                      <a:pt x="431065" y="466419"/>
                      <a:pt x="460118" y="456736"/>
                    </a:cubicBezTo>
                    <a:cubicBezTo>
                      <a:pt x="511505" y="439608"/>
                      <a:pt x="482025" y="447899"/>
                      <a:pt x="549246" y="434456"/>
                    </a:cubicBezTo>
                    <a:cubicBezTo>
                      <a:pt x="560387" y="427029"/>
                      <a:pt x="570693" y="418164"/>
                      <a:pt x="582669" y="412176"/>
                    </a:cubicBezTo>
                    <a:cubicBezTo>
                      <a:pt x="593173" y="406925"/>
                      <a:pt x="605826" y="406739"/>
                      <a:pt x="616092" y="401036"/>
                    </a:cubicBezTo>
                    <a:cubicBezTo>
                      <a:pt x="676060" y="367724"/>
                      <a:pt x="675761" y="363653"/>
                      <a:pt x="716361" y="323057"/>
                    </a:cubicBezTo>
                    <a:cubicBezTo>
                      <a:pt x="727635" y="277966"/>
                      <a:pt x="743341" y="237937"/>
                      <a:pt x="716361" y="189378"/>
                    </a:cubicBezTo>
                    <a:cubicBezTo>
                      <a:pt x="708924" y="175993"/>
                      <a:pt x="686931" y="180566"/>
                      <a:pt x="671797" y="178238"/>
                    </a:cubicBezTo>
                    <a:cubicBezTo>
                      <a:pt x="626542" y="171277"/>
                      <a:pt x="488186" y="159523"/>
                      <a:pt x="448976" y="155959"/>
                    </a:cubicBezTo>
                    <a:cubicBezTo>
                      <a:pt x="426959" y="148621"/>
                      <a:pt x="397837" y="142171"/>
                      <a:pt x="382130" y="122539"/>
                    </a:cubicBezTo>
                    <a:cubicBezTo>
                      <a:pt x="374794" y="113370"/>
                      <a:pt x="374703" y="100259"/>
                      <a:pt x="370989" y="89119"/>
                    </a:cubicBezTo>
                    <a:cubicBezTo>
                      <a:pt x="374703" y="74266"/>
                      <a:pt x="372565" y="56515"/>
                      <a:pt x="382130" y="44560"/>
                    </a:cubicBezTo>
                    <a:cubicBezTo>
                      <a:pt x="389467" y="35390"/>
                      <a:pt x="405049" y="38671"/>
                      <a:pt x="415553" y="33420"/>
                    </a:cubicBezTo>
                    <a:cubicBezTo>
                      <a:pt x="501940" y="-9770"/>
                      <a:pt x="398390" y="28000"/>
                      <a:pt x="482400" y="0"/>
                    </a:cubicBezTo>
                    <a:cubicBezTo>
                      <a:pt x="530678" y="3713"/>
                      <a:pt x="581798" y="-5598"/>
                      <a:pt x="627233" y="11140"/>
                    </a:cubicBezTo>
                    <a:cubicBezTo>
                      <a:pt x="656800" y="22032"/>
                      <a:pt x="694079" y="77979"/>
                      <a:pt x="694079" y="77979"/>
                    </a:cubicBezTo>
                    <a:cubicBezTo>
                      <a:pt x="697793" y="89119"/>
                      <a:pt x="705220" y="99656"/>
                      <a:pt x="705220" y="111399"/>
                    </a:cubicBezTo>
                    <a:cubicBezTo>
                      <a:pt x="705220" y="133986"/>
                      <a:pt x="704181" y="158036"/>
                      <a:pt x="694079" y="178238"/>
                    </a:cubicBezTo>
                    <a:cubicBezTo>
                      <a:pt x="688091" y="190214"/>
                      <a:pt x="673748" y="197713"/>
                      <a:pt x="660656" y="200518"/>
                    </a:cubicBezTo>
                    <a:cubicBezTo>
                      <a:pt x="620548" y="209112"/>
                      <a:pt x="578955" y="207945"/>
                      <a:pt x="538105" y="211658"/>
                    </a:cubicBezTo>
                    <a:cubicBezTo>
                      <a:pt x="435986" y="237185"/>
                      <a:pt x="474457" y="216952"/>
                      <a:pt x="415553" y="256218"/>
                    </a:cubicBezTo>
                    <a:cubicBezTo>
                      <a:pt x="394725" y="318694"/>
                      <a:pt x="386474" y="328818"/>
                      <a:pt x="415553" y="423316"/>
                    </a:cubicBezTo>
                    <a:cubicBezTo>
                      <a:pt x="419007" y="434540"/>
                      <a:pt x="437835" y="430743"/>
                      <a:pt x="448976" y="434456"/>
                    </a:cubicBezTo>
                    <a:cubicBezTo>
                      <a:pt x="484770" y="470245"/>
                      <a:pt x="457158" y="450278"/>
                      <a:pt x="515823" y="467876"/>
                    </a:cubicBezTo>
                    <a:cubicBezTo>
                      <a:pt x="538320" y="474624"/>
                      <a:pt x="559883" y="484460"/>
                      <a:pt x="582669" y="490156"/>
                    </a:cubicBezTo>
                    <a:cubicBezTo>
                      <a:pt x="638626" y="504144"/>
                      <a:pt x="612707" y="496455"/>
                      <a:pt x="660656" y="512435"/>
                    </a:cubicBezTo>
                    <a:cubicBezTo>
                      <a:pt x="668083" y="523575"/>
                      <a:pt x="680737" y="532648"/>
                      <a:pt x="682938" y="545855"/>
                    </a:cubicBezTo>
                    <a:cubicBezTo>
                      <a:pt x="684869" y="557438"/>
                      <a:pt x="681353" y="572450"/>
                      <a:pt x="671797" y="579275"/>
                    </a:cubicBezTo>
                    <a:cubicBezTo>
                      <a:pt x="641211" y="601120"/>
                      <a:pt x="559809" y="608003"/>
                      <a:pt x="526964" y="612695"/>
                    </a:cubicBezTo>
                    <a:cubicBezTo>
                      <a:pt x="519073" y="611978"/>
                      <a:pt x="396763" y="620509"/>
                      <a:pt x="370989" y="579275"/>
                    </a:cubicBezTo>
                    <a:cubicBezTo>
                      <a:pt x="358541" y="559360"/>
                      <a:pt x="356134" y="534715"/>
                      <a:pt x="348707" y="512435"/>
                    </a:cubicBezTo>
                    <a:cubicBezTo>
                      <a:pt x="344993" y="501295"/>
                      <a:pt x="348069" y="484267"/>
                      <a:pt x="337566" y="479016"/>
                    </a:cubicBezTo>
                    <a:cubicBezTo>
                      <a:pt x="322711" y="471589"/>
                      <a:pt x="308552" y="462567"/>
                      <a:pt x="293002" y="456736"/>
                    </a:cubicBezTo>
                    <a:cubicBezTo>
                      <a:pt x="278665" y="451360"/>
                      <a:pt x="263293" y="449309"/>
                      <a:pt x="248438" y="445596"/>
                    </a:cubicBezTo>
                    <a:cubicBezTo>
                      <a:pt x="211301" y="449309"/>
                      <a:pt x="173916" y="451061"/>
                      <a:pt x="137028" y="456736"/>
                    </a:cubicBezTo>
                    <a:cubicBezTo>
                      <a:pt x="125421" y="458522"/>
                      <a:pt x="111909" y="459573"/>
                      <a:pt x="103605" y="467876"/>
                    </a:cubicBezTo>
                    <a:cubicBezTo>
                      <a:pt x="91862" y="479618"/>
                      <a:pt x="88750" y="497582"/>
                      <a:pt x="81323" y="512435"/>
                    </a:cubicBezTo>
                    <a:cubicBezTo>
                      <a:pt x="77609" y="531002"/>
                      <a:pt x="74774" y="549766"/>
                      <a:pt x="70181" y="568135"/>
                    </a:cubicBezTo>
                    <a:cubicBezTo>
                      <a:pt x="58313" y="615600"/>
                      <a:pt x="6987" y="697895"/>
                      <a:pt x="70181" y="735233"/>
                    </a:cubicBezTo>
                    <a:cubicBezTo>
                      <a:pt x="137400" y="774949"/>
                      <a:pt x="226156" y="742660"/>
                      <a:pt x="304143" y="746373"/>
                    </a:cubicBezTo>
                    <a:cubicBezTo>
                      <a:pt x="318998" y="750086"/>
                      <a:pt x="337183" y="747431"/>
                      <a:pt x="348707" y="757513"/>
                    </a:cubicBezTo>
                    <a:cubicBezTo>
                      <a:pt x="368860" y="775146"/>
                      <a:pt x="393271" y="824353"/>
                      <a:pt x="393271" y="824353"/>
                    </a:cubicBezTo>
                    <a:cubicBezTo>
                      <a:pt x="367741" y="926462"/>
                      <a:pt x="396468" y="896488"/>
                      <a:pt x="337566" y="935752"/>
                    </a:cubicBezTo>
                    <a:cubicBezTo>
                      <a:pt x="237297" y="932039"/>
                      <a:pt x="136598" y="934595"/>
                      <a:pt x="36758" y="924612"/>
                    </a:cubicBezTo>
                    <a:cubicBezTo>
                      <a:pt x="23435" y="923280"/>
                      <a:pt x="6583" y="915322"/>
                      <a:pt x="3335" y="902332"/>
                    </a:cubicBezTo>
                    <a:cubicBezTo>
                      <a:pt x="-2144" y="880419"/>
                      <a:pt x="-2407" y="850497"/>
                      <a:pt x="14476" y="835492"/>
                    </a:cubicBezTo>
                    <a:cubicBezTo>
                      <a:pt x="37366" y="815148"/>
                      <a:pt x="103605" y="813213"/>
                      <a:pt x="103605" y="813213"/>
                    </a:cubicBezTo>
                    <a:cubicBezTo>
                      <a:pt x="137028" y="816926"/>
                      <a:pt x="172270" y="812862"/>
                      <a:pt x="203874" y="824353"/>
                    </a:cubicBezTo>
                    <a:cubicBezTo>
                      <a:pt x="216457" y="828928"/>
                      <a:pt x="220718" y="845537"/>
                      <a:pt x="226156" y="857772"/>
                    </a:cubicBezTo>
                    <a:cubicBezTo>
                      <a:pt x="235695" y="879233"/>
                      <a:pt x="243832" y="901583"/>
                      <a:pt x="248438" y="924612"/>
                    </a:cubicBezTo>
                    <a:cubicBezTo>
                      <a:pt x="253715" y="950994"/>
                      <a:pt x="274183" y="1057914"/>
                      <a:pt x="281861" y="1069430"/>
                    </a:cubicBezTo>
                    <a:cubicBezTo>
                      <a:pt x="289288" y="1080570"/>
                      <a:pt x="298155" y="1090875"/>
                      <a:pt x="304143" y="1102850"/>
                    </a:cubicBezTo>
                    <a:cubicBezTo>
                      <a:pt x="309395" y="1113353"/>
                      <a:pt x="307948" y="1127101"/>
                      <a:pt x="315284" y="1136270"/>
                    </a:cubicBezTo>
                    <a:cubicBezTo>
                      <a:pt x="323649" y="1146725"/>
                      <a:pt x="337566" y="1151123"/>
                      <a:pt x="348707" y="1158550"/>
                    </a:cubicBezTo>
                    <a:cubicBezTo>
                      <a:pt x="422981" y="1154837"/>
                      <a:pt x="497786" y="1157028"/>
                      <a:pt x="571528" y="1147410"/>
                    </a:cubicBezTo>
                    <a:cubicBezTo>
                      <a:pt x="584805" y="1145678"/>
                      <a:pt x="596586" y="1135585"/>
                      <a:pt x="604951" y="1125130"/>
                    </a:cubicBezTo>
                    <a:cubicBezTo>
                      <a:pt x="612287" y="1115961"/>
                      <a:pt x="612378" y="1102850"/>
                      <a:pt x="616092" y="1091710"/>
                    </a:cubicBezTo>
                    <a:cubicBezTo>
                      <a:pt x="553405" y="903665"/>
                      <a:pt x="645986" y="1146450"/>
                      <a:pt x="137028" y="1047151"/>
                    </a:cubicBezTo>
                    <a:cubicBezTo>
                      <a:pt x="111257" y="1042123"/>
                      <a:pt x="136426" y="992656"/>
                      <a:pt x="148169" y="969171"/>
                    </a:cubicBezTo>
                    <a:cubicBezTo>
                      <a:pt x="153421" y="958667"/>
                      <a:pt x="171088" y="963282"/>
                      <a:pt x="181592" y="958031"/>
                    </a:cubicBezTo>
                    <a:cubicBezTo>
                      <a:pt x="193568" y="952044"/>
                      <a:pt x="202708" y="941026"/>
                      <a:pt x="215015" y="935752"/>
                    </a:cubicBezTo>
                    <a:cubicBezTo>
                      <a:pt x="229089" y="929721"/>
                      <a:pt x="244856" y="928818"/>
                      <a:pt x="259579" y="924612"/>
                    </a:cubicBezTo>
                    <a:cubicBezTo>
                      <a:pt x="339515" y="901775"/>
                      <a:pt x="235453" y="924981"/>
                      <a:pt x="348707" y="902332"/>
                    </a:cubicBezTo>
                    <a:cubicBezTo>
                      <a:pt x="363562" y="894905"/>
                      <a:pt x="378006" y="886594"/>
                      <a:pt x="393271" y="880052"/>
                    </a:cubicBezTo>
                    <a:cubicBezTo>
                      <a:pt x="431013" y="863878"/>
                      <a:pt x="432364" y="873856"/>
                      <a:pt x="471259" y="846632"/>
                    </a:cubicBezTo>
                    <a:cubicBezTo>
                      <a:pt x="495020" y="830001"/>
                      <a:pt x="515210" y="808738"/>
                      <a:pt x="538105" y="790933"/>
                    </a:cubicBezTo>
                    <a:cubicBezTo>
                      <a:pt x="560992" y="773134"/>
                      <a:pt x="589761" y="757657"/>
                      <a:pt x="616092" y="746373"/>
                    </a:cubicBezTo>
                    <a:cubicBezTo>
                      <a:pt x="626886" y="741747"/>
                      <a:pt x="638374" y="738946"/>
                      <a:pt x="649515" y="735233"/>
                    </a:cubicBezTo>
                    <a:cubicBezTo>
                      <a:pt x="660656" y="716667"/>
                      <a:pt x="672672" y="698598"/>
                      <a:pt x="682938" y="679534"/>
                    </a:cubicBezTo>
                    <a:cubicBezTo>
                      <a:pt x="698686" y="650291"/>
                      <a:pt x="709077" y="618049"/>
                      <a:pt x="727502" y="590415"/>
                    </a:cubicBezTo>
                    <a:cubicBezTo>
                      <a:pt x="734929" y="579275"/>
                      <a:pt x="741750" y="567706"/>
                      <a:pt x="749784" y="556995"/>
                    </a:cubicBezTo>
                    <a:cubicBezTo>
                      <a:pt x="764051" y="537974"/>
                      <a:pt x="781158" y="521079"/>
                      <a:pt x="794348" y="501296"/>
                    </a:cubicBezTo>
                    <a:cubicBezTo>
                      <a:pt x="817652" y="466344"/>
                      <a:pt x="817973" y="451364"/>
                      <a:pt x="827771" y="412176"/>
                    </a:cubicBezTo>
                    <a:cubicBezTo>
                      <a:pt x="824057" y="397323"/>
                      <a:pt x="831822" y="369516"/>
                      <a:pt x="816630" y="367617"/>
                    </a:cubicBezTo>
                    <a:cubicBezTo>
                      <a:pt x="573584" y="337240"/>
                      <a:pt x="604793" y="319555"/>
                      <a:pt x="526964" y="423316"/>
                    </a:cubicBezTo>
                    <a:cubicBezTo>
                      <a:pt x="505815" y="507905"/>
                      <a:pt x="497640" y="521500"/>
                      <a:pt x="526964" y="646114"/>
                    </a:cubicBezTo>
                    <a:cubicBezTo>
                      <a:pt x="529654" y="657545"/>
                      <a:pt x="549593" y="652628"/>
                      <a:pt x="560387" y="657254"/>
                    </a:cubicBezTo>
                    <a:cubicBezTo>
                      <a:pt x="675138" y="706428"/>
                      <a:pt x="519645" y="651101"/>
                      <a:pt x="671797" y="701814"/>
                    </a:cubicBezTo>
                    <a:lnTo>
                      <a:pt x="705220" y="712954"/>
                    </a:lnTo>
                    <a:cubicBezTo>
                      <a:pt x="712647" y="724094"/>
                      <a:pt x="725301" y="733166"/>
                      <a:pt x="727502" y="746373"/>
                    </a:cubicBezTo>
                    <a:cubicBezTo>
                      <a:pt x="733579" y="782832"/>
                      <a:pt x="706568" y="784182"/>
                      <a:pt x="682938" y="790933"/>
                    </a:cubicBezTo>
                    <a:cubicBezTo>
                      <a:pt x="668215" y="795139"/>
                      <a:pt x="653229" y="798360"/>
                      <a:pt x="638374" y="802073"/>
                    </a:cubicBezTo>
                    <a:cubicBezTo>
                      <a:pt x="519536" y="798360"/>
                      <a:pt x="400563" y="797715"/>
                      <a:pt x="281861" y="790933"/>
                    </a:cubicBezTo>
                    <a:cubicBezTo>
                      <a:pt x="25238" y="776270"/>
                      <a:pt x="237297" y="820640"/>
                      <a:pt x="226156" y="813213"/>
                    </a:cubicBez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1123849" y="1907254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916966" y="2433454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824262" y="1971753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5400000">
                <a:off x="1570034" y="1525570"/>
                <a:ext cx="665009" cy="1557378"/>
              </a:xfrm>
              <a:custGeom>
                <a:avLst/>
                <a:gdLst>
                  <a:gd name="connsiteX0" fmla="*/ 226156 w 827771"/>
                  <a:gd name="connsiteY0" fmla="*/ 813213 h 1158550"/>
                  <a:gd name="connsiteX1" fmla="*/ 215015 w 827771"/>
                  <a:gd name="connsiteY1" fmla="*/ 746373 h 1158550"/>
                  <a:gd name="connsiteX2" fmla="*/ 192733 w 827771"/>
                  <a:gd name="connsiteY2" fmla="*/ 712954 h 1158550"/>
                  <a:gd name="connsiteX3" fmla="*/ 215015 w 827771"/>
                  <a:gd name="connsiteY3" fmla="*/ 590415 h 1158550"/>
                  <a:gd name="connsiteX4" fmla="*/ 293002 w 827771"/>
                  <a:gd name="connsiteY4" fmla="*/ 501296 h 1158550"/>
                  <a:gd name="connsiteX5" fmla="*/ 337566 w 827771"/>
                  <a:gd name="connsiteY5" fmla="*/ 490156 h 1158550"/>
                  <a:gd name="connsiteX6" fmla="*/ 370989 w 827771"/>
                  <a:gd name="connsiteY6" fmla="*/ 479016 h 1158550"/>
                  <a:gd name="connsiteX7" fmla="*/ 460118 w 827771"/>
                  <a:gd name="connsiteY7" fmla="*/ 456736 h 1158550"/>
                  <a:gd name="connsiteX8" fmla="*/ 549246 w 827771"/>
                  <a:gd name="connsiteY8" fmla="*/ 434456 h 1158550"/>
                  <a:gd name="connsiteX9" fmla="*/ 582669 w 827771"/>
                  <a:gd name="connsiteY9" fmla="*/ 412176 h 1158550"/>
                  <a:gd name="connsiteX10" fmla="*/ 616092 w 827771"/>
                  <a:gd name="connsiteY10" fmla="*/ 401036 h 1158550"/>
                  <a:gd name="connsiteX11" fmla="*/ 716361 w 827771"/>
                  <a:gd name="connsiteY11" fmla="*/ 323057 h 1158550"/>
                  <a:gd name="connsiteX12" fmla="*/ 716361 w 827771"/>
                  <a:gd name="connsiteY12" fmla="*/ 189378 h 1158550"/>
                  <a:gd name="connsiteX13" fmla="*/ 671797 w 827771"/>
                  <a:gd name="connsiteY13" fmla="*/ 178238 h 1158550"/>
                  <a:gd name="connsiteX14" fmla="*/ 448976 w 827771"/>
                  <a:gd name="connsiteY14" fmla="*/ 155959 h 1158550"/>
                  <a:gd name="connsiteX15" fmla="*/ 382130 w 827771"/>
                  <a:gd name="connsiteY15" fmla="*/ 122539 h 1158550"/>
                  <a:gd name="connsiteX16" fmla="*/ 370989 w 827771"/>
                  <a:gd name="connsiteY16" fmla="*/ 89119 h 1158550"/>
                  <a:gd name="connsiteX17" fmla="*/ 382130 w 827771"/>
                  <a:gd name="connsiteY17" fmla="*/ 44560 h 1158550"/>
                  <a:gd name="connsiteX18" fmla="*/ 415553 w 827771"/>
                  <a:gd name="connsiteY18" fmla="*/ 33420 h 1158550"/>
                  <a:gd name="connsiteX19" fmla="*/ 482400 w 827771"/>
                  <a:gd name="connsiteY19" fmla="*/ 0 h 1158550"/>
                  <a:gd name="connsiteX20" fmla="*/ 627233 w 827771"/>
                  <a:gd name="connsiteY20" fmla="*/ 11140 h 1158550"/>
                  <a:gd name="connsiteX21" fmla="*/ 694079 w 827771"/>
                  <a:gd name="connsiteY21" fmla="*/ 77979 h 1158550"/>
                  <a:gd name="connsiteX22" fmla="*/ 705220 w 827771"/>
                  <a:gd name="connsiteY22" fmla="*/ 111399 h 1158550"/>
                  <a:gd name="connsiteX23" fmla="*/ 694079 w 827771"/>
                  <a:gd name="connsiteY23" fmla="*/ 178238 h 1158550"/>
                  <a:gd name="connsiteX24" fmla="*/ 660656 w 827771"/>
                  <a:gd name="connsiteY24" fmla="*/ 200518 h 1158550"/>
                  <a:gd name="connsiteX25" fmla="*/ 538105 w 827771"/>
                  <a:gd name="connsiteY25" fmla="*/ 211658 h 1158550"/>
                  <a:gd name="connsiteX26" fmla="*/ 415553 w 827771"/>
                  <a:gd name="connsiteY26" fmla="*/ 256218 h 1158550"/>
                  <a:gd name="connsiteX27" fmla="*/ 415553 w 827771"/>
                  <a:gd name="connsiteY27" fmla="*/ 423316 h 1158550"/>
                  <a:gd name="connsiteX28" fmla="*/ 448976 w 827771"/>
                  <a:gd name="connsiteY28" fmla="*/ 434456 h 1158550"/>
                  <a:gd name="connsiteX29" fmla="*/ 515823 w 827771"/>
                  <a:gd name="connsiteY29" fmla="*/ 467876 h 1158550"/>
                  <a:gd name="connsiteX30" fmla="*/ 582669 w 827771"/>
                  <a:gd name="connsiteY30" fmla="*/ 490156 h 1158550"/>
                  <a:gd name="connsiteX31" fmla="*/ 660656 w 827771"/>
                  <a:gd name="connsiteY31" fmla="*/ 512435 h 1158550"/>
                  <a:gd name="connsiteX32" fmla="*/ 682938 w 827771"/>
                  <a:gd name="connsiteY32" fmla="*/ 545855 h 1158550"/>
                  <a:gd name="connsiteX33" fmla="*/ 671797 w 827771"/>
                  <a:gd name="connsiteY33" fmla="*/ 579275 h 1158550"/>
                  <a:gd name="connsiteX34" fmla="*/ 526964 w 827771"/>
                  <a:gd name="connsiteY34" fmla="*/ 612695 h 1158550"/>
                  <a:gd name="connsiteX35" fmla="*/ 370989 w 827771"/>
                  <a:gd name="connsiteY35" fmla="*/ 579275 h 1158550"/>
                  <a:gd name="connsiteX36" fmla="*/ 348707 w 827771"/>
                  <a:gd name="connsiteY36" fmla="*/ 512435 h 1158550"/>
                  <a:gd name="connsiteX37" fmla="*/ 337566 w 827771"/>
                  <a:gd name="connsiteY37" fmla="*/ 479016 h 1158550"/>
                  <a:gd name="connsiteX38" fmla="*/ 293002 w 827771"/>
                  <a:gd name="connsiteY38" fmla="*/ 456736 h 1158550"/>
                  <a:gd name="connsiteX39" fmla="*/ 248438 w 827771"/>
                  <a:gd name="connsiteY39" fmla="*/ 445596 h 1158550"/>
                  <a:gd name="connsiteX40" fmla="*/ 137028 w 827771"/>
                  <a:gd name="connsiteY40" fmla="*/ 456736 h 1158550"/>
                  <a:gd name="connsiteX41" fmla="*/ 103605 w 827771"/>
                  <a:gd name="connsiteY41" fmla="*/ 467876 h 1158550"/>
                  <a:gd name="connsiteX42" fmla="*/ 81323 w 827771"/>
                  <a:gd name="connsiteY42" fmla="*/ 512435 h 1158550"/>
                  <a:gd name="connsiteX43" fmla="*/ 70181 w 827771"/>
                  <a:gd name="connsiteY43" fmla="*/ 568135 h 1158550"/>
                  <a:gd name="connsiteX44" fmla="*/ 70181 w 827771"/>
                  <a:gd name="connsiteY44" fmla="*/ 735233 h 1158550"/>
                  <a:gd name="connsiteX45" fmla="*/ 304143 w 827771"/>
                  <a:gd name="connsiteY45" fmla="*/ 746373 h 1158550"/>
                  <a:gd name="connsiteX46" fmla="*/ 348707 w 827771"/>
                  <a:gd name="connsiteY46" fmla="*/ 757513 h 1158550"/>
                  <a:gd name="connsiteX47" fmla="*/ 393271 w 827771"/>
                  <a:gd name="connsiteY47" fmla="*/ 824353 h 1158550"/>
                  <a:gd name="connsiteX48" fmla="*/ 337566 w 827771"/>
                  <a:gd name="connsiteY48" fmla="*/ 935752 h 1158550"/>
                  <a:gd name="connsiteX49" fmla="*/ 36758 w 827771"/>
                  <a:gd name="connsiteY49" fmla="*/ 924612 h 1158550"/>
                  <a:gd name="connsiteX50" fmla="*/ 3335 w 827771"/>
                  <a:gd name="connsiteY50" fmla="*/ 902332 h 1158550"/>
                  <a:gd name="connsiteX51" fmla="*/ 14476 w 827771"/>
                  <a:gd name="connsiteY51" fmla="*/ 835492 h 1158550"/>
                  <a:gd name="connsiteX52" fmla="*/ 103605 w 827771"/>
                  <a:gd name="connsiteY52" fmla="*/ 813213 h 1158550"/>
                  <a:gd name="connsiteX53" fmla="*/ 203874 w 827771"/>
                  <a:gd name="connsiteY53" fmla="*/ 824353 h 1158550"/>
                  <a:gd name="connsiteX54" fmla="*/ 226156 w 827771"/>
                  <a:gd name="connsiteY54" fmla="*/ 857772 h 1158550"/>
                  <a:gd name="connsiteX55" fmla="*/ 248438 w 827771"/>
                  <a:gd name="connsiteY55" fmla="*/ 924612 h 1158550"/>
                  <a:gd name="connsiteX56" fmla="*/ 281861 w 827771"/>
                  <a:gd name="connsiteY56" fmla="*/ 1069430 h 1158550"/>
                  <a:gd name="connsiteX57" fmla="*/ 304143 w 827771"/>
                  <a:gd name="connsiteY57" fmla="*/ 1102850 h 1158550"/>
                  <a:gd name="connsiteX58" fmla="*/ 315284 w 827771"/>
                  <a:gd name="connsiteY58" fmla="*/ 1136270 h 1158550"/>
                  <a:gd name="connsiteX59" fmla="*/ 348707 w 827771"/>
                  <a:gd name="connsiteY59" fmla="*/ 1158550 h 1158550"/>
                  <a:gd name="connsiteX60" fmla="*/ 571528 w 827771"/>
                  <a:gd name="connsiteY60" fmla="*/ 1147410 h 1158550"/>
                  <a:gd name="connsiteX61" fmla="*/ 604951 w 827771"/>
                  <a:gd name="connsiteY61" fmla="*/ 1125130 h 1158550"/>
                  <a:gd name="connsiteX62" fmla="*/ 616092 w 827771"/>
                  <a:gd name="connsiteY62" fmla="*/ 1091710 h 1158550"/>
                  <a:gd name="connsiteX63" fmla="*/ 137028 w 827771"/>
                  <a:gd name="connsiteY63" fmla="*/ 1047151 h 1158550"/>
                  <a:gd name="connsiteX64" fmla="*/ 148169 w 827771"/>
                  <a:gd name="connsiteY64" fmla="*/ 969171 h 1158550"/>
                  <a:gd name="connsiteX65" fmla="*/ 181592 w 827771"/>
                  <a:gd name="connsiteY65" fmla="*/ 958031 h 1158550"/>
                  <a:gd name="connsiteX66" fmla="*/ 215015 w 827771"/>
                  <a:gd name="connsiteY66" fmla="*/ 935752 h 1158550"/>
                  <a:gd name="connsiteX67" fmla="*/ 259579 w 827771"/>
                  <a:gd name="connsiteY67" fmla="*/ 924612 h 1158550"/>
                  <a:gd name="connsiteX68" fmla="*/ 348707 w 827771"/>
                  <a:gd name="connsiteY68" fmla="*/ 902332 h 1158550"/>
                  <a:gd name="connsiteX69" fmla="*/ 393271 w 827771"/>
                  <a:gd name="connsiteY69" fmla="*/ 880052 h 1158550"/>
                  <a:gd name="connsiteX70" fmla="*/ 471259 w 827771"/>
                  <a:gd name="connsiteY70" fmla="*/ 846632 h 1158550"/>
                  <a:gd name="connsiteX71" fmla="*/ 538105 w 827771"/>
                  <a:gd name="connsiteY71" fmla="*/ 790933 h 1158550"/>
                  <a:gd name="connsiteX72" fmla="*/ 616092 w 827771"/>
                  <a:gd name="connsiteY72" fmla="*/ 746373 h 1158550"/>
                  <a:gd name="connsiteX73" fmla="*/ 649515 w 827771"/>
                  <a:gd name="connsiteY73" fmla="*/ 735233 h 1158550"/>
                  <a:gd name="connsiteX74" fmla="*/ 682938 w 827771"/>
                  <a:gd name="connsiteY74" fmla="*/ 679534 h 1158550"/>
                  <a:gd name="connsiteX75" fmla="*/ 727502 w 827771"/>
                  <a:gd name="connsiteY75" fmla="*/ 590415 h 1158550"/>
                  <a:gd name="connsiteX76" fmla="*/ 749784 w 827771"/>
                  <a:gd name="connsiteY76" fmla="*/ 556995 h 1158550"/>
                  <a:gd name="connsiteX77" fmla="*/ 794348 w 827771"/>
                  <a:gd name="connsiteY77" fmla="*/ 501296 h 1158550"/>
                  <a:gd name="connsiteX78" fmla="*/ 827771 w 827771"/>
                  <a:gd name="connsiteY78" fmla="*/ 412176 h 1158550"/>
                  <a:gd name="connsiteX79" fmla="*/ 816630 w 827771"/>
                  <a:gd name="connsiteY79" fmla="*/ 367617 h 1158550"/>
                  <a:gd name="connsiteX80" fmla="*/ 526964 w 827771"/>
                  <a:gd name="connsiteY80" fmla="*/ 423316 h 1158550"/>
                  <a:gd name="connsiteX81" fmla="*/ 526964 w 827771"/>
                  <a:gd name="connsiteY81" fmla="*/ 646114 h 1158550"/>
                  <a:gd name="connsiteX82" fmla="*/ 560387 w 827771"/>
                  <a:gd name="connsiteY82" fmla="*/ 657254 h 1158550"/>
                  <a:gd name="connsiteX83" fmla="*/ 671797 w 827771"/>
                  <a:gd name="connsiteY83" fmla="*/ 701814 h 1158550"/>
                  <a:gd name="connsiteX84" fmla="*/ 705220 w 827771"/>
                  <a:gd name="connsiteY84" fmla="*/ 712954 h 1158550"/>
                  <a:gd name="connsiteX85" fmla="*/ 727502 w 827771"/>
                  <a:gd name="connsiteY85" fmla="*/ 746373 h 1158550"/>
                  <a:gd name="connsiteX86" fmla="*/ 682938 w 827771"/>
                  <a:gd name="connsiteY86" fmla="*/ 790933 h 1158550"/>
                  <a:gd name="connsiteX87" fmla="*/ 638374 w 827771"/>
                  <a:gd name="connsiteY87" fmla="*/ 802073 h 1158550"/>
                  <a:gd name="connsiteX88" fmla="*/ 281861 w 827771"/>
                  <a:gd name="connsiteY88" fmla="*/ 790933 h 1158550"/>
                  <a:gd name="connsiteX89" fmla="*/ 226156 w 827771"/>
                  <a:gd name="connsiteY89" fmla="*/ 813213 h 11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27771" h="1158550">
                    <a:moveTo>
                      <a:pt x="226156" y="813213"/>
                    </a:moveTo>
                    <a:cubicBezTo>
                      <a:pt x="215015" y="805786"/>
                      <a:pt x="222158" y="767801"/>
                      <a:pt x="215015" y="746373"/>
                    </a:cubicBezTo>
                    <a:cubicBezTo>
                      <a:pt x="210781" y="733671"/>
                      <a:pt x="192733" y="726343"/>
                      <a:pt x="192733" y="712954"/>
                    </a:cubicBezTo>
                    <a:cubicBezTo>
                      <a:pt x="192733" y="671438"/>
                      <a:pt x="201196" y="629564"/>
                      <a:pt x="215015" y="590415"/>
                    </a:cubicBezTo>
                    <a:cubicBezTo>
                      <a:pt x="227150" y="556035"/>
                      <a:pt x="257226" y="516627"/>
                      <a:pt x="293002" y="501296"/>
                    </a:cubicBezTo>
                    <a:cubicBezTo>
                      <a:pt x="307076" y="495265"/>
                      <a:pt x="322843" y="494362"/>
                      <a:pt x="337566" y="490156"/>
                    </a:cubicBezTo>
                    <a:cubicBezTo>
                      <a:pt x="348858" y="486930"/>
                      <a:pt x="359659" y="482106"/>
                      <a:pt x="370989" y="479016"/>
                    </a:cubicBezTo>
                    <a:cubicBezTo>
                      <a:pt x="400534" y="470959"/>
                      <a:pt x="431065" y="466419"/>
                      <a:pt x="460118" y="456736"/>
                    </a:cubicBezTo>
                    <a:cubicBezTo>
                      <a:pt x="511505" y="439608"/>
                      <a:pt x="482025" y="447899"/>
                      <a:pt x="549246" y="434456"/>
                    </a:cubicBezTo>
                    <a:cubicBezTo>
                      <a:pt x="560387" y="427029"/>
                      <a:pt x="570693" y="418164"/>
                      <a:pt x="582669" y="412176"/>
                    </a:cubicBezTo>
                    <a:cubicBezTo>
                      <a:pt x="593173" y="406925"/>
                      <a:pt x="605826" y="406739"/>
                      <a:pt x="616092" y="401036"/>
                    </a:cubicBezTo>
                    <a:cubicBezTo>
                      <a:pt x="676060" y="367724"/>
                      <a:pt x="675761" y="363653"/>
                      <a:pt x="716361" y="323057"/>
                    </a:cubicBezTo>
                    <a:cubicBezTo>
                      <a:pt x="727635" y="277966"/>
                      <a:pt x="743341" y="237937"/>
                      <a:pt x="716361" y="189378"/>
                    </a:cubicBezTo>
                    <a:cubicBezTo>
                      <a:pt x="708924" y="175993"/>
                      <a:pt x="686931" y="180566"/>
                      <a:pt x="671797" y="178238"/>
                    </a:cubicBezTo>
                    <a:cubicBezTo>
                      <a:pt x="626542" y="171277"/>
                      <a:pt x="488186" y="159523"/>
                      <a:pt x="448976" y="155959"/>
                    </a:cubicBezTo>
                    <a:cubicBezTo>
                      <a:pt x="426959" y="148621"/>
                      <a:pt x="397837" y="142171"/>
                      <a:pt x="382130" y="122539"/>
                    </a:cubicBezTo>
                    <a:cubicBezTo>
                      <a:pt x="374794" y="113370"/>
                      <a:pt x="374703" y="100259"/>
                      <a:pt x="370989" y="89119"/>
                    </a:cubicBezTo>
                    <a:cubicBezTo>
                      <a:pt x="374703" y="74266"/>
                      <a:pt x="372565" y="56515"/>
                      <a:pt x="382130" y="44560"/>
                    </a:cubicBezTo>
                    <a:cubicBezTo>
                      <a:pt x="389467" y="35390"/>
                      <a:pt x="405049" y="38671"/>
                      <a:pt x="415553" y="33420"/>
                    </a:cubicBezTo>
                    <a:cubicBezTo>
                      <a:pt x="501940" y="-9770"/>
                      <a:pt x="398390" y="28000"/>
                      <a:pt x="482400" y="0"/>
                    </a:cubicBezTo>
                    <a:cubicBezTo>
                      <a:pt x="530678" y="3713"/>
                      <a:pt x="581798" y="-5598"/>
                      <a:pt x="627233" y="11140"/>
                    </a:cubicBezTo>
                    <a:cubicBezTo>
                      <a:pt x="656800" y="22032"/>
                      <a:pt x="694079" y="77979"/>
                      <a:pt x="694079" y="77979"/>
                    </a:cubicBezTo>
                    <a:cubicBezTo>
                      <a:pt x="697793" y="89119"/>
                      <a:pt x="705220" y="99656"/>
                      <a:pt x="705220" y="111399"/>
                    </a:cubicBezTo>
                    <a:cubicBezTo>
                      <a:pt x="705220" y="133986"/>
                      <a:pt x="704181" y="158036"/>
                      <a:pt x="694079" y="178238"/>
                    </a:cubicBezTo>
                    <a:cubicBezTo>
                      <a:pt x="688091" y="190214"/>
                      <a:pt x="673748" y="197713"/>
                      <a:pt x="660656" y="200518"/>
                    </a:cubicBezTo>
                    <a:cubicBezTo>
                      <a:pt x="620548" y="209112"/>
                      <a:pt x="578955" y="207945"/>
                      <a:pt x="538105" y="211658"/>
                    </a:cubicBezTo>
                    <a:cubicBezTo>
                      <a:pt x="435986" y="237185"/>
                      <a:pt x="474457" y="216952"/>
                      <a:pt x="415553" y="256218"/>
                    </a:cubicBezTo>
                    <a:cubicBezTo>
                      <a:pt x="394725" y="318694"/>
                      <a:pt x="386474" y="328818"/>
                      <a:pt x="415553" y="423316"/>
                    </a:cubicBezTo>
                    <a:cubicBezTo>
                      <a:pt x="419007" y="434540"/>
                      <a:pt x="437835" y="430743"/>
                      <a:pt x="448976" y="434456"/>
                    </a:cubicBezTo>
                    <a:cubicBezTo>
                      <a:pt x="484770" y="470245"/>
                      <a:pt x="457158" y="450278"/>
                      <a:pt x="515823" y="467876"/>
                    </a:cubicBezTo>
                    <a:cubicBezTo>
                      <a:pt x="538320" y="474624"/>
                      <a:pt x="559883" y="484460"/>
                      <a:pt x="582669" y="490156"/>
                    </a:cubicBezTo>
                    <a:cubicBezTo>
                      <a:pt x="638626" y="504144"/>
                      <a:pt x="612707" y="496455"/>
                      <a:pt x="660656" y="512435"/>
                    </a:cubicBezTo>
                    <a:cubicBezTo>
                      <a:pt x="668083" y="523575"/>
                      <a:pt x="680737" y="532648"/>
                      <a:pt x="682938" y="545855"/>
                    </a:cubicBezTo>
                    <a:cubicBezTo>
                      <a:pt x="684869" y="557438"/>
                      <a:pt x="681353" y="572450"/>
                      <a:pt x="671797" y="579275"/>
                    </a:cubicBezTo>
                    <a:cubicBezTo>
                      <a:pt x="641211" y="601120"/>
                      <a:pt x="559809" y="608003"/>
                      <a:pt x="526964" y="612695"/>
                    </a:cubicBezTo>
                    <a:cubicBezTo>
                      <a:pt x="519073" y="611978"/>
                      <a:pt x="396763" y="620509"/>
                      <a:pt x="370989" y="579275"/>
                    </a:cubicBezTo>
                    <a:cubicBezTo>
                      <a:pt x="358541" y="559360"/>
                      <a:pt x="356134" y="534715"/>
                      <a:pt x="348707" y="512435"/>
                    </a:cubicBezTo>
                    <a:cubicBezTo>
                      <a:pt x="344993" y="501295"/>
                      <a:pt x="348069" y="484267"/>
                      <a:pt x="337566" y="479016"/>
                    </a:cubicBezTo>
                    <a:cubicBezTo>
                      <a:pt x="322711" y="471589"/>
                      <a:pt x="308552" y="462567"/>
                      <a:pt x="293002" y="456736"/>
                    </a:cubicBezTo>
                    <a:cubicBezTo>
                      <a:pt x="278665" y="451360"/>
                      <a:pt x="263293" y="449309"/>
                      <a:pt x="248438" y="445596"/>
                    </a:cubicBezTo>
                    <a:cubicBezTo>
                      <a:pt x="211301" y="449309"/>
                      <a:pt x="173916" y="451061"/>
                      <a:pt x="137028" y="456736"/>
                    </a:cubicBezTo>
                    <a:cubicBezTo>
                      <a:pt x="125421" y="458522"/>
                      <a:pt x="111909" y="459573"/>
                      <a:pt x="103605" y="467876"/>
                    </a:cubicBezTo>
                    <a:cubicBezTo>
                      <a:pt x="91862" y="479618"/>
                      <a:pt x="88750" y="497582"/>
                      <a:pt x="81323" y="512435"/>
                    </a:cubicBezTo>
                    <a:cubicBezTo>
                      <a:pt x="77609" y="531002"/>
                      <a:pt x="74774" y="549766"/>
                      <a:pt x="70181" y="568135"/>
                    </a:cubicBezTo>
                    <a:cubicBezTo>
                      <a:pt x="58313" y="615600"/>
                      <a:pt x="6987" y="697895"/>
                      <a:pt x="70181" y="735233"/>
                    </a:cubicBezTo>
                    <a:cubicBezTo>
                      <a:pt x="137400" y="774949"/>
                      <a:pt x="226156" y="742660"/>
                      <a:pt x="304143" y="746373"/>
                    </a:cubicBezTo>
                    <a:cubicBezTo>
                      <a:pt x="318998" y="750086"/>
                      <a:pt x="337183" y="747431"/>
                      <a:pt x="348707" y="757513"/>
                    </a:cubicBezTo>
                    <a:cubicBezTo>
                      <a:pt x="368860" y="775146"/>
                      <a:pt x="393271" y="824353"/>
                      <a:pt x="393271" y="824353"/>
                    </a:cubicBezTo>
                    <a:cubicBezTo>
                      <a:pt x="367741" y="926462"/>
                      <a:pt x="396468" y="896488"/>
                      <a:pt x="337566" y="935752"/>
                    </a:cubicBezTo>
                    <a:cubicBezTo>
                      <a:pt x="237297" y="932039"/>
                      <a:pt x="136598" y="934595"/>
                      <a:pt x="36758" y="924612"/>
                    </a:cubicBezTo>
                    <a:cubicBezTo>
                      <a:pt x="23435" y="923280"/>
                      <a:pt x="6583" y="915322"/>
                      <a:pt x="3335" y="902332"/>
                    </a:cubicBezTo>
                    <a:cubicBezTo>
                      <a:pt x="-2144" y="880419"/>
                      <a:pt x="-2407" y="850497"/>
                      <a:pt x="14476" y="835492"/>
                    </a:cubicBezTo>
                    <a:cubicBezTo>
                      <a:pt x="37366" y="815148"/>
                      <a:pt x="103605" y="813213"/>
                      <a:pt x="103605" y="813213"/>
                    </a:cubicBezTo>
                    <a:cubicBezTo>
                      <a:pt x="137028" y="816926"/>
                      <a:pt x="172270" y="812862"/>
                      <a:pt x="203874" y="824353"/>
                    </a:cubicBezTo>
                    <a:cubicBezTo>
                      <a:pt x="216457" y="828928"/>
                      <a:pt x="220718" y="845537"/>
                      <a:pt x="226156" y="857772"/>
                    </a:cubicBezTo>
                    <a:cubicBezTo>
                      <a:pt x="235695" y="879233"/>
                      <a:pt x="243832" y="901583"/>
                      <a:pt x="248438" y="924612"/>
                    </a:cubicBezTo>
                    <a:cubicBezTo>
                      <a:pt x="253715" y="950994"/>
                      <a:pt x="274183" y="1057914"/>
                      <a:pt x="281861" y="1069430"/>
                    </a:cubicBezTo>
                    <a:cubicBezTo>
                      <a:pt x="289288" y="1080570"/>
                      <a:pt x="298155" y="1090875"/>
                      <a:pt x="304143" y="1102850"/>
                    </a:cubicBezTo>
                    <a:cubicBezTo>
                      <a:pt x="309395" y="1113353"/>
                      <a:pt x="307948" y="1127101"/>
                      <a:pt x="315284" y="1136270"/>
                    </a:cubicBezTo>
                    <a:cubicBezTo>
                      <a:pt x="323649" y="1146725"/>
                      <a:pt x="337566" y="1151123"/>
                      <a:pt x="348707" y="1158550"/>
                    </a:cubicBezTo>
                    <a:cubicBezTo>
                      <a:pt x="422981" y="1154837"/>
                      <a:pt x="497786" y="1157028"/>
                      <a:pt x="571528" y="1147410"/>
                    </a:cubicBezTo>
                    <a:cubicBezTo>
                      <a:pt x="584805" y="1145678"/>
                      <a:pt x="596586" y="1135585"/>
                      <a:pt x="604951" y="1125130"/>
                    </a:cubicBezTo>
                    <a:cubicBezTo>
                      <a:pt x="612287" y="1115961"/>
                      <a:pt x="612378" y="1102850"/>
                      <a:pt x="616092" y="1091710"/>
                    </a:cubicBezTo>
                    <a:cubicBezTo>
                      <a:pt x="553405" y="903665"/>
                      <a:pt x="645986" y="1146450"/>
                      <a:pt x="137028" y="1047151"/>
                    </a:cubicBezTo>
                    <a:cubicBezTo>
                      <a:pt x="111257" y="1042123"/>
                      <a:pt x="136426" y="992656"/>
                      <a:pt x="148169" y="969171"/>
                    </a:cubicBezTo>
                    <a:cubicBezTo>
                      <a:pt x="153421" y="958667"/>
                      <a:pt x="171088" y="963282"/>
                      <a:pt x="181592" y="958031"/>
                    </a:cubicBezTo>
                    <a:cubicBezTo>
                      <a:pt x="193568" y="952044"/>
                      <a:pt x="202708" y="941026"/>
                      <a:pt x="215015" y="935752"/>
                    </a:cubicBezTo>
                    <a:cubicBezTo>
                      <a:pt x="229089" y="929721"/>
                      <a:pt x="244856" y="928818"/>
                      <a:pt x="259579" y="924612"/>
                    </a:cubicBezTo>
                    <a:cubicBezTo>
                      <a:pt x="339515" y="901775"/>
                      <a:pt x="235453" y="924981"/>
                      <a:pt x="348707" y="902332"/>
                    </a:cubicBezTo>
                    <a:cubicBezTo>
                      <a:pt x="363562" y="894905"/>
                      <a:pt x="378006" y="886594"/>
                      <a:pt x="393271" y="880052"/>
                    </a:cubicBezTo>
                    <a:cubicBezTo>
                      <a:pt x="431013" y="863878"/>
                      <a:pt x="432364" y="873856"/>
                      <a:pt x="471259" y="846632"/>
                    </a:cubicBezTo>
                    <a:cubicBezTo>
                      <a:pt x="495020" y="830001"/>
                      <a:pt x="515210" y="808738"/>
                      <a:pt x="538105" y="790933"/>
                    </a:cubicBezTo>
                    <a:cubicBezTo>
                      <a:pt x="560992" y="773134"/>
                      <a:pt x="589761" y="757657"/>
                      <a:pt x="616092" y="746373"/>
                    </a:cubicBezTo>
                    <a:cubicBezTo>
                      <a:pt x="626886" y="741747"/>
                      <a:pt x="638374" y="738946"/>
                      <a:pt x="649515" y="735233"/>
                    </a:cubicBezTo>
                    <a:cubicBezTo>
                      <a:pt x="660656" y="716667"/>
                      <a:pt x="672672" y="698598"/>
                      <a:pt x="682938" y="679534"/>
                    </a:cubicBezTo>
                    <a:cubicBezTo>
                      <a:pt x="698686" y="650291"/>
                      <a:pt x="709077" y="618049"/>
                      <a:pt x="727502" y="590415"/>
                    </a:cubicBezTo>
                    <a:cubicBezTo>
                      <a:pt x="734929" y="579275"/>
                      <a:pt x="741750" y="567706"/>
                      <a:pt x="749784" y="556995"/>
                    </a:cubicBezTo>
                    <a:cubicBezTo>
                      <a:pt x="764051" y="537974"/>
                      <a:pt x="781158" y="521079"/>
                      <a:pt x="794348" y="501296"/>
                    </a:cubicBezTo>
                    <a:cubicBezTo>
                      <a:pt x="817652" y="466344"/>
                      <a:pt x="817973" y="451364"/>
                      <a:pt x="827771" y="412176"/>
                    </a:cubicBezTo>
                    <a:cubicBezTo>
                      <a:pt x="824057" y="397323"/>
                      <a:pt x="831822" y="369516"/>
                      <a:pt x="816630" y="367617"/>
                    </a:cubicBezTo>
                    <a:cubicBezTo>
                      <a:pt x="573584" y="337240"/>
                      <a:pt x="604793" y="319555"/>
                      <a:pt x="526964" y="423316"/>
                    </a:cubicBezTo>
                    <a:cubicBezTo>
                      <a:pt x="505815" y="507905"/>
                      <a:pt x="497640" y="521500"/>
                      <a:pt x="526964" y="646114"/>
                    </a:cubicBezTo>
                    <a:cubicBezTo>
                      <a:pt x="529654" y="657545"/>
                      <a:pt x="549593" y="652628"/>
                      <a:pt x="560387" y="657254"/>
                    </a:cubicBezTo>
                    <a:cubicBezTo>
                      <a:pt x="675138" y="706428"/>
                      <a:pt x="519645" y="651101"/>
                      <a:pt x="671797" y="701814"/>
                    </a:cubicBezTo>
                    <a:lnTo>
                      <a:pt x="705220" y="712954"/>
                    </a:lnTo>
                    <a:cubicBezTo>
                      <a:pt x="712647" y="724094"/>
                      <a:pt x="725301" y="733166"/>
                      <a:pt x="727502" y="746373"/>
                    </a:cubicBezTo>
                    <a:cubicBezTo>
                      <a:pt x="733579" y="782832"/>
                      <a:pt x="706568" y="784182"/>
                      <a:pt x="682938" y="790933"/>
                    </a:cubicBezTo>
                    <a:cubicBezTo>
                      <a:pt x="668215" y="795139"/>
                      <a:pt x="653229" y="798360"/>
                      <a:pt x="638374" y="802073"/>
                    </a:cubicBezTo>
                    <a:cubicBezTo>
                      <a:pt x="519536" y="798360"/>
                      <a:pt x="400563" y="797715"/>
                      <a:pt x="281861" y="790933"/>
                    </a:cubicBezTo>
                    <a:cubicBezTo>
                      <a:pt x="25238" y="776270"/>
                      <a:pt x="237297" y="820640"/>
                      <a:pt x="226156" y="813213"/>
                    </a:cubicBez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262014" y="5089699"/>
              <a:ext cx="634632" cy="278107"/>
              <a:chOff x="737487" y="1760093"/>
              <a:chExt cx="2070053" cy="876670"/>
            </a:xfrm>
          </p:grpSpPr>
          <p:sp>
            <p:nvSpPr>
              <p:cNvPr id="58" name="Freeform 57"/>
              <p:cNvSpPr/>
              <p:nvPr/>
            </p:nvSpPr>
            <p:spPr>
              <a:xfrm rot="5400000">
                <a:off x="1343539" y="1154041"/>
                <a:ext cx="857950" cy="2070053"/>
              </a:xfrm>
              <a:custGeom>
                <a:avLst/>
                <a:gdLst>
                  <a:gd name="connsiteX0" fmla="*/ 226156 w 827771"/>
                  <a:gd name="connsiteY0" fmla="*/ 813213 h 1158550"/>
                  <a:gd name="connsiteX1" fmla="*/ 215015 w 827771"/>
                  <a:gd name="connsiteY1" fmla="*/ 746373 h 1158550"/>
                  <a:gd name="connsiteX2" fmla="*/ 192733 w 827771"/>
                  <a:gd name="connsiteY2" fmla="*/ 712954 h 1158550"/>
                  <a:gd name="connsiteX3" fmla="*/ 215015 w 827771"/>
                  <a:gd name="connsiteY3" fmla="*/ 590415 h 1158550"/>
                  <a:gd name="connsiteX4" fmla="*/ 293002 w 827771"/>
                  <a:gd name="connsiteY4" fmla="*/ 501296 h 1158550"/>
                  <a:gd name="connsiteX5" fmla="*/ 337566 w 827771"/>
                  <a:gd name="connsiteY5" fmla="*/ 490156 h 1158550"/>
                  <a:gd name="connsiteX6" fmla="*/ 370989 w 827771"/>
                  <a:gd name="connsiteY6" fmla="*/ 479016 h 1158550"/>
                  <a:gd name="connsiteX7" fmla="*/ 460118 w 827771"/>
                  <a:gd name="connsiteY7" fmla="*/ 456736 h 1158550"/>
                  <a:gd name="connsiteX8" fmla="*/ 549246 w 827771"/>
                  <a:gd name="connsiteY8" fmla="*/ 434456 h 1158550"/>
                  <a:gd name="connsiteX9" fmla="*/ 582669 w 827771"/>
                  <a:gd name="connsiteY9" fmla="*/ 412176 h 1158550"/>
                  <a:gd name="connsiteX10" fmla="*/ 616092 w 827771"/>
                  <a:gd name="connsiteY10" fmla="*/ 401036 h 1158550"/>
                  <a:gd name="connsiteX11" fmla="*/ 716361 w 827771"/>
                  <a:gd name="connsiteY11" fmla="*/ 323057 h 1158550"/>
                  <a:gd name="connsiteX12" fmla="*/ 716361 w 827771"/>
                  <a:gd name="connsiteY12" fmla="*/ 189378 h 1158550"/>
                  <a:gd name="connsiteX13" fmla="*/ 671797 w 827771"/>
                  <a:gd name="connsiteY13" fmla="*/ 178238 h 1158550"/>
                  <a:gd name="connsiteX14" fmla="*/ 448976 w 827771"/>
                  <a:gd name="connsiteY14" fmla="*/ 155959 h 1158550"/>
                  <a:gd name="connsiteX15" fmla="*/ 382130 w 827771"/>
                  <a:gd name="connsiteY15" fmla="*/ 122539 h 1158550"/>
                  <a:gd name="connsiteX16" fmla="*/ 370989 w 827771"/>
                  <a:gd name="connsiteY16" fmla="*/ 89119 h 1158550"/>
                  <a:gd name="connsiteX17" fmla="*/ 382130 w 827771"/>
                  <a:gd name="connsiteY17" fmla="*/ 44560 h 1158550"/>
                  <a:gd name="connsiteX18" fmla="*/ 415553 w 827771"/>
                  <a:gd name="connsiteY18" fmla="*/ 33420 h 1158550"/>
                  <a:gd name="connsiteX19" fmla="*/ 482400 w 827771"/>
                  <a:gd name="connsiteY19" fmla="*/ 0 h 1158550"/>
                  <a:gd name="connsiteX20" fmla="*/ 627233 w 827771"/>
                  <a:gd name="connsiteY20" fmla="*/ 11140 h 1158550"/>
                  <a:gd name="connsiteX21" fmla="*/ 694079 w 827771"/>
                  <a:gd name="connsiteY21" fmla="*/ 77979 h 1158550"/>
                  <a:gd name="connsiteX22" fmla="*/ 705220 w 827771"/>
                  <a:gd name="connsiteY22" fmla="*/ 111399 h 1158550"/>
                  <a:gd name="connsiteX23" fmla="*/ 694079 w 827771"/>
                  <a:gd name="connsiteY23" fmla="*/ 178238 h 1158550"/>
                  <a:gd name="connsiteX24" fmla="*/ 660656 w 827771"/>
                  <a:gd name="connsiteY24" fmla="*/ 200518 h 1158550"/>
                  <a:gd name="connsiteX25" fmla="*/ 538105 w 827771"/>
                  <a:gd name="connsiteY25" fmla="*/ 211658 h 1158550"/>
                  <a:gd name="connsiteX26" fmla="*/ 415553 w 827771"/>
                  <a:gd name="connsiteY26" fmla="*/ 256218 h 1158550"/>
                  <a:gd name="connsiteX27" fmla="*/ 415553 w 827771"/>
                  <a:gd name="connsiteY27" fmla="*/ 423316 h 1158550"/>
                  <a:gd name="connsiteX28" fmla="*/ 448976 w 827771"/>
                  <a:gd name="connsiteY28" fmla="*/ 434456 h 1158550"/>
                  <a:gd name="connsiteX29" fmla="*/ 515823 w 827771"/>
                  <a:gd name="connsiteY29" fmla="*/ 467876 h 1158550"/>
                  <a:gd name="connsiteX30" fmla="*/ 582669 w 827771"/>
                  <a:gd name="connsiteY30" fmla="*/ 490156 h 1158550"/>
                  <a:gd name="connsiteX31" fmla="*/ 660656 w 827771"/>
                  <a:gd name="connsiteY31" fmla="*/ 512435 h 1158550"/>
                  <a:gd name="connsiteX32" fmla="*/ 682938 w 827771"/>
                  <a:gd name="connsiteY32" fmla="*/ 545855 h 1158550"/>
                  <a:gd name="connsiteX33" fmla="*/ 671797 w 827771"/>
                  <a:gd name="connsiteY33" fmla="*/ 579275 h 1158550"/>
                  <a:gd name="connsiteX34" fmla="*/ 526964 w 827771"/>
                  <a:gd name="connsiteY34" fmla="*/ 612695 h 1158550"/>
                  <a:gd name="connsiteX35" fmla="*/ 370989 w 827771"/>
                  <a:gd name="connsiteY35" fmla="*/ 579275 h 1158550"/>
                  <a:gd name="connsiteX36" fmla="*/ 348707 w 827771"/>
                  <a:gd name="connsiteY36" fmla="*/ 512435 h 1158550"/>
                  <a:gd name="connsiteX37" fmla="*/ 337566 w 827771"/>
                  <a:gd name="connsiteY37" fmla="*/ 479016 h 1158550"/>
                  <a:gd name="connsiteX38" fmla="*/ 293002 w 827771"/>
                  <a:gd name="connsiteY38" fmla="*/ 456736 h 1158550"/>
                  <a:gd name="connsiteX39" fmla="*/ 248438 w 827771"/>
                  <a:gd name="connsiteY39" fmla="*/ 445596 h 1158550"/>
                  <a:gd name="connsiteX40" fmla="*/ 137028 w 827771"/>
                  <a:gd name="connsiteY40" fmla="*/ 456736 h 1158550"/>
                  <a:gd name="connsiteX41" fmla="*/ 103605 w 827771"/>
                  <a:gd name="connsiteY41" fmla="*/ 467876 h 1158550"/>
                  <a:gd name="connsiteX42" fmla="*/ 81323 w 827771"/>
                  <a:gd name="connsiteY42" fmla="*/ 512435 h 1158550"/>
                  <a:gd name="connsiteX43" fmla="*/ 70181 w 827771"/>
                  <a:gd name="connsiteY43" fmla="*/ 568135 h 1158550"/>
                  <a:gd name="connsiteX44" fmla="*/ 70181 w 827771"/>
                  <a:gd name="connsiteY44" fmla="*/ 735233 h 1158550"/>
                  <a:gd name="connsiteX45" fmla="*/ 304143 w 827771"/>
                  <a:gd name="connsiteY45" fmla="*/ 746373 h 1158550"/>
                  <a:gd name="connsiteX46" fmla="*/ 348707 w 827771"/>
                  <a:gd name="connsiteY46" fmla="*/ 757513 h 1158550"/>
                  <a:gd name="connsiteX47" fmla="*/ 393271 w 827771"/>
                  <a:gd name="connsiteY47" fmla="*/ 824353 h 1158550"/>
                  <a:gd name="connsiteX48" fmla="*/ 337566 w 827771"/>
                  <a:gd name="connsiteY48" fmla="*/ 935752 h 1158550"/>
                  <a:gd name="connsiteX49" fmla="*/ 36758 w 827771"/>
                  <a:gd name="connsiteY49" fmla="*/ 924612 h 1158550"/>
                  <a:gd name="connsiteX50" fmla="*/ 3335 w 827771"/>
                  <a:gd name="connsiteY50" fmla="*/ 902332 h 1158550"/>
                  <a:gd name="connsiteX51" fmla="*/ 14476 w 827771"/>
                  <a:gd name="connsiteY51" fmla="*/ 835492 h 1158550"/>
                  <a:gd name="connsiteX52" fmla="*/ 103605 w 827771"/>
                  <a:gd name="connsiteY52" fmla="*/ 813213 h 1158550"/>
                  <a:gd name="connsiteX53" fmla="*/ 203874 w 827771"/>
                  <a:gd name="connsiteY53" fmla="*/ 824353 h 1158550"/>
                  <a:gd name="connsiteX54" fmla="*/ 226156 w 827771"/>
                  <a:gd name="connsiteY54" fmla="*/ 857772 h 1158550"/>
                  <a:gd name="connsiteX55" fmla="*/ 248438 w 827771"/>
                  <a:gd name="connsiteY55" fmla="*/ 924612 h 1158550"/>
                  <a:gd name="connsiteX56" fmla="*/ 281861 w 827771"/>
                  <a:gd name="connsiteY56" fmla="*/ 1069430 h 1158550"/>
                  <a:gd name="connsiteX57" fmla="*/ 304143 w 827771"/>
                  <a:gd name="connsiteY57" fmla="*/ 1102850 h 1158550"/>
                  <a:gd name="connsiteX58" fmla="*/ 315284 w 827771"/>
                  <a:gd name="connsiteY58" fmla="*/ 1136270 h 1158550"/>
                  <a:gd name="connsiteX59" fmla="*/ 348707 w 827771"/>
                  <a:gd name="connsiteY59" fmla="*/ 1158550 h 1158550"/>
                  <a:gd name="connsiteX60" fmla="*/ 571528 w 827771"/>
                  <a:gd name="connsiteY60" fmla="*/ 1147410 h 1158550"/>
                  <a:gd name="connsiteX61" fmla="*/ 604951 w 827771"/>
                  <a:gd name="connsiteY61" fmla="*/ 1125130 h 1158550"/>
                  <a:gd name="connsiteX62" fmla="*/ 616092 w 827771"/>
                  <a:gd name="connsiteY62" fmla="*/ 1091710 h 1158550"/>
                  <a:gd name="connsiteX63" fmla="*/ 137028 w 827771"/>
                  <a:gd name="connsiteY63" fmla="*/ 1047151 h 1158550"/>
                  <a:gd name="connsiteX64" fmla="*/ 148169 w 827771"/>
                  <a:gd name="connsiteY64" fmla="*/ 969171 h 1158550"/>
                  <a:gd name="connsiteX65" fmla="*/ 181592 w 827771"/>
                  <a:gd name="connsiteY65" fmla="*/ 958031 h 1158550"/>
                  <a:gd name="connsiteX66" fmla="*/ 215015 w 827771"/>
                  <a:gd name="connsiteY66" fmla="*/ 935752 h 1158550"/>
                  <a:gd name="connsiteX67" fmla="*/ 259579 w 827771"/>
                  <a:gd name="connsiteY67" fmla="*/ 924612 h 1158550"/>
                  <a:gd name="connsiteX68" fmla="*/ 348707 w 827771"/>
                  <a:gd name="connsiteY68" fmla="*/ 902332 h 1158550"/>
                  <a:gd name="connsiteX69" fmla="*/ 393271 w 827771"/>
                  <a:gd name="connsiteY69" fmla="*/ 880052 h 1158550"/>
                  <a:gd name="connsiteX70" fmla="*/ 471259 w 827771"/>
                  <a:gd name="connsiteY70" fmla="*/ 846632 h 1158550"/>
                  <a:gd name="connsiteX71" fmla="*/ 538105 w 827771"/>
                  <a:gd name="connsiteY71" fmla="*/ 790933 h 1158550"/>
                  <a:gd name="connsiteX72" fmla="*/ 616092 w 827771"/>
                  <a:gd name="connsiteY72" fmla="*/ 746373 h 1158550"/>
                  <a:gd name="connsiteX73" fmla="*/ 649515 w 827771"/>
                  <a:gd name="connsiteY73" fmla="*/ 735233 h 1158550"/>
                  <a:gd name="connsiteX74" fmla="*/ 682938 w 827771"/>
                  <a:gd name="connsiteY74" fmla="*/ 679534 h 1158550"/>
                  <a:gd name="connsiteX75" fmla="*/ 727502 w 827771"/>
                  <a:gd name="connsiteY75" fmla="*/ 590415 h 1158550"/>
                  <a:gd name="connsiteX76" fmla="*/ 749784 w 827771"/>
                  <a:gd name="connsiteY76" fmla="*/ 556995 h 1158550"/>
                  <a:gd name="connsiteX77" fmla="*/ 794348 w 827771"/>
                  <a:gd name="connsiteY77" fmla="*/ 501296 h 1158550"/>
                  <a:gd name="connsiteX78" fmla="*/ 827771 w 827771"/>
                  <a:gd name="connsiteY78" fmla="*/ 412176 h 1158550"/>
                  <a:gd name="connsiteX79" fmla="*/ 816630 w 827771"/>
                  <a:gd name="connsiteY79" fmla="*/ 367617 h 1158550"/>
                  <a:gd name="connsiteX80" fmla="*/ 526964 w 827771"/>
                  <a:gd name="connsiteY80" fmla="*/ 423316 h 1158550"/>
                  <a:gd name="connsiteX81" fmla="*/ 526964 w 827771"/>
                  <a:gd name="connsiteY81" fmla="*/ 646114 h 1158550"/>
                  <a:gd name="connsiteX82" fmla="*/ 560387 w 827771"/>
                  <a:gd name="connsiteY82" fmla="*/ 657254 h 1158550"/>
                  <a:gd name="connsiteX83" fmla="*/ 671797 w 827771"/>
                  <a:gd name="connsiteY83" fmla="*/ 701814 h 1158550"/>
                  <a:gd name="connsiteX84" fmla="*/ 705220 w 827771"/>
                  <a:gd name="connsiteY84" fmla="*/ 712954 h 1158550"/>
                  <a:gd name="connsiteX85" fmla="*/ 727502 w 827771"/>
                  <a:gd name="connsiteY85" fmla="*/ 746373 h 1158550"/>
                  <a:gd name="connsiteX86" fmla="*/ 682938 w 827771"/>
                  <a:gd name="connsiteY86" fmla="*/ 790933 h 1158550"/>
                  <a:gd name="connsiteX87" fmla="*/ 638374 w 827771"/>
                  <a:gd name="connsiteY87" fmla="*/ 802073 h 1158550"/>
                  <a:gd name="connsiteX88" fmla="*/ 281861 w 827771"/>
                  <a:gd name="connsiteY88" fmla="*/ 790933 h 1158550"/>
                  <a:gd name="connsiteX89" fmla="*/ 226156 w 827771"/>
                  <a:gd name="connsiteY89" fmla="*/ 813213 h 11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27771" h="1158550">
                    <a:moveTo>
                      <a:pt x="226156" y="813213"/>
                    </a:moveTo>
                    <a:cubicBezTo>
                      <a:pt x="215015" y="805786"/>
                      <a:pt x="222158" y="767801"/>
                      <a:pt x="215015" y="746373"/>
                    </a:cubicBezTo>
                    <a:cubicBezTo>
                      <a:pt x="210781" y="733671"/>
                      <a:pt x="192733" y="726343"/>
                      <a:pt x="192733" y="712954"/>
                    </a:cubicBezTo>
                    <a:cubicBezTo>
                      <a:pt x="192733" y="671438"/>
                      <a:pt x="201196" y="629564"/>
                      <a:pt x="215015" y="590415"/>
                    </a:cubicBezTo>
                    <a:cubicBezTo>
                      <a:pt x="227150" y="556035"/>
                      <a:pt x="257226" y="516627"/>
                      <a:pt x="293002" y="501296"/>
                    </a:cubicBezTo>
                    <a:cubicBezTo>
                      <a:pt x="307076" y="495265"/>
                      <a:pt x="322843" y="494362"/>
                      <a:pt x="337566" y="490156"/>
                    </a:cubicBezTo>
                    <a:cubicBezTo>
                      <a:pt x="348858" y="486930"/>
                      <a:pt x="359659" y="482106"/>
                      <a:pt x="370989" y="479016"/>
                    </a:cubicBezTo>
                    <a:cubicBezTo>
                      <a:pt x="400534" y="470959"/>
                      <a:pt x="431065" y="466419"/>
                      <a:pt x="460118" y="456736"/>
                    </a:cubicBezTo>
                    <a:cubicBezTo>
                      <a:pt x="511505" y="439608"/>
                      <a:pt x="482025" y="447899"/>
                      <a:pt x="549246" y="434456"/>
                    </a:cubicBezTo>
                    <a:cubicBezTo>
                      <a:pt x="560387" y="427029"/>
                      <a:pt x="570693" y="418164"/>
                      <a:pt x="582669" y="412176"/>
                    </a:cubicBezTo>
                    <a:cubicBezTo>
                      <a:pt x="593173" y="406925"/>
                      <a:pt x="605826" y="406739"/>
                      <a:pt x="616092" y="401036"/>
                    </a:cubicBezTo>
                    <a:cubicBezTo>
                      <a:pt x="676060" y="367724"/>
                      <a:pt x="675761" y="363653"/>
                      <a:pt x="716361" y="323057"/>
                    </a:cubicBezTo>
                    <a:cubicBezTo>
                      <a:pt x="727635" y="277966"/>
                      <a:pt x="743341" y="237937"/>
                      <a:pt x="716361" y="189378"/>
                    </a:cubicBezTo>
                    <a:cubicBezTo>
                      <a:pt x="708924" y="175993"/>
                      <a:pt x="686931" y="180566"/>
                      <a:pt x="671797" y="178238"/>
                    </a:cubicBezTo>
                    <a:cubicBezTo>
                      <a:pt x="626542" y="171277"/>
                      <a:pt x="488186" y="159523"/>
                      <a:pt x="448976" y="155959"/>
                    </a:cubicBezTo>
                    <a:cubicBezTo>
                      <a:pt x="426959" y="148621"/>
                      <a:pt x="397837" y="142171"/>
                      <a:pt x="382130" y="122539"/>
                    </a:cubicBezTo>
                    <a:cubicBezTo>
                      <a:pt x="374794" y="113370"/>
                      <a:pt x="374703" y="100259"/>
                      <a:pt x="370989" y="89119"/>
                    </a:cubicBezTo>
                    <a:cubicBezTo>
                      <a:pt x="374703" y="74266"/>
                      <a:pt x="372565" y="56515"/>
                      <a:pt x="382130" y="44560"/>
                    </a:cubicBezTo>
                    <a:cubicBezTo>
                      <a:pt x="389467" y="35390"/>
                      <a:pt x="405049" y="38671"/>
                      <a:pt x="415553" y="33420"/>
                    </a:cubicBezTo>
                    <a:cubicBezTo>
                      <a:pt x="501940" y="-9770"/>
                      <a:pt x="398390" y="28000"/>
                      <a:pt x="482400" y="0"/>
                    </a:cubicBezTo>
                    <a:cubicBezTo>
                      <a:pt x="530678" y="3713"/>
                      <a:pt x="581798" y="-5598"/>
                      <a:pt x="627233" y="11140"/>
                    </a:cubicBezTo>
                    <a:cubicBezTo>
                      <a:pt x="656800" y="22032"/>
                      <a:pt x="694079" y="77979"/>
                      <a:pt x="694079" y="77979"/>
                    </a:cubicBezTo>
                    <a:cubicBezTo>
                      <a:pt x="697793" y="89119"/>
                      <a:pt x="705220" y="99656"/>
                      <a:pt x="705220" y="111399"/>
                    </a:cubicBezTo>
                    <a:cubicBezTo>
                      <a:pt x="705220" y="133986"/>
                      <a:pt x="704181" y="158036"/>
                      <a:pt x="694079" y="178238"/>
                    </a:cubicBezTo>
                    <a:cubicBezTo>
                      <a:pt x="688091" y="190214"/>
                      <a:pt x="673748" y="197713"/>
                      <a:pt x="660656" y="200518"/>
                    </a:cubicBezTo>
                    <a:cubicBezTo>
                      <a:pt x="620548" y="209112"/>
                      <a:pt x="578955" y="207945"/>
                      <a:pt x="538105" y="211658"/>
                    </a:cubicBezTo>
                    <a:cubicBezTo>
                      <a:pt x="435986" y="237185"/>
                      <a:pt x="474457" y="216952"/>
                      <a:pt x="415553" y="256218"/>
                    </a:cubicBezTo>
                    <a:cubicBezTo>
                      <a:pt x="394725" y="318694"/>
                      <a:pt x="386474" y="328818"/>
                      <a:pt x="415553" y="423316"/>
                    </a:cubicBezTo>
                    <a:cubicBezTo>
                      <a:pt x="419007" y="434540"/>
                      <a:pt x="437835" y="430743"/>
                      <a:pt x="448976" y="434456"/>
                    </a:cubicBezTo>
                    <a:cubicBezTo>
                      <a:pt x="484770" y="470245"/>
                      <a:pt x="457158" y="450278"/>
                      <a:pt x="515823" y="467876"/>
                    </a:cubicBezTo>
                    <a:cubicBezTo>
                      <a:pt x="538320" y="474624"/>
                      <a:pt x="559883" y="484460"/>
                      <a:pt x="582669" y="490156"/>
                    </a:cubicBezTo>
                    <a:cubicBezTo>
                      <a:pt x="638626" y="504144"/>
                      <a:pt x="612707" y="496455"/>
                      <a:pt x="660656" y="512435"/>
                    </a:cubicBezTo>
                    <a:cubicBezTo>
                      <a:pt x="668083" y="523575"/>
                      <a:pt x="680737" y="532648"/>
                      <a:pt x="682938" y="545855"/>
                    </a:cubicBezTo>
                    <a:cubicBezTo>
                      <a:pt x="684869" y="557438"/>
                      <a:pt x="681353" y="572450"/>
                      <a:pt x="671797" y="579275"/>
                    </a:cubicBezTo>
                    <a:cubicBezTo>
                      <a:pt x="641211" y="601120"/>
                      <a:pt x="559809" y="608003"/>
                      <a:pt x="526964" y="612695"/>
                    </a:cubicBezTo>
                    <a:cubicBezTo>
                      <a:pt x="519073" y="611978"/>
                      <a:pt x="396763" y="620509"/>
                      <a:pt x="370989" y="579275"/>
                    </a:cubicBezTo>
                    <a:cubicBezTo>
                      <a:pt x="358541" y="559360"/>
                      <a:pt x="356134" y="534715"/>
                      <a:pt x="348707" y="512435"/>
                    </a:cubicBezTo>
                    <a:cubicBezTo>
                      <a:pt x="344993" y="501295"/>
                      <a:pt x="348069" y="484267"/>
                      <a:pt x="337566" y="479016"/>
                    </a:cubicBezTo>
                    <a:cubicBezTo>
                      <a:pt x="322711" y="471589"/>
                      <a:pt x="308552" y="462567"/>
                      <a:pt x="293002" y="456736"/>
                    </a:cubicBezTo>
                    <a:cubicBezTo>
                      <a:pt x="278665" y="451360"/>
                      <a:pt x="263293" y="449309"/>
                      <a:pt x="248438" y="445596"/>
                    </a:cubicBezTo>
                    <a:cubicBezTo>
                      <a:pt x="211301" y="449309"/>
                      <a:pt x="173916" y="451061"/>
                      <a:pt x="137028" y="456736"/>
                    </a:cubicBezTo>
                    <a:cubicBezTo>
                      <a:pt x="125421" y="458522"/>
                      <a:pt x="111909" y="459573"/>
                      <a:pt x="103605" y="467876"/>
                    </a:cubicBezTo>
                    <a:cubicBezTo>
                      <a:pt x="91862" y="479618"/>
                      <a:pt x="88750" y="497582"/>
                      <a:pt x="81323" y="512435"/>
                    </a:cubicBezTo>
                    <a:cubicBezTo>
                      <a:pt x="77609" y="531002"/>
                      <a:pt x="74774" y="549766"/>
                      <a:pt x="70181" y="568135"/>
                    </a:cubicBezTo>
                    <a:cubicBezTo>
                      <a:pt x="58313" y="615600"/>
                      <a:pt x="6987" y="697895"/>
                      <a:pt x="70181" y="735233"/>
                    </a:cubicBezTo>
                    <a:cubicBezTo>
                      <a:pt x="137400" y="774949"/>
                      <a:pt x="226156" y="742660"/>
                      <a:pt x="304143" y="746373"/>
                    </a:cubicBezTo>
                    <a:cubicBezTo>
                      <a:pt x="318998" y="750086"/>
                      <a:pt x="337183" y="747431"/>
                      <a:pt x="348707" y="757513"/>
                    </a:cubicBezTo>
                    <a:cubicBezTo>
                      <a:pt x="368860" y="775146"/>
                      <a:pt x="393271" y="824353"/>
                      <a:pt x="393271" y="824353"/>
                    </a:cubicBezTo>
                    <a:cubicBezTo>
                      <a:pt x="367741" y="926462"/>
                      <a:pt x="396468" y="896488"/>
                      <a:pt x="337566" y="935752"/>
                    </a:cubicBezTo>
                    <a:cubicBezTo>
                      <a:pt x="237297" y="932039"/>
                      <a:pt x="136598" y="934595"/>
                      <a:pt x="36758" y="924612"/>
                    </a:cubicBezTo>
                    <a:cubicBezTo>
                      <a:pt x="23435" y="923280"/>
                      <a:pt x="6583" y="915322"/>
                      <a:pt x="3335" y="902332"/>
                    </a:cubicBezTo>
                    <a:cubicBezTo>
                      <a:pt x="-2144" y="880419"/>
                      <a:pt x="-2407" y="850497"/>
                      <a:pt x="14476" y="835492"/>
                    </a:cubicBezTo>
                    <a:cubicBezTo>
                      <a:pt x="37366" y="815148"/>
                      <a:pt x="103605" y="813213"/>
                      <a:pt x="103605" y="813213"/>
                    </a:cubicBezTo>
                    <a:cubicBezTo>
                      <a:pt x="137028" y="816926"/>
                      <a:pt x="172270" y="812862"/>
                      <a:pt x="203874" y="824353"/>
                    </a:cubicBezTo>
                    <a:cubicBezTo>
                      <a:pt x="216457" y="828928"/>
                      <a:pt x="220718" y="845537"/>
                      <a:pt x="226156" y="857772"/>
                    </a:cubicBezTo>
                    <a:cubicBezTo>
                      <a:pt x="235695" y="879233"/>
                      <a:pt x="243832" y="901583"/>
                      <a:pt x="248438" y="924612"/>
                    </a:cubicBezTo>
                    <a:cubicBezTo>
                      <a:pt x="253715" y="950994"/>
                      <a:pt x="274183" y="1057914"/>
                      <a:pt x="281861" y="1069430"/>
                    </a:cubicBezTo>
                    <a:cubicBezTo>
                      <a:pt x="289288" y="1080570"/>
                      <a:pt x="298155" y="1090875"/>
                      <a:pt x="304143" y="1102850"/>
                    </a:cubicBezTo>
                    <a:cubicBezTo>
                      <a:pt x="309395" y="1113353"/>
                      <a:pt x="307948" y="1127101"/>
                      <a:pt x="315284" y="1136270"/>
                    </a:cubicBezTo>
                    <a:cubicBezTo>
                      <a:pt x="323649" y="1146725"/>
                      <a:pt x="337566" y="1151123"/>
                      <a:pt x="348707" y="1158550"/>
                    </a:cubicBezTo>
                    <a:cubicBezTo>
                      <a:pt x="422981" y="1154837"/>
                      <a:pt x="497786" y="1157028"/>
                      <a:pt x="571528" y="1147410"/>
                    </a:cubicBezTo>
                    <a:cubicBezTo>
                      <a:pt x="584805" y="1145678"/>
                      <a:pt x="596586" y="1135585"/>
                      <a:pt x="604951" y="1125130"/>
                    </a:cubicBezTo>
                    <a:cubicBezTo>
                      <a:pt x="612287" y="1115961"/>
                      <a:pt x="612378" y="1102850"/>
                      <a:pt x="616092" y="1091710"/>
                    </a:cubicBezTo>
                    <a:cubicBezTo>
                      <a:pt x="553405" y="903665"/>
                      <a:pt x="645986" y="1146450"/>
                      <a:pt x="137028" y="1047151"/>
                    </a:cubicBezTo>
                    <a:cubicBezTo>
                      <a:pt x="111257" y="1042123"/>
                      <a:pt x="136426" y="992656"/>
                      <a:pt x="148169" y="969171"/>
                    </a:cubicBezTo>
                    <a:cubicBezTo>
                      <a:pt x="153421" y="958667"/>
                      <a:pt x="171088" y="963282"/>
                      <a:pt x="181592" y="958031"/>
                    </a:cubicBezTo>
                    <a:cubicBezTo>
                      <a:pt x="193568" y="952044"/>
                      <a:pt x="202708" y="941026"/>
                      <a:pt x="215015" y="935752"/>
                    </a:cubicBezTo>
                    <a:cubicBezTo>
                      <a:pt x="229089" y="929721"/>
                      <a:pt x="244856" y="928818"/>
                      <a:pt x="259579" y="924612"/>
                    </a:cubicBezTo>
                    <a:cubicBezTo>
                      <a:pt x="339515" y="901775"/>
                      <a:pt x="235453" y="924981"/>
                      <a:pt x="348707" y="902332"/>
                    </a:cubicBezTo>
                    <a:cubicBezTo>
                      <a:pt x="363562" y="894905"/>
                      <a:pt x="378006" y="886594"/>
                      <a:pt x="393271" y="880052"/>
                    </a:cubicBezTo>
                    <a:cubicBezTo>
                      <a:pt x="431013" y="863878"/>
                      <a:pt x="432364" y="873856"/>
                      <a:pt x="471259" y="846632"/>
                    </a:cubicBezTo>
                    <a:cubicBezTo>
                      <a:pt x="495020" y="830001"/>
                      <a:pt x="515210" y="808738"/>
                      <a:pt x="538105" y="790933"/>
                    </a:cubicBezTo>
                    <a:cubicBezTo>
                      <a:pt x="560992" y="773134"/>
                      <a:pt x="589761" y="757657"/>
                      <a:pt x="616092" y="746373"/>
                    </a:cubicBezTo>
                    <a:cubicBezTo>
                      <a:pt x="626886" y="741747"/>
                      <a:pt x="638374" y="738946"/>
                      <a:pt x="649515" y="735233"/>
                    </a:cubicBezTo>
                    <a:cubicBezTo>
                      <a:pt x="660656" y="716667"/>
                      <a:pt x="672672" y="698598"/>
                      <a:pt x="682938" y="679534"/>
                    </a:cubicBezTo>
                    <a:cubicBezTo>
                      <a:pt x="698686" y="650291"/>
                      <a:pt x="709077" y="618049"/>
                      <a:pt x="727502" y="590415"/>
                    </a:cubicBezTo>
                    <a:cubicBezTo>
                      <a:pt x="734929" y="579275"/>
                      <a:pt x="741750" y="567706"/>
                      <a:pt x="749784" y="556995"/>
                    </a:cubicBezTo>
                    <a:cubicBezTo>
                      <a:pt x="764051" y="537974"/>
                      <a:pt x="781158" y="521079"/>
                      <a:pt x="794348" y="501296"/>
                    </a:cubicBezTo>
                    <a:cubicBezTo>
                      <a:pt x="817652" y="466344"/>
                      <a:pt x="817973" y="451364"/>
                      <a:pt x="827771" y="412176"/>
                    </a:cubicBezTo>
                    <a:cubicBezTo>
                      <a:pt x="824057" y="397323"/>
                      <a:pt x="831822" y="369516"/>
                      <a:pt x="816630" y="367617"/>
                    </a:cubicBezTo>
                    <a:cubicBezTo>
                      <a:pt x="573584" y="337240"/>
                      <a:pt x="604793" y="319555"/>
                      <a:pt x="526964" y="423316"/>
                    </a:cubicBezTo>
                    <a:cubicBezTo>
                      <a:pt x="505815" y="507905"/>
                      <a:pt x="497640" y="521500"/>
                      <a:pt x="526964" y="646114"/>
                    </a:cubicBezTo>
                    <a:cubicBezTo>
                      <a:pt x="529654" y="657545"/>
                      <a:pt x="549593" y="652628"/>
                      <a:pt x="560387" y="657254"/>
                    </a:cubicBezTo>
                    <a:cubicBezTo>
                      <a:pt x="675138" y="706428"/>
                      <a:pt x="519645" y="651101"/>
                      <a:pt x="671797" y="701814"/>
                    </a:cubicBezTo>
                    <a:lnTo>
                      <a:pt x="705220" y="712954"/>
                    </a:lnTo>
                    <a:cubicBezTo>
                      <a:pt x="712647" y="724094"/>
                      <a:pt x="725301" y="733166"/>
                      <a:pt x="727502" y="746373"/>
                    </a:cubicBezTo>
                    <a:cubicBezTo>
                      <a:pt x="733579" y="782832"/>
                      <a:pt x="706568" y="784182"/>
                      <a:pt x="682938" y="790933"/>
                    </a:cubicBezTo>
                    <a:cubicBezTo>
                      <a:pt x="668215" y="795139"/>
                      <a:pt x="653229" y="798360"/>
                      <a:pt x="638374" y="802073"/>
                    </a:cubicBezTo>
                    <a:cubicBezTo>
                      <a:pt x="519536" y="798360"/>
                      <a:pt x="400563" y="797715"/>
                      <a:pt x="281861" y="790933"/>
                    </a:cubicBezTo>
                    <a:cubicBezTo>
                      <a:pt x="25238" y="776270"/>
                      <a:pt x="237297" y="820640"/>
                      <a:pt x="226156" y="813213"/>
                    </a:cubicBez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1123849" y="1907254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1916966" y="2433454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1824262" y="1971753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5400000">
                <a:off x="1570034" y="1525570"/>
                <a:ext cx="665009" cy="1557378"/>
              </a:xfrm>
              <a:custGeom>
                <a:avLst/>
                <a:gdLst>
                  <a:gd name="connsiteX0" fmla="*/ 226156 w 827771"/>
                  <a:gd name="connsiteY0" fmla="*/ 813213 h 1158550"/>
                  <a:gd name="connsiteX1" fmla="*/ 215015 w 827771"/>
                  <a:gd name="connsiteY1" fmla="*/ 746373 h 1158550"/>
                  <a:gd name="connsiteX2" fmla="*/ 192733 w 827771"/>
                  <a:gd name="connsiteY2" fmla="*/ 712954 h 1158550"/>
                  <a:gd name="connsiteX3" fmla="*/ 215015 w 827771"/>
                  <a:gd name="connsiteY3" fmla="*/ 590415 h 1158550"/>
                  <a:gd name="connsiteX4" fmla="*/ 293002 w 827771"/>
                  <a:gd name="connsiteY4" fmla="*/ 501296 h 1158550"/>
                  <a:gd name="connsiteX5" fmla="*/ 337566 w 827771"/>
                  <a:gd name="connsiteY5" fmla="*/ 490156 h 1158550"/>
                  <a:gd name="connsiteX6" fmla="*/ 370989 w 827771"/>
                  <a:gd name="connsiteY6" fmla="*/ 479016 h 1158550"/>
                  <a:gd name="connsiteX7" fmla="*/ 460118 w 827771"/>
                  <a:gd name="connsiteY7" fmla="*/ 456736 h 1158550"/>
                  <a:gd name="connsiteX8" fmla="*/ 549246 w 827771"/>
                  <a:gd name="connsiteY8" fmla="*/ 434456 h 1158550"/>
                  <a:gd name="connsiteX9" fmla="*/ 582669 w 827771"/>
                  <a:gd name="connsiteY9" fmla="*/ 412176 h 1158550"/>
                  <a:gd name="connsiteX10" fmla="*/ 616092 w 827771"/>
                  <a:gd name="connsiteY10" fmla="*/ 401036 h 1158550"/>
                  <a:gd name="connsiteX11" fmla="*/ 716361 w 827771"/>
                  <a:gd name="connsiteY11" fmla="*/ 323057 h 1158550"/>
                  <a:gd name="connsiteX12" fmla="*/ 716361 w 827771"/>
                  <a:gd name="connsiteY12" fmla="*/ 189378 h 1158550"/>
                  <a:gd name="connsiteX13" fmla="*/ 671797 w 827771"/>
                  <a:gd name="connsiteY13" fmla="*/ 178238 h 1158550"/>
                  <a:gd name="connsiteX14" fmla="*/ 448976 w 827771"/>
                  <a:gd name="connsiteY14" fmla="*/ 155959 h 1158550"/>
                  <a:gd name="connsiteX15" fmla="*/ 382130 w 827771"/>
                  <a:gd name="connsiteY15" fmla="*/ 122539 h 1158550"/>
                  <a:gd name="connsiteX16" fmla="*/ 370989 w 827771"/>
                  <a:gd name="connsiteY16" fmla="*/ 89119 h 1158550"/>
                  <a:gd name="connsiteX17" fmla="*/ 382130 w 827771"/>
                  <a:gd name="connsiteY17" fmla="*/ 44560 h 1158550"/>
                  <a:gd name="connsiteX18" fmla="*/ 415553 w 827771"/>
                  <a:gd name="connsiteY18" fmla="*/ 33420 h 1158550"/>
                  <a:gd name="connsiteX19" fmla="*/ 482400 w 827771"/>
                  <a:gd name="connsiteY19" fmla="*/ 0 h 1158550"/>
                  <a:gd name="connsiteX20" fmla="*/ 627233 w 827771"/>
                  <a:gd name="connsiteY20" fmla="*/ 11140 h 1158550"/>
                  <a:gd name="connsiteX21" fmla="*/ 694079 w 827771"/>
                  <a:gd name="connsiteY21" fmla="*/ 77979 h 1158550"/>
                  <a:gd name="connsiteX22" fmla="*/ 705220 w 827771"/>
                  <a:gd name="connsiteY22" fmla="*/ 111399 h 1158550"/>
                  <a:gd name="connsiteX23" fmla="*/ 694079 w 827771"/>
                  <a:gd name="connsiteY23" fmla="*/ 178238 h 1158550"/>
                  <a:gd name="connsiteX24" fmla="*/ 660656 w 827771"/>
                  <a:gd name="connsiteY24" fmla="*/ 200518 h 1158550"/>
                  <a:gd name="connsiteX25" fmla="*/ 538105 w 827771"/>
                  <a:gd name="connsiteY25" fmla="*/ 211658 h 1158550"/>
                  <a:gd name="connsiteX26" fmla="*/ 415553 w 827771"/>
                  <a:gd name="connsiteY26" fmla="*/ 256218 h 1158550"/>
                  <a:gd name="connsiteX27" fmla="*/ 415553 w 827771"/>
                  <a:gd name="connsiteY27" fmla="*/ 423316 h 1158550"/>
                  <a:gd name="connsiteX28" fmla="*/ 448976 w 827771"/>
                  <a:gd name="connsiteY28" fmla="*/ 434456 h 1158550"/>
                  <a:gd name="connsiteX29" fmla="*/ 515823 w 827771"/>
                  <a:gd name="connsiteY29" fmla="*/ 467876 h 1158550"/>
                  <a:gd name="connsiteX30" fmla="*/ 582669 w 827771"/>
                  <a:gd name="connsiteY30" fmla="*/ 490156 h 1158550"/>
                  <a:gd name="connsiteX31" fmla="*/ 660656 w 827771"/>
                  <a:gd name="connsiteY31" fmla="*/ 512435 h 1158550"/>
                  <a:gd name="connsiteX32" fmla="*/ 682938 w 827771"/>
                  <a:gd name="connsiteY32" fmla="*/ 545855 h 1158550"/>
                  <a:gd name="connsiteX33" fmla="*/ 671797 w 827771"/>
                  <a:gd name="connsiteY33" fmla="*/ 579275 h 1158550"/>
                  <a:gd name="connsiteX34" fmla="*/ 526964 w 827771"/>
                  <a:gd name="connsiteY34" fmla="*/ 612695 h 1158550"/>
                  <a:gd name="connsiteX35" fmla="*/ 370989 w 827771"/>
                  <a:gd name="connsiteY35" fmla="*/ 579275 h 1158550"/>
                  <a:gd name="connsiteX36" fmla="*/ 348707 w 827771"/>
                  <a:gd name="connsiteY36" fmla="*/ 512435 h 1158550"/>
                  <a:gd name="connsiteX37" fmla="*/ 337566 w 827771"/>
                  <a:gd name="connsiteY37" fmla="*/ 479016 h 1158550"/>
                  <a:gd name="connsiteX38" fmla="*/ 293002 w 827771"/>
                  <a:gd name="connsiteY38" fmla="*/ 456736 h 1158550"/>
                  <a:gd name="connsiteX39" fmla="*/ 248438 w 827771"/>
                  <a:gd name="connsiteY39" fmla="*/ 445596 h 1158550"/>
                  <a:gd name="connsiteX40" fmla="*/ 137028 w 827771"/>
                  <a:gd name="connsiteY40" fmla="*/ 456736 h 1158550"/>
                  <a:gd name="connsiteX41" fmla="*/ 103605 w 827771"/>
                  <a:gd name="connsiteY41" fmla="*/ 467876 h 1158550"/>
                  <a:gd name="connsiteX42" fmla="*/ 81323 w 827771"/>
                  <a:gd name="connsiteY42" fmla="*/ 512435 h 1158550"/>
                  <a:gd name="connsiteX43" fmla="*/ 70181 w 827771"/>
                  <a:gd name="connsiteY43" fmla="*/ 568135 h 1158550"/>
                  <a:gd name="connsiteX44" fmla="*/ 70181 w 827771"/>
                  <a:gd name="connsiteY44" fmla="*/ 735233 h 1158550"/>
                  <a:gd name="connsiteX45" fmla="*/ 304143 w 827771"/>
                  <a:gd name="connsiteY45" fmla="*/ 746373 h 1158550"/>
                  <a:gd name="connsiteX46" fmla="*/ 348707 w 827771"/>
                  <a:gd name="connsiteY46" fmla="*/ 757513 h 1158550"/>
                  <a:gd name="connsiteX47" fmla="*/ 393271 w 827771"/>
                  <a:gd name="connsiteY47" fmla="*/ 824353 h 1158550"/>
                  <a:gd name="connsiteX48" fmla="*/ 337566 w 827771"/>
                  <a:gd name="connsiteY48" fmla="*/ 935752 h 1158550"/>
                  <a:gd name="connsiteX49" fmla="*/ 36758 w 827771"/>
                  <a:gd name="connsiteY49" fmla="*/ 924612 h 1158550"/>
                  <a:gd name="connsiteX50" fmla="*/ 3335 w 827771"/>
                  <a:gd name="connsiteY50" fmla="*/ 902332 h 1158550"/>
                  <a:gd name="connsiteX51" fmla="*/ 14476 w 827771"/>
                  <a:gd name="connsiteY51" fmla="*/ 835492 h 1158550"/>
                  <a:gd name="connsiteX52" fmla="*/ 103605 w 827771"/>
                  <a:gd name="connsiteY52" fmla="*/ 813213 h 1158550"/>
                  <a:gd name="connsiteX53" fmla="*/ 203874 w 827771"/>
                  <a:gd name="connsiteY53" fmla="*/ 824353 h 1158550"/>
                  <a:gd name="connsiteX54" fmla="*/ 226156 w 827771"/>
                  <a:gd name="connsiteY54" fmla="*/ 857772 h 1158550"/>
                  <a:gd name="connsiteX55" fmla="*/ 248438 w 827771"/>
                  <a:gd name="connsiteY55" fmla="*/ 924612 h 1158550"/>
                  <a:gd name="connsiteX56" fmla="*/ 281861 w 827771"/>
                  <a:gd name="connsiteY56" fmla="*/ 1069430 h 1158550"/>
                  <a:gd name="connsiteX57" fmla="*/ 304143 w 827771"/>
                  <a:gd name="connsiteY57" fmla="*/ 1102850 h 1158550"/>
                  <a:gd name="connsiteX58" fmla="*/ 315284 w 827771"/>
                  <a:gd name="connsiteY58" fmla="*/ 1136270 h 1158550"/>
                  <a:gd name="connsiteX59" fmla="*/ 348707 w 827771"/>
                  <a:gd name="connsiteY59" fmla="*/ 1158550 h 1158550"/>
                  <a:gd name="connsiteX60" fmla="*/ 571528 w 827771"/>
                  <a:gd name="connsiteY60" fmla="*/ 1147410 h 1158550"/>
                  <a:gd name="connsiteX61" fmla="*/ 604951 w 827771"/>
                  <a:gd name="connsiteY61" fmla="*/ 1125130 h 1158550"/>
                  <a:gd name="connsiteX62" fmla="*/ 616092 w 827771"/>
                  <a:gd name="connsiteY62" fmla="*/ 1091710 h 1158550"/>
                  <a:gd name="connsiteX63" fmla="*/ 137028 w 827771"/>
                  <a:gd name="connsiteY63" fmla="*/ 1047151 h 1158550"/>
                  <a:gd name="connsiteX64" fmla="*/ 148169 w 827771"/>
                  <a:gd name="connsiteY64" fmla="*/ 969171 h 1158550"/>
                  <a:gd name="connsiteX65" fmla="*/ 181592 w 827771"/>
                  <a:gd name="connsiteY65" fmla="*/ 958031 h 1158550"/>
                  <a:gd name="connsiteX66" fmla="*/ 215015 w 827771"/>
                  <a:gd name="connsiteY66" fmla="*/ 935752 h 1158550"/>
                  <a:gd name="connsiteX67" fmla="*/ 259579 w 827771"/>
                  <a:gd name="connsiteY67" fmla="*/ 924612 h 1158550"/>
                  <a:gd name="connsiteX68" fmla="*/ 348707 w 827771"/>
                  <a:gd name="connsiteY68" fmla="*/ 902332 h 1158550"/>
                  <a:gd name="connsiteX69" fmla="*/ 393271 w 827771"/>
                  <a:gd name="connsiteY69" fmla="*/ 880052 h 1158550"/>
                  <a:gd name="connsiteX70" fmla="*/ 471259 w 827771"/>
                  <a:gd name="connsiteY70" fmla="*/ 846632 h 1158550"/>
                  <a:gd name="connsiteX71" fmla="*/ 538105 w 827771"/>
                  <a:gd name="connsiteY71" fmla="*/ 790933 h 1158550"/>
                  <a:gd name="connsiteX72" fmla="*/ 616092 w 827771"/>
                  <a:gd name="connsiteY72" fmla="*/ 746373 h 1158550"/>
                  <a:gd name="connsiteX73" fmla="*/ 649515 w 827771"/>
                  <a:gd name="connsiteY73" fmla="*/ 735233 h 1158550"/>
                  <a:gd name="connsiteX74" fmla="*/ 682938 w 827771"/>
                  <a:gd name="connsiteY74" fmla="*/ 679534 h 1158550"/>
                  <a:gd name="connsiteX75" fmla="*/ 727502 w 827771"/>
                  <a:gd name="connsiteY75" fmla="*/ 590415 h 1158550"/>
                  <a:gd name="connsiteX76" fmla="*/ 749784 w 827771"/>
                  <a:gd name="connsiteY76" fmla="*/ 556995 h 1158550"/>
                  <a:gd name="connsiteX77" fmla="*/ 794348 w 827771"/>
                  <a:gd name="connsiteY77" fmla="*/ 501296 h 1158550"/>
                  <a:gd name="connsiteX78" fmla="*/ 827771 w 827771"/>
                  <a:gd name="connsiteY78" fmla="*/ 412176 h 1158550"/>
                  <a:gd name="connsiteX79" fmla="*/ 816630 w 827771"/>
                  <a:gd name="connsiteY79" fmla="*/ 367617 h 1158550"/>
                  <a:gd name="connsiteX80" fmla="*/ 526964 w 827771"/>
                  <a:gd name="connsiteY80" fmla="*/ 423316 h 1158550"/>
                  <a:gd name="connsiteX81" fmla="*/ 526964 w 827771"/>
                  <a:gd name="connsiteY81" fmla="*/ 646114 h 1158550"/>
                  <a:gd name="connsiteX82" fmla="*/ 560387 w 827771"/>
                  <a:gd name="connsiteY82" fmla="*/ 657254 h 1158550"/>
                  <a:gd name="connsiteX83" fmla="*/ 671797 w 827771"/>
                  <a:gd name="connsiteY83" fmla="*/ 701814 h 1158550"/>
                  <a:gd name="connsiteX84" fmla="*/ 705220 w 827771"/>
                  <a:gd name="connsiteY84" fmla="*/ 712954 h 1158550"/>
                  <a:gd name="connsiteX85" fmla="*/ 727502 w 827771"/>
                  <a:gd name="connsiteY85" fmla="*/ 746373 h 1158550"/>
                  <a:gd name="connsiteX86" fmla="*/ 682938 w 827771"/>
                  <a:gd name="connsiteY86" fmla="*/ 790933 h 1158550"/>
                  <a:gd name="connsiteX87" fmla="*/ 638374 w 827771"/>
                  <a:gd name="connsiteY87" fmla="*/ 802073 h 1158550"/>
                  <a:gd name="connsiteX88" fmla="*/ 281861 w 827771"/>
                  <a:gd name="connsiteY88" fmla="*/ 790933 h 1158550"/>
                  <a:gd name="connsiteX89" fmla="*/ 226156 w 827771"/>
                  <a:gd name="connsiteY89" fmla="*/ 813213 h 11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27771" h="1158550">
                    <a:moveTo>
                      <a:pt x="226156" y="813213"/>
                    </a:moveTo>
                    <a:cubicBezTo>
                      <a:pt x="215015" y="805786"/>
                      <a:pt x="222158" y="767801"/>
                      <a:pt x="215015" y="746373"/>
                    </a:cubicBezTo>
                    <a:cubicBezTo>
                      <a:pt x="210781" y="733671"/>
                      <a:pt x="192733" y="726343"/>
                      <a:pt x="192733" y="712954"/>
                    </a:cubicBezTo>
                    <a:cubicBezTo>
                      <a:pt x="192733" y="671438"/>
                      <a:pt x="201196" y="629564"/>
                      <a:pt x="215015" y="590415"/>
                    </a:cubicBezTo>
                    <a:cubicBezTo>
                      <a:pt x="227150" y="556035"/>
                      <a:pt x="257226" y="516627"/>
                      <a:pt x="293002" y="501296"/>
                    </a:cubicBezTo>
                    <a:cubicBezTo>
                      <a:pt x="307076" y="495265"/>
                      <a:pt x="322843" y="494362"/>
                      <a:pt x="337566" y="490156"/>
                    </a:cubicBezTo>
                    <a:cubicBezTo>
                      <a:pt x="348858" y="486930"/>
                      <a:pt x="359659" y="482106"/>
                      <a:pt x="370989" y="479016"/>
                    </a:cubicBezTo>
                    <a:cubicBezTo>
                      <a:pt x="400534" y="470959"/>
                      <a:pt x="431065" y="466419"/>
                      <a:pt x="460118" y="456736"/>
                    </a:cubicBezTo>
                    <a:cubicBezTo>
                      <a:pt x="511505" y="439608"/>
                      <a:pt x="482025" y="447899"/>
                      <a:pt x="549246" y="434456"/>
                    </a:cubicBezTo>
                    <a:cubicBezTo>
                      <a:pt x="560387" y="427029"/>
                      <a:pt x="570693" y="418164"/>
                      <a:pt x="582669" y="412176"/>
                    </a:cubicBezTo>
                    <a:cubicBezTo>
                      <a:pt x="593173" y="406925"/>
                      <a:pt x="605826" y="406739"/>
                      <a:pt x="616092" y="401036"/>
                    </a:cubicBezTo>
                    <a:cubicBezTo>
                      <a:pt x="676060" y="367724"/>
                      <a:pt x="675761" y="363653"/>
                      <a:pt x="716361" y="323057"/>
                    </a:cubicBezTo>
                    <a:cubicBezTo>
                      <a:pt x="727635" y="277966"/>
                      <a:pt x="743341" y="237937"/>
                      <a:pt x="716361" y="189378"/>
                    </a:cubicBezTo>
                    <a:cubicBezTo>
                      <a:pt x="708924" y="175993"/>
                      <a:pt x="686931" y="180566"/>
                      <a:pt x="671797" y="178238"/>
                    </a:cubicBezTo>
                    <a:cubicBezTo>
                      <a:pt x="626542" y="171277"/>
                      <a:pt x="488186" y="159523"/>
                      <a:pt x="448976" y="155959"/>
                    </a:cubicBezTo>
                    <a:cubicBezTo>
                      <a:pt x="426959" y="148621"/>
                      <a:pt x="397837" y="142171"/>
                      <a:pt x="382130" y="122539"/>
                    </a:cubicBezTo>
                    <a:cubicBezTo>
                      <a:pt x="374794" y="113370"/>
                      <a:pt x="374703" y="100259"/>
                      <a:pt x="370989" y="89119"/>
                    </a:cubicBezTo>
                    <a:cubicBezTo>
                      <a:pt x="374703" y="74266"/>
                      <a:pt x="372565" y="56515"/>
                      <a:pt x="382130" y="44560"/>
                    </a:cubicBezTo>
                    <a:cubicBezTo>
                      <a:pt x="389467" y="35390"/>
                      <a:pt x="405049" y="38671"/>
                      <a:pt x="415553" y="33420"/>
                    </a:cubicBezTo>
                    <a:cubicBezTo>
                      <a:pt x="501940" y="-9770"/>
                      <a:pt x="398390" y="28000"/>
                      <a:pt x="482400" y="0"/>
                    </a:cubicBezTo>
                    <a:cubicBezTo>
                      <a:pt x="530678" y="3713"/>
                      <a:pt x="581798" y="-5598"/>
                      <a:pt x="627233" y="11140"/>
                    </a:cubicBezTo>
                    <a:cubicBezTo>
                      <a:pt x="656800" y="22032"/>
                      <a:pt x="694079" y="77979"/>
                      <a:pt x="694079" y="77979"/>
                    </a:cubicBezTo>
                    <a:cubicBezTo>
                      <a:pt x="697793" y="89119"/>
                      <a:pt x="705220" y="99656"/>
                      <a:pt x="705220" y="111399"/>
                    </a:cubicBezTo>
                    <a:cubicBezTo>
                      <a:pt x="705220" y="133986"/>
                      <a:pt x="704181" y="158036"/>
                      <a:pt x="694079" y="178238"/>
                    </a:cubicBezTo>
                    <a:cubicBezTo>
                      <a:pt x="688091" y="190214"/>
                      <a:pt x="673748" y="197713"/>
                      <a:pt x="660656" y="200518"/>
                    </a:cubicBezTo>
                    <a:cubicBezTo>
                      <a:pt x="620548" y="209112"/>
                      <a:pt x="578955" y="207945"/>
                      <a:pt x="538105" y="211658"/>
                    </a:cubicBezTo>
                    <a:cubicBezTo>
                      <a:pt x="435986" y="237185"/>
                      <a:pt x="474457" y="216952"/>
                      <a:pt x="415553" y="256218"/>
                    </a:cubicBezTo>
                    <a:cubicBezTo>
                      <a:pt x="394725" y="318694"/>
                      <a:pt x="386474" y="328818"/>
                      <a:pt x="415553" y="423316"/>
                    </a:cubicBezTo>
                    <a:cubicBezTo>
                      <a:pt x="419007" y="434540"/>
                      <a:pt x="437835" y="430743"/>
                      <a:pt x="448976" y="434456"/>
                    </a:cubicBezTo>
                    <a:cubicBezTo>
                      <a:pt x="484770" y="470245"/>
                      <a:pt x="457158" y="450278"/>
                      <a:pt x="515823" y="467876"/>
                    </a:cubicBezTo>
                    <a:cubicBezTo>
                      <a:pt x="538320" y="474624"/>
                      <a:pt x="559883" y="484460"/>
                      <a:pt x="582669" y="490156"/>
                    </a:cubicBezTo>
                    <a:cubicBezTo>
                      <a:pt x="638626" y="504144"/>
                      <a:pt x="612707" y="496455"/>
                      <a:pt x="660656" y="512435"/>
                    </a:cubicBezTo>
                    <a:cubicBezTo>
                      <a:pt x="668083" y="523575"/>
                      <a:pt x="680737" y="532648"/>
                      <a:pt x="682938" y="545855"/>
                    </a:cubicBezTo>
                    <a:cubicBezTo>
                      <a:pt x="684869" y="557438"/>
                      <a:pt x="681353" y="572450"/>
                      <a:pt x="671797" y="579275"/>
                    </a:cubicBezTo>
                    <a:cubicBezTo>
                      <a:pt x="641211" y="601120"/>
                      <a:pt x="559809" y="608003"/>
                      <a:pt x="526964" y="612695"/>
                    </a:cubicBezTo>
                    <a:cubicBezTo>
                      <a:pt x="519073" y="611978"/>
                      <a:pt x="396763" y="620509"/>
                      <a:pt x="370989" y="579275"/>
                    </a:cubicBezTo>
                    <a:cubicBezTo>
                      <a:pt x="358541" y="559360"/>
                      <a:pt x="356134" y="534715"/>
                      <a:pt x="348707" y="512435"/>
                    </a:cubicBezTo>
                    <a:cubicBezTo>
                      <a:pt x="344993" y="501295"/>
                      <a:pt x="348069" y="484267"/>
                      <a:pt x="337566" y="479016"/>
                    </a:cubicBezTo>
                    <a:cubicBezTo>
                      <a:pt x="322711" y="471589"/>
                      <a:pt x="308552" y="462567"/>
                      <a:pt x="293002" y="456736"/>
                    </a:cubicBezTo>
                    <a:cubicBezTo>
                      <a:pt x="278665" y="451360"/>
                      <a:pt x="263293" y="449309"/>
                      <a:pt x="248438" y="445596"/>
                    </a:cubicBezTo>
                    <a:cubicBezTo>
                      <a:pt x="211301" y="449309"/>
                      <a:pt x="173916" y="451061"/>
                      <a:pt x="137028" y="456736"/>
                    </a:cubicBezTo>
                    <a:cubicBezTo>
                      <a:pt x="125421" y="458522"/>
                      <a:pt x="111909" y="459573"/>
                      <a:pt x="103605" y="467876"/>
                    </a:cubicBezTo>
                    <a:cubicBezTo>
                      <a:pt x="91862" y="479618"/>
                      <a:pt x="88750" y="497582"/>
                      <a:pt x="81323" y="512435"/>
                    </a:cubicBezTo>
                    <a:cubicBezTo>
                      <a:pt x="77609" y="531002"/>
                      <a:pt x="74774" y="549766"/>
                      <a:pt x="70181" y="568135"/>
                    </a:cubicBezTo>
                    <a:cubicBezTo>
                      <a:pt x="58313" y="615600"/>
                      <a:pt x="6987" y="697895"/>
                      <a:pt x="70181" y="735233"/>
                    </a:cubicBezTo>
                    <a:cubicBezTo>
                      <a:pt x="137400" y="774949"/>
                      <a:pt x="226156" y="742660"/>
                      <a:pt x="304143" y="746373"/>
                    </a:cubicBezTo>
                    <a:cubicBezTo>
                      <a:pt x="318998" y="750086"/>
                      <a:pt x="337183" y="747431"/>
                      <a:pt x="348707" y="757513"/>
                    </a:cubicBezTo>
                    <a:cubicBezTo>
                      <a:pt x="368860" y="775146"/>
                      <a:pt x="393271" y="824353"/>
                      <a:pt x="393271" y="824353"/>
                    </a:cubicBezTo>
                    <a:cubicBezTo>
                      <a:pt x="367741" y="926462"/>
                      <a:pt x="396468" y="896488"/>
                      <a:pt x="337566" y="935752"/>
                    </a:cubicBezTo>
                    <a:cubicBezTo>
                      <a:pt x="237297" y="932039"/>
                      <a:pt x="136598" y="934595"/>
                      <a:pt x="36758" y="924612"/>
                    </a:cubicBezTo>
                    <a:cubicBezTo>
                      <a:pt x="23435" y="923280"/>
                      <a:pt x="6583" y="915322"/>
                      <a:pt x="3335" y="902332"/>
                    </a:cubicBezTo>
                    <a:cubicBezTo>
                      <a:pt x="-2144" y="880419"/>
                      <a:pt x="-2407" y="850497"/>
                      <a:pt x="14476" y="835492"/>
                    </a:cubicBezTo>
                    <a:cubicBezTo>
                      <a:pt x="37366" y="815148"/>
                      <a:pt x="103605" y="813213"/>
                      <a:pt x="103605" y="813213"/>
                    </a:cubicBezTo>
                    <a:cubicBezTo>
                      <a:pt x="137028" y="816926"/>
                      <a:pt x="172270" y="812862"/>
                      <a:pt x="203874" y="824353"/>
                    </a:cubicBezTo>
                    <a:cubicBezTo>
                      <a:pt x="216457" y="828928"/>
                      <a:pt x="220718" y="845537"/>
                      <a:pt x="226156" y="857772"/>
                    </a:cubicBezTo>
                    <a:cubicBezTo>
                      <a:pt x="235695" y="879233"/>
                      <a:pt x="243832" y="901583"/>
                      <a:pt x="248438" y="924612"/>
                    </a:cubicBezTo>
                    <a:cubicBezTo>
                      <a:pt x="253715" y="950994"/>
                      <a:pt x="274183" y="1057914"/>
                      <a:pt x="281861" y="1069430"/>
                    </a:cubicBezTo>
                    <a:cubicBezTo>
                      <a:pt x="289288" y="1080570"/>
                      <a:pt x="298155" y="1090875"/>
                      <a:pt x="304143" y="1102850"/>
                    </a:cubicBezTo>
                    <a:cubicBezTo>
                      <a:pt x="309395" y="1113353"/>
                      <a:pt x="307948" y="1127101"/>
                      <a:pt x="315284" y="1136270"/>
                    </a:cubicBezTo>
                    <a:cubicBezTo>
                      <a:pt x="323649" y="1146725"/>
                      <a:pt x="337566" y="1151123"/>
                      <a:pt x="348707" y="1158550"/>
                    </a:cubicBezTo>
                    <a:cubicBezTo>
                      <a:pt x="422981" y="1154837"/>
                      <a:pt x="497786" y="1157028"/>
                      <a:pt x="571528" y="1147410"/>
                    </a:cubicBezTo>
                    <a:cubicBezTo>
                      <a:pt x="584805" y="1145678"/>
                      <a:pt x="596586" y="1135585"/>
                      <a:pt x="604951" y="1125130"/>
                    </a:cubicBezTo>
                    <a:cubicBezTo>
                      <a:pt x="612287" y="1115961"/>
                      <a:pt x="612378" y="1102850"/>
                      <a:pt x="616092" y="1091710"/>
                    </a:cubicBezTo>
                    <a:cubicBezTo>
                      <a:pt x="553405" y="903665"/>
                      <a:pt x="645986" y="1146450"/>
                      <a:pt x="137028" y="1047151"/>
                    </a:cubicBezTo>
                    <a:cubicBezTo>
                      <a:pt x="111257" y="1042123"/>
                      <a:pt x="136426" y="992656"/>
                      <a:pt x="148169" y="969171"/>
                    </a:cubicBezTo>
                    <a:cubicBezTo>
                      <a:pt x="153421" y="958667"/>
                      <a:pt x="171088" y="963282"/>
                      <a:pt x="181592" y="958031"/>
                    </a:cubicBezTo>
                    <a:cubicBezTo>
                      <a:pt x="193568" y="952044"/>
                      <a:pt x="202708" y="941026"/>
                      <a:pt x="215015" y="935752"/>
                    </a:cubicBezTo>
                    <a:cubicBezTo>
                      <a:pt x="229089" y="929721"/>
                      <a:pt x="244856" y="928818"/>
                      <a:pt x="259579" y="924612"/>
                    </a:cubicBezTo>
                    <a:cubicBezTo>
                      <a:pt x="339515" y="901775"/>
                      <a:pt x="235453" y="924981"/>
                      <a:pt x="348707" y="902332"/>
                    </a:cubicBezTo>
                    <a:cubicBezTo>
                      <a:pt x="363562" y="894905"/>
                      <a:pt x="378006" y="886594"/>
                      <a:pt x="393271" y="880052"/>
                    </a:cubicBezTo>
                    <a:cubicBezTo>
                      <a:pt x="431013" y="863878"/>
                      <a:pt x="432364" y="873856"/>
                      <a:pt x="471259" y="846632"/>
                    </a:cubicBezTo>
                    <a:cubicBezTo>
                      <a:pt x="495020" y="830001"/>
                      <a:pt x="515210" y="808738"/>
                      <a:pt x="538105" y="790933"/>
                    </a:cubicBezTo>
                    <a:cubicBezTo>
                      <a:pt x="560992" y="773134"/>
                      <a:pt x="589761" y="757657"/>
                      <a:pt x="616092" y="746373"/>
                    </a:cubicBezTo>
                    <a:cubicBezTo>
                      <a:pt x="626886" y="741747"/>
                      <a:pt x="638374" y="738946"/>
                      <a:pt x="649515" y="735233"/>
                    </a:cubicBezTo>
                    <a:cubicBezTo>
                      <a:pt x="660656" y="716667"/>
                      <a:pt x="672672" y="698598"/>
                      <a:pt x="682938" y="679534"/>
                    </a:cubicBezTo>
                    <a:cubicBezTo>
                      <a:pt x="698686" y="650291"/>
                      <a:pt x="709077" y="618049"/>
                      <a:pt x="727502" y="590415"/>
                    </a:cubicBezTo>
                    <a:cubicBezTo>
                      <a:pt x="734929" y="579275"/>
                      <a:pt x="741750" y="567706"/>
                      <a:pt x="749784" y="556995"/>
                    </a:cubicBezTo>
                    <a:cubicBezTo>
                      <a:pt x="764051" y="537974"/>
                      <a:pt x="781158" y="521079"/>
                      <a:pt x="794348" y="501296"/>
                    </a:cubicBezTo>
                    <a:cubicBezTo>
                      <a:pt x="817652" y="466344"/>
                      <a:pt x="817973" y="451364"/>
                      <a:pt x="827771" y="412176"/>
                    </a:cubicBezTo>
                    <a:cubicBezTo>
                      <a:pt x="824057" y="397323"/>
                      <a:pt x="831822" y="369516"/>
                      <a:pt x="816630" y="367617"/>
                    </a:cubicBezTo>
                    <a:cubicBezTo>
                      <a:pt x="573584" y="337240"/>
                      <a:pt x="604793" y="319555"/>
                      <a:pt x="526964" y="423316"/>
                    </a:cubicBezTo>
                    <a:cubicBezTo>
                      <a:pt x="505815" y="507905"/>
                      <a:pt x="497640" y="521500"/>
                      <a:pt x="526964" y="646114"/>
                    </a:cubicBezTo>
                    <a:cubicBezTo>
                      <a:pt x="529654" y="657545"/>
                      <a:pt x="549593" y="652628"/>
                      <a:pt x="560387" y="657254"/>
                    </a:cubicBezTo>
                    <a:cubicBezTo>
                      <a:pt x="675138" y="706428"/>
                      <a:pt x="519645" y="651101"/>
                      <a:pt x="671797" y="701814"/>
                    </a:cubicBezTo>
                    <a:lnTo>
                      <a:pt x="705220" y="712954"/>
                    </a:lnTo>
                    <a:cubicBezTo>
                      <a:pt x="712647" y="724094"/>
                      <a:pt x="725301" y="733166"/>
                      <a:pt x="727502" y="746373"/>
                    </a:cubicBezTo>
                    <a:cubicBezTo>
                      <a:pt x="733579" y="782832"/>
                      <a:pt x="706568" y="784182"/>
                      <a:pt x="682938" y="790933"/>
                    </a:cubicBezTo>
                    <a:cubicBezTo>
                      <a:pt x="668215" y="795139"/>
                      <a:pt x="653229" y="798360"/>
                      <a:pt x="638374" y="802073"/>
                    </a:cubicBezTo>
                    <a:cubicBezTo>
                      <a:pt x="519536" y="798360"/>
                      <a:pt x="400563" y="797715"/>
                      <a:pt x="281861" y="790933"/>
                    </a:cubicBezTo>
                    <a:cubicBezTo>
                      <a:pt x="25238" y="776270"/>
                      <a:pt x="237297" y="820640"/>
                      <a:pt x="226156" y="813213"/>
                    </a:cubicBez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 rot="19479544">
              <a:off x="7273148" y="4918813"/>
              <a:ext cx="761532" cy="278107"/>
              <a:chOff x="737487" y="1760093"/>
              <a:chExt cx="2070053" cy="876670"/>
            </a:xfrm>
          </p:grpSpPr>
          <p:sp>
            <p:nvSpPr>
              <p:cNvPr id="64" name="Freeform 63"/>
              <p:cNvSpPr/>
              <p:nvPr/>
            </p:nvSpPr>
            <p:spPr>
              <a:xfrm rot="5400000">
                <a:off x="1343539" y="1154041"/>
                <a:ext cx="857950" cy="2070053"/>
              </a:xfrm>
              <a:custGeom>
                <a:avLst/>
                <a:gdLst>
                  <a:gd name="connsiteX0" fmla="*/ 226156 w 827771"/>
                  <a:gd name="connsiteY0" fmla="*/ 813213 h 1158550"/>
                  <a:gd name="connsiteX1" fmla="*/ 215015 w 827771"/>
                  <a:gd name="connsiteY1" fmla="*/ 746373 h 1158550"/>
                  <a:gd name="connsiteX2" fmla="*/ 192733 w 827771"/>
                  <a:gd name="connsiteY2" fmla="*/ 712954 h 1158550"/>
                  <a:gd name="connsiteX3" fmla="*/ 215015 w 827771"/>
                  <a:gd name="connsiteY3" fmla="*/ 590415 h 1158550"/>
                  <a:gd name="connsiteX4" fmla="*/ 293002 w 827771"/>
                  <a:gd name="connsiteY4" fmla="*/ 501296 h 1158550"/>
                  <a:gd name="connsiteX5" fmla="*/ 337566 w 827771"/>
                  <a:gd name="connsiteY5" fmla="*/ 490156 h 1158550"/>
                  <a:gd name="connsiteX6" fmla="*/ 370989 w 827771"/>
                  <a:gd name="connsiteY6" fmla="*/ 479016 h 1158550"/>
                  <a:gd name="connsiteX7" fmla="*/ 460118 w 827771"/>
                  <a:gd name="connsiteY7" fmla="*/ 456736 h 1158550"/>
                  <a:gd name="connsiteX8" fmla="*/ 549246 w 827771"/>
                  <a:gd name="connsiteY8" fmla="*/ 434456 h 1158550"/>
                  <a:gd name="connsiteX9" fmla="*/ 582669 w 827771"/>
                  <a:gd name="connsiteY9" fmla="*/ 412176 h 1158550"/>
                  <a:gd name="connsiteX10" fmla="*/ 616092 w 827771"/>
                  <a:gd name="connsiteY10" fmla="*/ 401036 h 1158550"/>
                  <a:gd name="connsiteX11" fmla="*/ 716361 w 827771"/>
                  <a:gd name="connsiteY11" fmla="*/ 323057 h 1158550"/>
                  <a:gd name="connsiteX12" fmla="*/ 716361 w 827771"/>
                  <a:gd name="connsiteY12" fmla="*/ 189378 h 1158550"/>
                  <a:gd name="connsiteX13" fmla="*/ 671797 w 827771"/>
                  <a:gd name="connsiteY13" fmla="*/ 178238 h 1158550"/>
                  <a:gd name="connsiteX14" fmla="*/ 448976 w 827771"/>
                  <a:gd name="connsiteY14" fmla="*/ 155959 h 1158550"/>
                  <a:gd name="connsiteX15" fmla="*/ 382130 w 827771"/>
                  <a:gd name="connsiteY15" fmla="*/ 122539 h 1158550"/>
                  <a:gd name="connsiteX16" fmla="*/ 370989 w 827771"/>
                  <a:gd name="connsiteY16" fmla="*/ 89119 h 1158550"/>
                  <a:gd name="connsiteX17" fmla="*/ 382130 w 827771"/>
                  <a:gd name="connsiteY17" fmla="*/ 44560 h 1158550"/>
                  <a:gd name="connsiteX18" fmla="*/ 415553 w 827771"/>
                  <a:gd name="connsiteY18" fmla="*/ 33420 h 1158550"/>
                  <a:gd name="connsiteX19" fmla="*/ 482400 w 827771"/>
                  <a:gd name="connsiteY19" fmla="*/ 0 h 1158550"/>
                  <a:gd name="connsiteX20" fmla="*/ 627233 w 827771"/>
                  <a:gd name="connsiteY20" fmla="*/ 11140 h 1158550"/>
                  <a:gd name="connsiteX21" fmla="*/ 694079 w 827771"/>
                  <a:gd name="connsiteY21" fmla="*/ 77979 h 1158550"/>
                  <a:gd name="connsiteX22" fmla="*/ 705220 w 827771"/>
                  <a:gd name="connsiteY22" fmla="*/ 111399 h 1158550"/>
                  <a:gd name="connsiteX23" fmla="*/ 694079 w 827771"/>
                  <a:gd name="connsiteY23" fmla="*/ 178238 h 1158550"/>
                  <a:gd name="connsiteX24" fmla="*/ 660656 w 827771"/>
                  <a:gd name="connsiteY24" fmla="*/ 200518 h 1158550"/>
                  <a:gd name="connsiteX25" fmla="*/ 538105 w 827771"/>
                  <a:gd name="connsiteY25" fmla="*/ 211658 h 1158550"/>
                  <a:gd name="connsiteX26" fmla="*/ 415553 w 827771"/>
                  <a:gd name="connsiteY26" fmla="*/ 256218 h 1158550"/>
                  <a:gd name="connsiteX27" fmla="*/ 415553 w 827771"/>
                  <a:gd name="connsiteY27" fmla="*/ 423316 h 1158550"/>
                  <a:gd name="connsiteX28" fmla="*/ 448976 w 827771"/>
                  <a:gd name="connsiteY28" fmla="*/ 434456 h 1158550"/>
                  <a:gd name="connsiteX29" fmla="*/ 515823 w 827771"/>
                  <a:gd name="connsiteY29" fmla="*/ 467876 h 1158550"/>
                  <a:gd name="connsiteX30" fmla="*/ 582669 w 827771"/>
                  <a:gd name="connsiteY30" fmla="*/ 490156 h 1158550"/>
                  <a:gd name="connsiteX31" fmla="*/ 660656 w 827771"/>
                  <a:gd name="connsiteY31" fmla="*/ 512435 h 1158550"/>
                  <a:gd name="connsiteX32" fmla="*/ 682938 w 827771"/>
                  <a:gd name="connsiteY32" fmla="*/ 545855 h 1158550"/>
                  <a:gd name="connsiteX33" fmla="*/ 671797 w 827771"/>
                  <a:gd name="connsiteY33" fmla="*/ 579275 h 1158550"/>
                  <a:gd name="connsiteX34" fmla="*/ 526964 w 827771"/>
                  <a:gd name="connsiteY34" fmla="*/ 612695 h 1158550"/>
                  <a:gd name="connsiteX35" fmla="*/ 370989 w 827771"/>
                  <a:gd name="connsiteY35" fmla="*/ 579275 h 1158550"/>
                  <a:gd name="connsiteX36" fmla="*/ 348707 w 827771"/>
                  <a:gd name="connsiteY36" fmla="*/ 512435 h 1158550"/>
                  <a:gd name="connsiteX37" fmla="*/ 337566 w 827771"/>
                  <a:gd name="connsiteY37" fmla="*/ 479016 h 1158550"/>
                  <a:gd name="connsiteX38" fmla="*/ 293002 w 827771"/>
                  <a:gd name="connsiteY38" fmla="*/ 456736 h 1158550"/>
                  <a:gd name="connsiteX39" fmla="*/ 248438 w 827771"/>
                  <a:gd name="connsiteY39" fmla="*/ 445596 h 1158550"/>
                  <a:gd name="connsiteX40" fmla="*/ 137028 w 827771"/>
                  <a:gd name="connsiteY40" fmla="*/ 456736 h 1158550"/>
                  <a:gd name="connsiteX41" fmla="*/ 103605 w 827771"/>
                  <a:gd name="connsiteY41" fmla="*/ 467876 h 1158550"/>
                  <a:gd name="connsiteX42" fmla="*/ 81323 w 827771"/>
                  <a:gd name="connsiteY42" fmla="*/ 512435 h 1158550"/>
                  <a:gd name="connsiteX43" fmla="*/ 70181 w 827771"/>
                  <a:gd name="connsiteY43" fmla="*/ 568135 h 1158550"/>
                  <a:gd name="connsiteX44" fmla="*/ 70181 w 827771"/>
                  <a:gd name="connsiteY44" fmla="*/ 735233 h 1158550"/>
                  <a:gd name="connsiteX45" fmla="*/ 304143 w 827771"/>
                  <a:gd name="connsiteY45" fmla="*/ 746373 h 1158550"/>
                  <a:gd name="connsiteX46" fmla="*/ 348707 w 827771"/>
                  <a:gd name="connsiteY46" fmla="*/ 757513 h 1158550"/>
                  <a:gd name="connsiteX47" fmla="*/ 393271 w 827771"/>
                  <a:gd name="connsiteY47" fmla="*/ 824353 h 1158550"/>
                  <a:gd name="connsiteX48" fmla="*/ 337566 w 827771"/>
                  <a:gd name="connsiteY48" fmla="*/ 935752 h 1158550"/>
                  <a:gd name="connsiteX49" fmla="*/ 36758 w 827771"/>
                  <a:gd name="connsiteY49" fmla="*/ 924612 h 1158550"/>
                  <a:gd name="connsiteX50" fmla="*/ 3335 w 827771"/>
                  <a:gd name="connsiteY50" fmla="*/ 902332 h 1158550"/>
                  <a:gd name="connsiteX51" fmla="*/ 14476 w 827771"/>
                  <a:gd name="connsiteY51" fmla="*/ 835492 h 1158550"/>
                  <a:gd name="connsiteX52" fmla="*/ 103605 w 827771"/>
                  <a:gd name="connsiteY52" fmla="*/ 813213 h 1158550"/>
                  <a:gd name="connsiteX53" fmla="*/ 203874 w 827771"/>
                  <a:gd name="connsiteY53" fmla="*/ 824353 h 1158550"/>
                  <a:gd name="connsiteX54" fmla="*/ 226156 w 827771"/>
                  <a:gd name="connsiteY54" fmla="*/ 857772 h 1158550"/>
                  <a:gd name="connsiteX55" fmla="*/ 248438 w 827771"/>
                  <a:gd name="connsiteY55" fmla="*/ 924612 h 1158550"/>
                  <a:gd name="connsiteX56" fmla="*/ 281861 w 827771"/>
                  <a:gd name="connsiteY56" fmla="*/ 1069430 h 1158550"/>
                  <a:gd name="connsiteX57" fmla="*/ 304143 w 827771"/>
                  <a:gd name="connsiteY57" fmla="*/ 1102850 h 1158550"/>
                  <a:gd name="connsiteX58" fmla="*/ 315284 w 827771"/>
                  <a:gd name="connsiteY58" fmla="*/ 1136270 h 1158550"/>
                  <a:gd name="connsiteX59" fmla="*/ 348707 w 827771"/>
                  <a:gd name="connsiteY59" fmla="*/ 1158550 h 1158550"/>
                  <a:gd name="connsiteX60" fmla="*/ 571528 w 827771"/>
                  <a:gd name="connsiteY60" fmla="*/ 1147410 h 1158550"/>
                  <a:gd name="connsiteX61" fmla="*/ 604951 w 827771"/>
                  <a:gd name="connsiteY61" fmla="*/ 1125130 h 1158550"/>
                  <a:gd name="connsiteX62" fmla="*/ 616092 w 827771"/>
                  <a:gd name="connsiteY62" fmla="*/ 1091710 h 1158550"/>
                  <a:gd name="connsiteX63" fmla="*/ 137028 w 827771"/>
                  <a:gd name="connsiteY63" fmla="*/ 1047151 h 1158550"/>
                  <a:gd name="connsiteX64" fmla="*/ 148169 w 827771"/>
                  <a:gd name="connsiteY64" fmla="*/ 969171 h 1158550"/>
                  <a:gd name="connsiteX65" fmla="*/ 181592 w 827771"/>
                  <a:gd name="connsiteY65" fmla="*/ 958031 h 1158550"/>
                  <a:gd name="connsiteX66" fmla="*/ 215015 w 827771"/>
                  <a:gd name="connsiteY66" fmla="*/ 935752 h 1158550"/>
                  <a:gd name="connsiteX67" fmla="*/ 259579 w 827771"/>
                  <a:gd name="connsiteY67" fmla="*/ 924612 h 1158550"/>
                  <a:gd name="connsiteX68" fmla="*/ 348707 w 827771"/>
                  <a:gd name="connsiteY68" fmla="*/ 902332 h 1158550"/>
                  <a:gd name="connsiteX69" fmla="*/ 393271 w 827771"/>
                  <a:gd name="connsiteY69" fmla="*/ 880052 h 1158550"/>
                  <a:gd name="connsiteX70" fmla="*/ 471259 w 827771"/>
                  <a:gd name="connsiteY70" fmla="*/ 846632 h 1158550"/>
                  <a:gd name="connsiteX71" fmla="*/ 538105 w 827771"/>
                  <a:gd name="connsiteY71" fmla="*/ 790933 h 1158550"/>
                  <a:gd name="connsiteX72" fmla="*/ 616092 w 827771"/>
                  <a:gd name="connsiteY72" fmla="*/ 746373 h 1158550"/>
                  <a:gd name="connsiteX73" fmla="*/ 649515 w 827771"/>
                  <a:gd name="connsiteY73" fmla="*/ 735233 h 1158550"/>
                  <a:gd name="connsiteX74" fmla="*/ 682938 w 827771"/>
                  <a:gd name="connsiteY74" fmla="*/ 679534 h 1158550"/>
                  <a:gd name="connsiteX75" fmla="*/ 727502 w 827771"/>
                  <a:gd name="connsiteY75" fmla="*/ 590415 h 1158550"/>
                  <a:gd name="connsiteX76" fmla="*/ 749784 w 827771"/>
                  <a:gd name="connsiteY76" fmla="*/ 556995 h 1158550"/>
                  <a:gd name="connsiteX77" fmla="*/ 794348 w 827771"/>
                  <a:gd name="connsiteY77" fmla="*/ 501296 h 1158550"/>
                  <a:gd name="connsiteX78" fmla="*/ 827771 w 827771"/>
                  <a:gd name="connsiteY78" fmla="*/ 412176 h 1158550"/>
                  <a:gd name="connsiteX79" fmla="*/ 816630 w 827771"/>
                  <a:gd name="connsiteY79" fmla="*/ 367617 h 1158550"/>
                  <a:gd name="connsiteX80" fmla="*/ 526964 w 827771"/>
                  <a:gd name="connsiteY80" fmla="*/ 423316 h 1158550"/>
                  <a:gd name="connsiteX81" fmla="*/ 526964 w 827771"/>
                  <a:gd name="connsiteY81" fmla="*/ 646114 h 1158550"/>
                  <a:gd name="connsiteX82" fmla="*/ 560387 w 827771"/>
                  <a:gd name="connsiteY82" fmla="*/ 657254 h 1158550"/>
                  <a:gd name="connsiteX83" fmla="*/ 671797 w 827771"/>
                  <a:gd name="connsiteY83" fmla="*/ 701814 h 1158550"/>
                  <a:gd name="connsiteX84" fmla="*/ 705220 w 827771"/>
                  <a:gd name="connsiteY84" fmla="*/ 712954 h 1158550"/>
                  <a:gd name="connsiteX85" fmla="*/ 727502 w 827771"/>
                  <a:gd name="connsiteY85" fmla="*/ 746373 h 1158550"/>
                  <a:gd name="connsiteX86" fmla="*/ 682938 w 827771"/>
                  <a:gd name="connsiteY86" fmla="*/ 790933 h 1158550"/>
                  <a:gd name="connsiteX87" fmla="*/ 638374 w 827771"/>
                  <a:gd name="connsiteY87" fmla="*/ 802073 h 1158550"/>
                  <a:gd name="connsiteX88" fmla="*/ 281861 w 827771"/>
                  <a:gd name="connsiteY88" fmla="*/ 790933 h 1158550"/>
                  <a:gd name="connsiteX89" fmla="*/ 226156 w 827771"/>
                  <a:gd name="connsiteY89" fmla="*/ 813213 h 11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27771" h="1158550">
                    <a:moveTo>
                      <a:pt x="226156" y="813213"/>
                    </a:moveTo>
                    <a:cubicBezTo>
                      <a:pt x="215015" y="805786"/>
                      <a:pt x="222158" y="767801"/>
                      <a:pt x="215015" y="746373"/>
                    </a:cubicBezTo>
                    <a:cubicBezTo>
                      <a:pt x="210781" y="733671"/>
                      <a:pt x="192733" y="726343"/>
                      <a:pt x="192733" y="712954"/>
                    </a:cubicBezTo>
                    <a:cubicBezTo>
                      <a:pt x="192733" y="671438"/>
                      <a:pt x="201196" y="629564"/>
                      <a:pt x="215015" y="590415"/>
                    </a:cubicBezTo>
                    <a:cubicBezTo>
                      <a:pt x="227150" y="556035"/>
                      <a:pt x="257226" y="516627"/>
                      <a:pt x="293002" y="501296"/>
                    </a:cubicBezTo>
                    <a:cubicBezTo>
                      <a:pt x="307076" y="495265"/>
                      <a:pt x="322843" y="494362"/>
                      <a:pt x="337566" y="490156"/>
                    </a:cubicBezTo>
                    <a:cubicBezTo>
                      <a:pt x="348858" y="486930"/>
                      <a:pt x="359659" y="482106"/>
                      <a:pt x="370989" y="479016"/>
                    </a:cubicBezTo>
                    <a:cubicBezTo>
                      <a:pt x="400534" y="470959"/>
                      <a:pt x="431065" y="466419"/>
                      <a:pt x="460118" y="456736"/>
                    </a:cubicBezTo>
                    <a:cubicBezTo>
                      <a:pt x="511505" y="439608"/>
                      <a:pt x="482025" y="447899"/>
                      <a:pt x="549246" y="434456"/>
                    </a:cubicBezTo>
                    <a:cubicBezTo>
                      <a:pt x="560387" y="427029"/>
                      <a:pt x="570693" y="418164"/>
                      <a:pt x="582669" y="412176"/>
                    </a:cubicBezTo>
                    <a:cubicBezTo>
                      <a:pt x="593173" y="406925"/>
                      <a:pt x="605826" y="406739"/>
                      <a:pt x="616092" y="401036"/>
                    </a:cubicBezTo>
                    <a:cubicBezTo>
                      <a:pt x="676060" y="367724"/>
                      <a:pt x="675761" y="363653"/>
                      <a:pt x="716361" y="323057"/>
                    </a:cubicBezTo>
                    <a:cubicBezTo>
                      <a:pt x="727635" y="277966"/>
                      <a:pt x="743341" y="237937"/>
                      <a:pt x="716361" y="189378"/>
                    </a:cubicBezTo>
                    <a:cubicBezTo>
                      <a:pt x="708924" y="175993"/>
                      <a:pt x="686931" y="180566"/>
                      <a:pt x="671797" y="178238"/>
                    </a:cubicBezTo>
                    <a:cubicBezTo>
                      <a:pt x="626542" y="171277"/>
                      <a:pt x="488186" y="159523"/>
                      <a:pt x="448976" y="155959"/>
                    </a:cubicBezTo>
                    <a:cubicBezTo>
                      <a:pt x="426959" y="148621"/>
                      <a:pt x="397837" y="142171"/>
                      <a:pt x="382130" y="122539"/>
                    </a:cubicBezTo>
                    <a:cubicBezTo>
                      <a:pt x="374794" y="113370"/>
                      <a:pt x="374703" y="100259"/>
                      <a:pt x="370989" y="89119"/>
                    </a:cubicBezTo>
                    <a:cubicBezTo>
                      <a:pt x="374703" y="74266"/>
                      <a:pt x="372565" y="56515"/>
                      <a:pt x="382130" y="44560"/>
                    </a:cubicBezTo>
                    <a:cubicBezTo>
                      <a:pt x="389467" y="35390"/>
                      <a:pt x="405049" y="38671"/>
                      <a:pt x="415553" y="33420"/>
                    </a:cubicBezTo>
                    <a:cubicBezTo>
                      <a:pt x="501940" y="-9770"/>
                      <a:pt x="398390" y="28000"/>
                      <a:pt x="482400" y="0"/>
                    </a:cubicBezTo>
                    <a:cubicBezTo>
                      <a:pt x="530678" y="3713"/>
                      <a:pt x="581798" y="-5598"/>
                      <a:pt x="627233" y="11140"/>
                    </a:cubicBezTo>
                    <a:cubicBezTo>
                      <a:pt x="656800" y="22032"/>
                      <a:pt x="694079" y="77979"/>
                      <a:pt x="694079" y="77979"/>
                    </a:cubicBezTo>
                    <a:cubicBezTo>
                      <a:pt x="697793" y="89119"/>
                      <a:pt x="705220" y="99656"/>
                      <a:pt x="705220" y="111399"/>
                    </a:cubicBezTo>
                    <a:cubicBezTo>
                      <a:pt x="705220" y="133986"/>
                      <a:pt x="704181" y="158036"/>
                      <a:pt x="694079" y="178238"/>
                    </a:cubicBezTo>
                    <a:cubicBezTo>
                      <a:pt x="688091" y="190214"/>
                      <a:pt x="673748" y="197713"/>
                      <a:pt x="660656" y="200518"/>
                    </a:cubicBezTo>
                    <a:cubicBezTo>
                      <a:pt x="620548" y="209112"/>
                      <a:pt x="578955" y="207945"/>
                      <a:pt x="538105" y="211658"/>
                    </a:cubicBezTo>
                    <a:cubicBezTo>
                      <a:pt x="435986" y="237185"/>
                      <a:pt x="474457" y="216952"/>
                      <a:pt x="415553" y="256218"/>
                    </a:cubicBezTo>
                    <a:cubicBezTo>
                      <a:pt x="394725" y="318694"/>
                      <a:pt x="386474" y="328818"/>
                      <a:pt x="415553" y="423316"/>
                    </a:cubicBezTo>
                    <a:cubicBezTo>
                      <a:pt x="419007" y="434540"/>
                      <a:pt x="437835" y="430743"/>
                      <a:pt x="448976" y="434456"/>
                    </a:cubicBezTo>
                    <a:cubicBezTo>
                      <a:pt x="484770" y="470245"/>
                      <a:pt x="457158" y="450278"/>
                      <a:pt x="515823" y="467876"/>
                    </a:cubicBezTo>
                    <a:cubicBezTo>
                      <a:pt x="538320" y="474624"/>
                      <a:pt x="559883" y="484460"/>
                      <a:pt x="582669" y="490156"/>
                    </a:cubicBezTo>
                    <a:cubicBezTo>
                      <a:pt x="638626" y="504144"/>
                      <a:pt x="612707" y="496455"/>
                      <a:pt x="660656" y="512435"/>
                    </a:cubicBezTo>
                    <a:cubicBezTo>
                      <a:pt x="668083" y="523575"/>
                      <a:pt x="680737" y="532648"/>
                      <a:pt x="682938" y="545855"/>
                    </a:cubicBezTo>
                    <a:cubicBezTo>
                      <a:pt x="684869" y="557438"/>
                      <a:pt x="681353" y="572450"/>
                      <a:pt x="671797" y="579275"/>
                    </a:cubicBezTo>
                    <a:cubicBezTo>
                      <a:pt x="641211" y="601120"/>
                      <a:pt x="559809" y="608003"/>
                      <a:pt x="526964" y="612695"/>
                    </a:cubicBezTo>
                    <a:cubicBezTo>
                      <a:pt x="519073" y="611978"/>
                      <a:pt x="396763" y="620509"/>
                      <a:pt x="370989" y="579275"/>
                    </a:cubicBezTo>
                    <a:cubicBezTo>
                      <a:pt x="358541" y="559360"/>
                      <a:pt x="356134" y="534715"/>
                      <a:pt x="348707" y="512435"/>
                    </a:cubicBezTo>
                    <a:cubicBezTo>
                      <a:pt x="344993" y="501295"/>
                      <a:pt x="348069" y="484267"/>
                      <a:pt x="337566" y="479016"/>
                    </a:cubicBezTo>
                    <a:cubicBezTo>
                      <a:pt x="322711" y="471589"/>
                      <a:pt x="308552" y="462567"/>
                      <a:pt x="293002" y="456736"/>
                    </a:cubicBezTo>
                    <a:cubicBezTo>
                      <a:pt x="278665" y="451360"/>
                      <a:pt x="263293" y="449309"/>
                      <a:pt x="248438" y="445596"/>
                    </a:cubicBezTo>
                    <a:cubicBezTo>
                      <a:pt x="211301" y="449309"/>
                      <a:pt x="173916" y="451061"/>
                      <a:pt x="137028" y="456736"/>
                    </a:cubicBezTo>
                    <a:cubicBezTo>
                      <a:pt x="125421" y="458522"/>
                      <a:pt x="111909" y="459573"/>
                      <a:pt x="103605" y="467876"/>
                    </a:cubicBezTo>
                    <a:cubicBezTo>
                      <a:pt x="91862" y="479618"/>
                      <a:pt x="88750" y="497582"/>
                      <a:pt x="81323" y="512435"/>
                    </a:cubicBezTo>
                    <a:cubicBezTo>
                      <a:pt x="77609" y="531002"/>
                      <a:pt x="74774" y="549766"/>
                      <a:pt x="70181" y="568135"/>
                    </a:cubicBezTo>
                    <a:cubicBezTo>
                      <a:pt x="58313" y="615600"/>
                      <a:pt x="6987" y="697895"/>
                      <a:pt x="70181" y="735233"/>
                    </a:cubicBezTo>
                    <a:cubicBezTo>
                      <a:pt x="137400" y="774949"/>
                      <a:pt x="226156" y="742660"/>
                      <a:pt x="304143" y="746373"/>
                    </a:cubicBezTo>
                    <a:cubicBezTo>
                      <a:pt x="318998" y="750086"/>
                      <a:pt x="337183" y="747431"/>
                      <a:pt x="348707" y="757513"/>
                    </a:cubicBezTo>
                    <a:cubicBezTo>
                      <a:pt x="368860" y="775146"/>
                      <a:pt x="393271" y="824353"/>
                      <a:pt x="393271" y="824353"/>
                    </a:cubicBezTo>
                    <a:cubicBezTo>
                      <a:pt x="367741" y="926462"/>
                      <a:pt x="396468" y="896488"/>
                      <a:pt x="337566" y="935752"/>
                    </a:cubicBezTo>
                    <a:cubicBezTo>
                      <a:pt x="237297" y="932039"/>
                      <a:pt x="136598" y="934595"/>
                      <a:pt x="36758" y="924612"/>
                    </a:cubicBezTo>
                    <a:cubicBezTo>
                      <a:pt x="23435" y="923280"/>
                      <a:pt x="6583" y="915322"/>
                      <a:pt x="3335" y="902332"/>
                    </a:cubicBezTo>
                    <a:cubicBezTo>
                      <a:pt x="-2144" y="880419"/>
                      <a:pt x="-2407" y="850497"/>
                      <a:pt x="14476" y="835492"/>
                    </a:cubicBezTo>
                    <a:cubicBezTo>
                      <a:pt x="37366" y="815148"/>
                      <a:pt x="103605" y="813213"/>
                      <a:pt x="103605" y="813213"/>
                    </a:cubicBezTo>
                    <a:cubicBezTo>
                      <a:pt x="137028" y="816926"/>
                      <a:pt x="172270" y="812862"/>
                      <a:pt x="203874" y="824353"/>
                    </a:cubicBezTo>
                    <a:cubicBezTo>
                      <a:pt x="216457" y="828928"/>
                      <a:pt x="220718" y="845537"/>
                      <a:pt x="226156" y="857772"/>
                    </a:cubicBezTo>
                    <a:cubicBezTo>
                      <a:pt x="235695" y="879233"/>
                      <a:pt x="243832" y="901583"/>
                      <a:pt x="248438" y="924612"/>
                    </a:cubicBezTo>
                    <a:cubicBezTo>
                      <a:pt x="253715" y="950994"/>
                      <a:pt x="274183" y="1057914"/>
                      <a:pt x="281861" y="1069430"/>
                    </a:cubicBezTo>
                    <a:cubicBezTo>
                      <a:pt x="289288" y="1080570"/>
                      <a:pt x="298155" y="1090875"/>
                      <a:pt x="304143" y="1102850"/>
                    </a:cubicBezTo>
                    <a:cubicBezTo>
                      <a:pt x="309395" y="1113353"/>
                      <a:pt x="307948" y="1127101"/>
                      <a:pt x="315284" y="1136270"/>
                    </a:cubicBezTo>
                    <a:cubicBezTo>
                      <a:pt x="323649" y="1146725"/>
                      <a:pt x="337566" y="1151123"/>
                      <a:pt x="348707" y="1158550"/>
                    </a:cubicBezTo>
                    <a:cubicBezTo>
                      <a:pt x="422981" y="1154837"/>
                      <a:pt x="497786" y="1157028"/>
                      <a:pt x="571528" y="1147410"/>
                    </a:cubicBezTo>
                    <a:cubicBezTo>
                      <a:pt x="584805" y="1145678"/>
                      <a:pt x="596586" y="1135585"/>
                      <a:pt x="604951" y="1125130"/>
                    </a:cubicBezTo>
                    <a:cubicBezTo>
                      <a:pt x="612287" y="1115961"/>
                      <a:pt x="612378" y="1102850"/>
                      <a:pt x="616092" y="1091710"/>
                    </a:cubicBezTo>
                    <a:cubicBezTo>
                      <a:pt x="553405" y="903665"/>
                      <a:pt x="645986" y="1146450"/>
                      <a:pt x="137028" y="1047151"/>
                    </a:cubicBezTo>
                    <a:cubicBezTo>
                      <a:pt x="111257" y="1042123"/>
                      <a:pt x="136426" y="992656"/>
                      <a:pt x="148169" y="969171"/>
                    </a:cubicBezTo>
                    <a:cubicBezTo>
                      <a:pt x="153421" y="958667"/>
                      <a:pt x="171088" y="963282"/>
                      <a:pt x="181592" y="958031"/>
                    </a:cubicBezTo>
                    <a:cubicBezTo>
                      <a:pt x="193568" y="952044"/>
                      <a:pt x="202708" y="941026"/>
                      <a:pt x="215015" y="935752"/>
                    </a:cubicBezTo>
                    <a:cubicBezTo>
                      <a:pt x="229089" y="929721"/>
                      <a:pt x="244856" y="928818"/>
                      <a:pt x="259579" y="924612"/>
                    </a:cubicBezTo>
                    <a:cubicBezTo>
                      <a:pt x="339515" y="901775"/>
                      <a:pt x="235453" y="924981"/>
                      <a:pt x="348707" y="902332"/>
                    </a:cubicBezTo>
                    <a:cubicBezTo>
                      <a:pt x="363562" y="894905"/>
                      <a:pt x="378006" y="886594"/>
                      <a:pt x="393271" y="880052"/>
                    </a:cubicBezTo>
                    <a:cubicBezTo>
                      <a:pt x="431013" y="863878"/>
                      <a:pt x="432364" y="873856"/>
                      <a:pt x="471259" y="846632"/>
                    </a:cubicBezTo>
                    <a:cubicBezTo>
                      <a:pt x="495020" y="830001"/>
                      <a:pt x="515210" y="808738"/>
                      <a:pt x="538105" y="790933"/>
                    </a:cubicBezTo>
                    <a:cubicBezTo>
                      <a:pt x="560992" y="773134"/>
                      <a:pt x="589761" y="757657"/>
                      <a:pt x="616092" y="746373"/>
                    </a:cubicBezTo>
                    <a:cubicBezTo>
                      <a:pt x="626886" y="741747"/>
                      <a:pt x="638374" y="738946"/>
                      <a:pt x="649515" y="735233"/>
                    </a:cubicBezTo>
                    <a:cubicBezTo>
                      <a:pt x="660656" y="716667"/>
                      <a:pt x="672672" y="698598"/>
                      <a:pt x="682938" y="679534"/>
                    </a:cubicBezTo>
                    <a:cubicBezTo>
                      <a:pt x="698686" y="650291"/>
                      <a:pt x="709077" y="618049"/>
                      <a:pt x="727502" y="590415"/>
                    </a:cubicBezTo>
                    <a:cubicBezTo>
                      <a:pt x="734929" y="579275"/>
                      <a:pt x="741750" y="567706"/>
                      <a:pt x="749784" y="556995"/>
                    </a:cubicBezTo>
                    <a:cubicBezTo>
                      <a:pt x="764051" y="537974"/>
                      <a:pt x="781158" y="521079"/>
                      <a:pt x="794348" y="501296"/>
                    </a:cubicBezTo>
                    <a:cubicBezTo>
                      <a:pt x="817652" y="466344"/>
                      <a:pt x="817973" y="451364"/>
                      <a:pt x="827771" y="412176"/>
                    </a:cubicBezTo>
                    <a:cubicBezTo>
                      <a:pt x="824057" y="397323"/>
                      <a:pt x="831822" y="369516"/>
                      <a:pt x="816630" y="367617"/>
                    </a:cubicBezTo>
                    <a:cubicBezTo>
                      <a:pt x="573584" y="337240"/>
                      <a:pt x="604793" y="319555"/>
                      <a:pt x="526964" y="423316"/>
                    </a:cubicBezTo>
                    <a:cubicBezTo>
                      <a:pt x="505815" y="507905"/>
                      <a:pt x="497640" y="521500"/>
                      <a:pt x="526964" y="646114"/>
                    </a:cubicBezTo>
                    <a:cubicBezTo>
                      <a:pt x="529654" y="657545"/>
                      <a:pt x="549593" y="652628"/>
                      <a:pt x="560387" y="657254"/>
                    </a:cubicBezTo>
                    <a:cubicBezTo>
                      <a:pt x="675138" y="706428"/>
                      <a:pt x="519645" y="651101"/>
                      <a:pt x="671797" y="701814"/>
                    </a:cubicBezTo>
                    <a:lnTo>
                      <a:pt x="705220" y="712954"/>
                    </a:lnTo>
                    <a:cubicBezTo>
                      <a:pt x="712647" y="724094"/>
                      <a:pt x="725301" y="733166"/>
                      <a:pt x="727502" y="746373"/>
                    </a:cubicBezTo>
                    <a:cubicBezTo>
                      <a:pt x="733579" y="782832"/>
                      <a:pt x="706568" y="784182"/>
                      <a:pt x="682938" y="790933"/>
                    </a:cubicBezTo>
                    <a:cubicBezTo>
                      <a:pt x="668215" y="795139"/>
                      <a:pt x="653229" y="798360"/>
                      <a:pt x="638374" y="802073"/>
                    </a:cubicBezTo>
                    <a:cubicBezTo>
                      <a:pt x="519536" y="798360"/>
                      <a:pt x="400563" y="797715"/>
                      <a:pt x="281861" y="790933"/>
                    </a:cubicBezTo>
                    <a:cubicBezTo>
                      <a:pt x="25238" y="776270"/>
                      <a:pt x="237297" y="820640"/>
                      <a:pt x="226156" y="813213"/>
                    </a:cubicBez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1123849" y="1907254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1916966" y="2433454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1824262" y="1971753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5400000">
                <a:off x="1570034" y="1525570"/>
                <a:ext cx="665009" cy="1557378"/>
              </a:xfrm>
              <a:custGeom>
                <a:avLst/>
                <a:gdLst>
                  <a:gd name="connsiteX0" fmla="*/ 226156 w 827771"/>
                  <a:gd name="connsiteY0" fmla="*/ 813213 h 1158550"/>
                  <a:gd name="connsiteX1" fmla="*/ 215015 w 827771"/>
                  <a:gd name="connsiteY1" fmla="*/ 746373 h 1158550"/>
                  <a:gd name="connsiteX2" fmla="*/ 192733 w 827771"/>
                  <a:gd name="connsiteY2" fmla="*/ 712954 h 1158550"/>
                  <a:gd name="connsiteX3" fmla="*/ 215015 w 827771"/>
                  <a:gd name="connsiteY3" fmla="*/ 590415 h 1158550"/>
                  <a:gd name="connsiteX4" fmla="*/ 293002 w 827771"/>
                  <a:gd name="connsiteY4" fmla="*/ 501296 h 1158550"/>
                  <a:gd name="connsiteX5" fmla="*/ 337566 w 827771"/>
                  <a:gd name="connsiteY5" fmla="*/ 490156 h 1158550"/>
                  <a:gd name="connsiteX6" fmla="*/ 370989 w 827771"/>
                  <a:gd name="connsiteY6" fmla="*/ 479016 h 1158550"/>
                  <a:gd name="connsiteX7" fmla="*/ 460118 w 827771"/>
                  <a:gd name="connsiteY7" fmla="*/ 456736 h 1158550"/>
                  <a:gd name="connsiteX8" fmla="*/ 549246 w 827771"/>
                  <a:gd name="connsiteY8" fmla="*/ 434456 h 1158550"/>
                  <a:gd name="connsiteX9" fmla="*/ 582669 w 827771"/>
                  <a:gd name="connsiteY9" fmla="*/ 412176 h 1158550"/>
                  <a:gd name="connsiteX10" fmla="*/ 616092 w 827771"/>
                  <a:gd name="connsiteY10" fmla="*/ 401036 h 1158550"/>
                  <a:gd name="connsiteX11" fmla="*/ 716361 w 827771"/>
                  <a:gd name="connsiteY11" fmla="*/ 323057 h 1158550"/>
                  <a:gd name="connsiteX12" fmla="*/ 716361 w 827771"/>
                  <a:gd name="connsiteY12" fmla="*/ 189378 h 1158550"/>
                  <a:gd name="connsiteX13" fmla="*/ 671797 w 827771"/>
                  <a:gd name="connsiteY13" fmla="*/ 178238 h 1158550"/>
                  <a:gd name="connsiteX14" fmla="*/ 448976 w 827771"/>
                  <a:gd name="connsiteY14" fmla="*/ 155959 h 1158550"/>
                  <a:gd name="connsiteX15" fmla="*/ 382130 w 827771"/>
                  <a:gd name="connsiteY15" fmla="*/ 122539 h 1158550"/>
                  <a:gd name="connsiteX16" fmla="*/ 370989 w 827771"/>
                  <a:gd name="connsiteY16" fmla="*/ 89119 h 1158550"/>
                  <a:gd name="connsiteX17" fmla="*/ 382130 w 827771"/>
                  <a:gd name="connsiteY17" fmla="*/ 44560 h 1158550"/>
                  <a:gd name="connsiteX18" fmla="*/ 415553 w 827771"/>
                  <a:gd name="connsiteY18" fmla="*/ 33420 h 1158550"/>
                  <a:gd name="connsiteX19" fmla="*/ 482400 w 827771"/>
                  <a:gd name="connsiteY19" fmla="*/ 0 h 1158550"/>
                  <a:gd name="connsiteX20" fmla="*/ 627233 w 827771"/>
                  <a:gd name="connsiteY20" fmla="*/ 11140 h 1158550"/>
                  <a:gd name="connsiteX21" fmla="*/ 694079 w 827771"/>
                  <a:gd name="connsiteY21" fmla="*/ 77979 h 1158550"/>
                  <a:gd name="connsiteX22" fmla="*/ 705220 w 827771"/>
                  <a:gd name="connsiteY22" fmla="*/ 111399 h 1158550"/>
                  <a:gd name="connsiteX23" fmla="*/ 694079 w 827771"/>
                  <a:gd name="connsiteY23" fmla="*/ 178238 h 1158550"/>
                  <a:gd name="connsiteX24" fmla="*/ 660656 w 827771"/>
                  <a:gd name="connsiteY24" fmla="*/ 200518 h 1158550"/>
                  <a:gd name="connsiteX25" fmla="*/ 538105 w 827771"/>
                  <a:gd name="connsiteY25" fmla="*/ 211658 h 1158550"/>
                  <a:gd name="connsiteX26" fmla="*/ 415553 w 827771"/>
                  <a:gd name="connsiteY26" fmla="*/ 256218 h 1158550"/>
                  <a:gd name="connsiteX27" fmla="*/ 415553 w 827771"/>
                  <a:gd name="connsiteY27" fmla="*/ 423316 h 1158550"/>
                  <a:gd name="connsiteX28" fmla="*/ 448976 w 827771"/>
                  <a:gd name="connsiteY28" fmla="*/ 434456 h 1158550"/>
                  <a:gd name="connsiteX29" fmla="*/ 515823 w 827771"/>
                  <a:gd name="connsiteY29" fmla="*/ 467876 h 1158550"/>
                  <a:gd name="connsiteX30" fmla="*/ 582669 w 827771"/>
                  <a:gd name="connsiteY30" fmla="*/ 490156 h 1158550"/>
                  <a:gd name="connsiteX31" fmla="*/ 660656 w 827771"/>
                  <a:gd name="connsiteY31" fmla="*/ 512435 h 1158550"/>
                  <a:gd name="connsiteX32" fmla="*/ 682938 w 827771"/>
                  <a:gd name="connsiteY32" fmla="*/ 545855 h 1158550"/>
                  <a:gd name="connsiteX33" fmla="*/ 671797 w 827771"/>
                  <a:gd name="connsiteY33" fmla="*/ 579275 h 1158550"/>
                  <a:gd name="connsiteX34" fmla="*/ 526964 w 827771"/>
                  <a:gd name="connsiteY34" fmla="*/ 612695 h 1158550"/>
                  <a:gd name="connsiteX35" fmla="*/ 370989 w 827771"/>
                  <a:gd name="connsiteY35" fmla="*/ 579275 h 1158550"/>
                  <a:gd name="connsiteX36" fmla="*/ 348707 w 827771"/>
                  <a:gd name="connsiteY36" fmla="*/ 512435 h 1158550"/>
                  <a:gd name="connsiteX37" fmla="*/ 337566 w 827771"/>
                  <a:gd name="connsiteY37" fmla="*/ 479016 h 1158550"/>
                  <a:gd name="connsiteX38" fmla="*/ 293002 w 827771"/>
                  <a:gd name="connsiteY38" fmla="*/ 456736 h 1158550"/>
                  <a:gd name="connsiteX39" fmla="*/ 248438 w 827771"/>
                  <a:gd name="connsiteY39" fmla="*/ 445596 h 1158550"/>
                  <a:gd name="connsiteX40" fmla="*/ 137028 w 827771"/>
                  <a:gd name="connsiteY40" fmla="*/ 456736 h 1158550"/>
                  <a:gd name="connsiteX41" fmla="*/ 103605 w 827771"/>
                  <a:gd name="connsiteY41" fmla="*/ 467876 h 1158550"/>
                  <a:gd name="connsiteX42" fmla="*/ 81323 w 827771"/>
                  <a:gd name="connsiteY42" fmla="*/ 512435 h 1158550"/>
                  <a:gd name="connsiteX43" fmla="*/ 70181 w 827771"/>
                  <a:gd name="connsiteY43" fmla="*/ 568135 h 1158550"/>
                  <a:gd name="connsiteX44" fmla="*/ 70181 w 827771"/>
                  <a:gd name="connsiteY44" fmla="*/ 735233 h 1158550"/>
                  <a:gd name="connsiteX45" fmla="*/ 304143 w 827771"/>
                  <a:gd name="connsiteY45" fmla="*/ 746373 h 1158550"/>
                  <a:gd name="connsiteX46" fmla="*/ 348707 w 827771"/>
                  <a:gd name="connsiteY46" fmla="*/ 757513 h 1158550"/>
                  <a:gd name="connsiteX47" fmla="*/ 393271 w 827771"/>
                  <a:gd name="connsiteY47" fmla="*/ 824353 h 1158550"/>
                  <a:gd name="connsiteX48" fmla="*/ 337566 w 827771"/>
                  <a:gd name="connsiteY48" fmla="*/ 935752 h 1158550"/>
                  <a:gd name="connsiteX49" fmla="*/ 36758 w 827771"/>
                  <a:gd name="connsiteY49" fmla="*/ 924612 h 1158550"/>
                  <a:gd name="connsiteX50" fmla="*/ 3335 w 827771"/>
                  <a:gd name="connsiteY50" fmla="*/ 902332 h 1158550"/>
                  <a:gd name="connsiteX51" fmla="*/ 14476 w 827771"/>
                  <a:gd name="connsiteY51" fmla="*/ 835492 h 1158550"/>
                  <a:gd name="connsiteX52" fmla="*/ 103605 w 827771"/>
                  <a:gd name="connsiteY52" fmla="*/ 813213 h 1158550"/>
                  <a:gd name="connsiteX53" fmla="*/ 203874 w 827771"/>
                  <a:gd name="connsiteY53" fmla="*/ 824353 h 1158550"/>
                  <a:gd name="connsiteX54" fmla="*/ 226156 w 827771"/>
                  <a:gd name="connsiteY54" fmla="*/ 857772 h 1158550"/>
                  <a:gd name="connsiteX55" fmla="*/ 248438 w 827771"/>
                  <a:gd name="connsiteY55" fmla="*/ 924612 h 1158550"/>
                  <a:gd name="connsiteX56" fmla="*/ 281861 w 827771"/>
                  <a:gd name="connsiteY56" fmla="*/ 1069430 h 1158550"/>
                  <a:gd name="connsiteX57" fmla="*/ 304143 w 827771"/>
                  <a:gd name="connsiteY57" fmla="*/ 1102850 h 1158550"/>
                  <a:gd name="connsiteX58" fmla="*/ 315284 w 827771"/>
                  <a:gd name="connsiteY58" fmla="*/ 1136270 h 1158550"/>
                  <a:gd name="connsiteX59" fmla="*/ 348707 w 827771"/>
                  <a:gd name="connsiteY59" fmla="*/ 1158550 h 1158550"/>
                  <a:gd name="connsiteX60" fmla="*/ 571528 w 827771"/>
                  <a:gd name="connsiteY60" fmla="*/ 1147410 h 1158550"/>
                  <a:gd name="connsiteX61" fmla="*/ 604951 w 827771"/>
                  <a:gd name="connsiteY61" fmla="*/ 1125130 h 1158550"/>
                  <a:gd name="connsiteX62" fmla="*/ 616092 w 827771"/>
                  <a:gd name="connsiteY62" fmla="*/ 1091710 h 1158550"/>
                  <a:gd name="connsiteX63" fmla="*/ 137028 w 827771"/>
                  <a:gd name="connsiteY63" fmla="*/ 1047151 h 1158550"/>
                  <a:gd name="connsiteX64" fmla="*/ 148169 w 827771"/>
                  <a:gd name="connsiteY64" fmla="*/ 969171 h 1158550"/>
                  <a:gd name="connsiteX65" fmla="*/ 181592 w 827771"/>
                  <a:gd name="connsiteY65" fmla="*/ 958031 h 1158550"/>
                  <a:gd name="connsiteX66" fmla="*/ 215015 w 827771"/>
                  <a:gd name="connsiteY66" fmla="*/ 935752 h 1158550"/>
                  <a:gd name="connsiteX67" fmla="*/ 259579 w 827771"/>
                  <a:gd name="connsiteY67" fmla="*/ 924612 h 1158550"/>
                  <a:gd name="connsiteX68" fmla="*/ 348707 w 827771"/>
                  <a:gd name="connsiteY68" fmla="*/ 902332 h 1158550"/>
                  <a:gd name="connsiteX69" fmla="*/ 393271 w 827771"/>
                  <a:gd name="connsiteY69" fmla="*/ 880052 h 1158550"/>
                  <a:gd name="connsiteX70" fmla="*/ 471259 w 827771"/>
                  <a:gd name="connsiteY70" fmla="*/ 846632 h 1158550"/>
                  <a:gd name="connsiteX71" fmla="*/ 538105 w 827771"/>
                  <a:gd name="connsiteY71" fmla="*/ 790933 h 1158550"/>
                  <a:gd name="connsiteX72" fmla="*/ 616092 w 827771"/>
                  <a:gd name="connsiteY72" fmla="*/ 746373 h 1158550"/>
                  <a:gd name="connsiteX73" fmla="*/ 649515 w 827771"/>
                  <a:gd name="connsiteY73" fmla="*/ 735233 h 1158550"/>
                  <a:gd name="connsiteX74" fmla="*/ 682938 w 827771"/>
                  <a:gd name="connsiteY74" fmla="*/ 679534 h 1158550"/>
                  <a:gd name="connsiteX75" fmla="*/ 727502 w 827771"/>
                  <a:gd name="connsiteY75" fmla="*/ 590415 h 1158550"/>
                  <a:gd name="connsiteX76" fmla="*/ 749784 w 827771"/>
                  <a:gd name="connsiteY76" fmla="*/ 556995 h 1158550"/>
                  <a:gd name="connsiteX77" fmla="*/ 794348 w 827771"/>
                  <a:gd name="connsiteY77" fmla="*/ 501296 h 1158550"/>
                  <a:gd name="connsiteX78" fmla="*/ 827771 w 827771"/>
                  <a:gd name="connsiteY78" fmla="*/ 412176 h 1158550"/>
                  <a:gd name="connsiteX79" fmla="*/ 816630 w 827771"/>
                  <a:gd name="connsiteY79" fmla="*/ 367617 h 1158550"/>
                  <a:gd name="connsiteX80" fmla="*/ 526964 w 827771"/>
                  <a:gd name="connsiteY80" fmla="*/ 423316 h 1158550"/>
                  <a:gd name="connsiteX81" fmla="*/ 526964 w 827771"/>
                  <a:gd name="connsiteY81" fmla="*/ 646114 h 1158550"/>
                  <a:gd name="connsiteX82" fmla="*/ 560387 w 827771"/>
                  <a:gd name="connsiteY82" fmla="*/ 657254 h 1158550"/>
                  <a:gd name="connsiteX83" fmla="*/ 671797 w 827771"/>
                  <a:gd name="connsiteY83" fmla="*/ 701814 h 1158550"/>
                  <a:gd name="connsiteX84" fmla="*/ 705220 w 827771"/>
                  <a:gd name="connsiteY84" fmla="*/ 712954 h 1158550"/>
                  <a:gd name="connsiteX85" fmla="*/ 727502 w 827771"/>
                  <a:gd name="connsiteY85" fmla="*/ 746373 h 1158550"/>
                  <a:gd name="connsiteX86" fmla="*/ 682938 w 827771"/>
                  <a:gd name="connsiteY86" fmla="*/ 790933 h 1158550"/>
                  <a:gd name="connsiteX87" fmla="*/ 638374 w 827771"/>
                  <a:gd name="connsiteY87" fmla="*/ 802073 h 1158550"/>
                  <a:gd name="connsiteX88" fmla="*/ 281861 w 827771"/>
                  <a:gd name="connsiteY88" fmla="*/ 790933 h 1158550"/>
                  <a:gd name="connsiteX89" fmla="*/ 226156 w 827771"/>
                  <a:gd name="connsiteY89" fmla="*/ 813213 h 11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27771" h="1158550">
                    <a:moveTo>
                      <a:pt x="226156" y="813213"/>
                    </a:moveTo>
                    <a:cubicBezTo>
                      <a:pt x="215015" y="805786"/>
                      <a:pt x="222158" y="767801"/>
                      <a:pt x="215015" y="746373"/>
                    </a:cubicBezTo>
                    <a:cubicBezTo>
                      <a:pt x="210781" y="733671"/>
                      <a:pt x="192733" y="726343"/>
                      <a:pt x="192733" y="712954"/>
                    </a:cubicBezTo>
                    <a:cubicBezTo>
                      <a:pt x="192733" y="671438"/>
                      <a:pt x="201196" y="629564"/>
                      <a:pt x="215015" y="590415"/>
                    </a:cubicBezTo>
                    <a:cubicBezTo>
                      <a:pt x="227150" y="556035"/>
                      <a:pt x="257226" y="516627"/>
                      <a:pt x="293002" y="501296"/>
                    </a:cubicBezTo>
                    <a:cubicBezTo>
                      <a:pt x="307076" y="495265"/>
                      <a:pt x="322843" y="494362"/>
                      <a:pt x="337566" y="490156"/>
                    </a:cubicBezTo>
                    <a:cubicBezTo>
                      <a:pt x="348858" y="486930"/>
                      <a:pt x="359659" y="482106"/>
                      <a:pt x="370989" y="479016"/>
                    </a:cubicBezTo>
                    <a:cubicBezTo>
                      <a:pt x="400534" y="470959"/>
                      <a:pt x="431065" y="466419"/>
                      <a:pt x="460118" y="456736"/>
                    </a:cubicBezTo>
                    <a:cubicBezTo>
                      <a:pt x="511505" y="439608"/>
                      <a:pt x="482025" y="447899"/>
                      <a:pt x="549246" y="434456"/>
                    </a:cubicBezTo>
                    <a:cubicBezTo>
                      <a:pt x="560387" y="427029"/>
                      <a:pt x="570693" y="418164"/>
                      <a:pt x="582669" y="412176"/>
                    </a:cubicBezTo>
                    <a:cubicBezTo>
                      <a:pt x="593173" y="406925"/>
                      <a:pt x="605826" y="406739"/>
                      <a:pt x="616092" y="401036"/>
                    </a:cubicBezTo>
                    <a:cubicBezTo>
                      <a:pt x="676060" y="367724"/>
                      <a:pt x="675761" y="363653"/>
                      <a:pt x="716361" y="323057"/>
                    </a:cubicBezTo>
                    <a:cubicBezTo>
                      <a:pt x="727635" y="277966"/>
                      <a:pt x="743341" y="237937"/>
                      <a:pt x="716361" y="189378"/>
                    </a:cubicBezTo>
                    <a:cubicBezTo>
                      <a:pt x="708924" y="175993"/>
                      <a:pt x="686931" y="180566"/>
                      <a:pt x="671797" y="178238"/>
                    </a:cubicBezTo>
                    <a:cubicBezTo>
                      <a:pt x="626542" y="171277"/>
                      <a:pt x="488186" y="159523"/>
                      <a:pt x="448976" y="155959"/>
                    </a:cubicBezTo>
                    <a:cubicBezTo>
                      <a:pt x="426959" y="148621"/>
                      <a:pt x="397837" y="142171"/>
                      <a:pt x="382130" y="122539"/>
                    </a:cubicBezTo>
                    <a:cubicBezTo>
                      <a:pt x="374794" y="113370"/>
                      <a:pt x="374703" y="100259"/>
                      <a:pt x="370989" y="89119"/>
                    </a:cubicBezTo>
                    <a:cubicBezTo>
                      <a:pt x="374703" y="74266"/>
                      <a:pt x="372565" y="56515"/>
                      <a:pt x="382130" y="44560"/>
                    </a:cubicBezTo>
                    <a:cubicBezTo>
                      <a:pt x="389467" y="35390"/>
                      <a:pt x="405049" y="38671"/>
                      <a:pt x="415553" y="33420"/>
                    </a:cubicBezTo>
                    <a:cubicBezTo>
                      <a:pt x="501940" y="-9770"/>
                      <a:pt x="398390" y="28000"/>
                      <a:pt x="482400" y="0"/>
                    </a:cubicBezTo>
                    <a:cubicBezTo>
                      <a:pt x="530678" y="3713"/>
                      <a:pt x="581798" y="-5598"/>
                      <a:pt x="627233" y="11140"/>
                    </a:cubicBezTo>
                    <a:cubicBezTo>
                      <a:pt x="656800" y="22032"/>
                      <a:pt x="694079" y="77979"/>
                      <a:pt x="694079" y="77979"/>
                    </a:cubicBezTo>
                    <a:cubicBezTo>
                      <a:pt x="697793" y="89119"/>
                      <a:pt x="705220" y="99656"/>
                      <a:pt x="705220" y="111399"/>
                    </a:cubicBezTo>
                    <a:cubicBezTo>
                      <a:pt x="705220" y="133986"/>
                      <a:pt x="704181" y="158036"/>
                      <a:pt x="694079" y="178238"/>
                    </a:cubicBezTo>
                    <a:cubicBezTo>
                      <a:pt x="688091" y="190214"/>
                      <a:pt x="673748" y="197713"/>
                      <a:pt x="660656" y="200518"/>
                    </a:cubicBezTo>
                    <a:cubicBezTo>
                      <a:pt x="620548" y="209112"/>
                      <a:pt x="578955" y="207945"/>
                      <a:pt x="538105" y="211658"/>
                    </a:cubicBezTo>
                    <a:cubicBezTo>
                      <a:pt x="435986" y="237185"/>
                      <a:pt x="474457" y="216952"/>
                      <a:pt x="415553" y="256218"/>
                    </a:cubicBezTo>
                    <a:cubicBezTo>
                      <a:pt x="394725" y="318694"/>
                      <a:pt x="386474" y="328818"/>
                      <a:pt x="415553" y="423316"/>
                    </a:cubicBezTo>
                    <a:cubicBezTo>
                      <a:pt x="419007" y="434540"/>
                      <a:pt x="437835" y="430743"/>
                      <a:pt x="448976" y="434456"/>
                    </a:cubicBezTo>
                    <a:cubicBezTo>
                      <a:pt x="484770" y="470245"/>
                      <a:pt x="457158" y="450278"/>
                      <a:pt x="515823" y="467876"/>
                    </a:cubicBezTo>
                    <a:cubicBezTo>
                      <a:pt x="538320" y="474624"/>
                      <a:pt x="559883" y="484460"/>
                      <a:pt x="582669" y="490156"/>
                    </a:cubicBezTo>
                    <a:cubicBezTo>
                      <a:pt x="638626" y="504144"/>
                      <a:pt x="612707" y="496455"/>
                      <a:pt x="660656" y="512435"/>
                    </a:cubicBezTo>
                    <a:cubicBezTo>
                      <a:pt x="668083" y="523575"/>
                      <a:pt x="680737" y="532648"/>
                      <a:pt x="682938" y="545855"/>
                    </a:cubicBezTo>
                    <a:cubicBezTo>
                      <a:pt x="684869" y="557438"/>
                      <a:pt x="681353" y="572450"/>
                      <a:pt x="671797" y="579275"/>
                    </a:cubicBezTo>
                    <a:cubicBezTo>
                      <a:pt x="641211" y="601120"/>
                      <a:pt x="559809" y="608003"/>
                      <a:pt x="526964" y="612695"/>
                    </a:cubicBezTo>
                    <a:cubicBezTo>
                      <a:pt x="519073" y="611978"/>
                      <a:pt x="396763" y="620509"/>
                      <a:pt x="370989" y="579275"/>
                    </a:cubicBezTo>
                    <a:cubicBezTo>
                      <a:pt x="358541" y="559360"/>
                      <a:pt x="356134" y="534715"/>
                      <a:pt x="348707" y="512435"/>
                    </a:cubicBezTo>
                    <a:cubicBezTo>
                      <a:pt x="344993" y="501295"/>
                      <a:pt x="348069" y="484267"/>
                      <a:pt x="337566" y="479016"/>
                    </a:cubicBezTo>
                    <a:cubicBezTo>
                      <a:pt x="322711" y="471589"/>
                      <a:pt x="308552" y="462567"/>
                      <a:pt x="293002" y="456736"/>
                    </a:cubicBezTo>
                    <a:cubicBezTo>
                      <a:pt x="278665" y="451360"/>
                      <a:pt x="263293" y="449309"/>
                      <a:pt x="248438" y="445596"/>
                    </a:cubicBezTo>
                    <a:cubicBezTo>
                      <a:pt x="211301" y="449309"/>
                      <a:pt x="173916" y="451061"/>
                      <a:pt x="137028" y="456736"/>
                    </a:cubicBezTo>
                    <a:cubicBezTo>
                      <a:pt x="125421" y="458522"/>
                      <a:pt x="111909" y="459573"/>
                      <a:pt x="103605" y="467876"/>
                    </a:cubicBezTo>
                    <a:cubicBezTo>
                      <a:pt x="91862" y="479618"/>
                      <a:pt x="88750" y="497582"/>
                      <a:pt x="81323" y="512435"/>
                    </a:cubicBezTo>
                    <a:cubicBezTo>
                      <a:pt x="77609" y="531002"/>
                      <a:pt x="74774" y="549766"/>
                      <a:pt x="70181" y="568135"/>
                    </a:cubicBezTo>
                    <a:cubicBezTo>
                      <a:pt x="58313" y="615600"/>
                      <a:pt x="6987" y="697895"/>
                      <a:pt x="70181" y="735233"/>
                    </a:cubicBezTo>
                    <a:cubicBezTo>
                      <a:pt x="137400" y="774949"/>
                      <a:pt x="226156" y="742660"/>
                      <a:pt x="304143" y="746373"/>
                    </a:cubicBezTo>
                    <a:cubicBezTo>
                      <a:pt x="318998" y="750086"/>
                      <a:pt x="337183" y="747431"/>
                      <a:pt x="348707" y="757513"/>
                    </a:cubicBezTo>
                    <a:cubicBezTo>
                      <a:pt x="368860" y="775146"/>
                      <a:pt x="393271" y="824353"/>
                      <a:pt x="393271" y="824353"/>
                    </a:cubicBezTo>
                    <a:cubicBezTo>
                      <a:pt x="367741" y="926462"/>
                      <a:pt x="396468" y="896488"/>
                      <a:pt x="337566" y="935752"/>
                    </a:cubicBezTo>
                    <a:cubicBezTo>
                      <a:pt x="237297" y="932039"/>
                      <a:pt x="136598" y="934595"/>
                      <a:pt x="36758" y="924612"/>
                    </a:cubicBezTo>
                    <a:cubicBezTo>
                      <a:pt x="23435" y="923280"/>
                      <a:pt x="6583" y="915322"/>
                      <a:pt x="3335" y="902332"/>
                    </a:cubicBezTo>
                    <a:cubicBezTo>
                      <a:pt x="-2144" y="880419"/>
                      <a:pt x="-2407" y="850497"/>
                      <a:pt x="14476" y="835492"/>
                    </a:cubicBezTo>
                    <a:cubicBezTo>
                      <a:pt x="37366" y="815148"/>
                      <a:pt x="103605" y="813213"/>
                      <a:pt x="103605" y="813213"/>
                    </a:cubicBezTo>
                    <a:cubicBezTo>
                      <a:pt x="137028" y="816926"/>
                      <a:pt x="172270" y="812862"/>
                      <a:pt x="203874" y="824353"/>
                    </a:cubicBezTo>
                    <a:cubicBezTo>
                      <a:pt x="216457" y="828928"/>
                      <a:pt x="220718" y="845537"/>
                      <a:pt x="226156" y="857772"/>
                    </a:cubicBezTo>
                    <a:cubicBezTo>
                      <a:pt x="235695" y="879233"/>
                      <a:pt x="243832" y="901583"/>
                      <a:pt x="248438" y="924612"/>
                    </a:cubicBezTo>
                    <a:cubicBezTo>
                      <a:pt x="253715" y="950994"/>
                      <a:pt x="274183" y="1057914"/>
                      <a:pt x="281861" y="1069430"/>
                    </a:cubicBezTo>
                    <a:cubicBezTo>
                      <a:pt x="289288" y="1080570"/>
                      <a:pt x="298155" y="1090875"/>
                      <a:pt x="304143" y="1102850"/>
                    </a:cubicBezTo>
                    <a:cubicBezTo>
                      <a:pt x="309395" y="1113353"/>
                      <a:pt x="307948" y="1127101"/>
                      <a:pt x="315284" y="1136270"/>
                    </a:cubicBezTo>
                    <a:cubicBezTo>
                      <a:pt x="323649" y="1146725"/>
                      <a:pt x="337566" y="1151123"/>
                      <a:pt x="348707" y="1158550"/>
                    </a:cubicBezTo>
                    <a:cubicBezTo>
                      <a:pt x="422981" y="1154837"/>
                      <a:pt x="497786" y="1157028"/>
                      <a:pt x="571528" y="1147410"/>
                    </a:cubicBezTo>
                    <a:cubicBezTo>
                      <a:pt x="584805" y="1145678"/>
                      <a:pt x="596586" y="1135585"/>
                      <a:pt x="604951" y="1125130"/>
                    </a:cubicBezTo>
                    <a:cubicBezTo>
                      <a:pt x="612287" y="1115961"/>
                      <a:pt x="612378" y="1102850"/>
                      <a:pt x="616092" y="1091710"/>
                    </a:cubicBezTo>
                    <a:cubicBezTo>
                      <a:pt x="553405" y="903665"/>
                      <a:pt x="645986" y="1146450"/>
                      <a:pt x="137028" y="1047151"/>
                    </a:cubicBezTo>
                    <a:cubicBezTo>
                      <a:pt x="111257" y="1042123"/>
                      <a:pt x="136426" y="992656"/>
                      <a:pt x="148169" y="969171"/>
                    </a:cubicBezTo>
                    <a:cubicBezTo>
                      <a:pt x="153421" y="958667"/>
                      <a:pt x="171088" y="963282"/>
                      <a:pt x="181592" y="958031"/>
                    </a:cubicBezTo>
                    <a:cubicBezTo>
                      <a:pt x="193568" y="952044"/>
                      <a:pt x="202708" y="941026"/>
                      <a:pt x="215015" y="935752"/>
                    </a:cubicBezTo>
                    <a:cubicBezTo>
                      <a:pt x="229089" y="929721"/>
                      <a:pt x="244856" y="928818"/>
                      <a:pt x="259579" y="924612"/>
                    </a:cubicBezTo>
                    <a:cubicBezTo>
                      <a:pt x="339515" y="901775"/>
                      <a:pt x="235453" y="924981"/>
                      <a:pt x="348707" y="902332"/>
                    </a:cubicBezTo>
                    <a:cubicBezTo>
                      <a:pt x="363562" y="894905"/>
                      <a:pt x="378006" y="886594"/>
                      <a:pt x="393271" y="880052"/>
                    </a:cubicBezTo>
                    <a:cubicBezTo>
                      <a:pt x="431013" y="863878"/>
                      <a:pt x="432364" y="873856"/>
                      <a:pt x="471259" y="846632"/>
                    </a:cubicBezTo>
                    <a:cubicBezTo>
                      <a:pt x="495020" y="830001"/>
                      <a:pt x="515210" y="808738"/>
                      <a:pt x="538105" y="790933"/>
                    </a:cubicBezTo>
                    <a:cubicBezTo>
                      <a:pt x="560992" y="773134"/>
                      <a:pt x="589761" y="757657"/>
                      <a:pt x="616092" y="746373"/>
                    </a:cubicBezTo>
                    <a:cubicBezTo>
                      <a:pt x="626886" y="741747"/>
                      <a:pt x="638374" y="738946"/>
                      <a:pt x="649515" y="735233"/>
                    </a:cubicBezTo>
                    <a:cubicBezTo>
                      <a:pt x="660656" y="716667"/>
                      <a:pt x="672672" y="698598"/>
                      <a:pt x="682938" y="679534"/>
                    </a:cubicBezTo>
                    <a:cubicBezTo>
                      <a:pt x="698686" y="650291"/>
                      <a:pt x="709077" y="618049"/>
                      <a:pt x="727502" y="590415"/>
                    </a:cubicBezTo>
                    <a:cubicBezTo>
                      <a:pt x="734929" y="579275"/>
                      <a:pt x="741750" y="567706"/>
                      <a:pt x="749784" y="556995"/>
                    </a:cubicBezTo>
                    <a:cubicBezTo>
                      <a:pt x="764051" y="537974"/>
                      <a:pt x="781158" y="521079"/>
                      <a:pt x="794348" y="501296"/>
                    </a:cubicBezTo>
                    <a:cubicBezTo>
                      <a:pt x="817652" y="466344"/>
                      <a:pt x="817973" y="451364"/>
                      <a:pt x="827771" y="412176"/>
                    </a:cubicBezTo>
                    <a:cubicBezTo>
                      <a:pt x="824057" y="397323"/>
                      <a:pt x="831822" y="369516"/>
                      <a:pt x="816630" y="367617"/>
                    </a:cubicBezTo>
                    <a:cubicBezTo>
                      <a:pt x="573584" y="337240"/>
                      <a:pt x="604793" y="319555"/>
                      <a:pt x="526964" y="423316"/>
                    </a:cubicBezTo>
                    <a:cubicBezTo>
                      <a:pt x="505815" y="507905"/>
                      <a:pt x="497640" y="521500"/>
                      <a:pt x="526964" y="646114"/>
                    </a:cubicBezTo>
                    <a:cubicBezTo>
                      <a:pt x="529654" y="657545"/>
                      <a:pt x="549593" y="652628"/>
                      <a:pt x="560387" y="657254"/>
                    </a:cubicBezTo>
                    <a:cubicBezTo>
                      <a:pt x="675138" y="706428"/>
                      <a:pt x="519645" y="651101"/>
                      <a:pt x="671797" y="701814"/>
                    </a:cubicBezTo>
                    <a:lnTo>
                      <a:pt x="705220" y="712954"/>
                    </a:lnTo>
                    <a:cubicBezTo>
                      <a:pt x="712647" y="724094"/>
                      <a:pt x="725301" y="733166"/>
                      <a:pt x="727502" y="746373"/>
                    </a:cubicBezTo>
                    <a:cubicBezTo>
                      <a:pt x="733579" y="782832"/>
                      <a:pt x="706568" y="784182"/>
                      <a:pt x="682938" y="790933"/>
                    </a:cubicBezTo>
                    <a:cubicBezTo>
                      <a:pt x="668215" y="795139"/>
                      <a:pt x="653229" y="798360"/>
                      <a:pt x="638374" y="802073"/>
                    </a:cubicBezTo>
                    <a:cubicBezTo>
                      <a:pt x="519536" y="798360"/>
                      <a:pt x="400563" y="797715"/>
                      <a:pt x="281861" y="790933"/>
                    </a:cubicBezTo>
                    <a:cubicBezTo>
                      <a:pt x="25238" y="776270"/>
                      <a:pt x="237297" y="820640"/>
                      <a:pt x="226156" y="813213"/>
                    </a:cubicBez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6967207" y="2580174"/>
              <a:ext cx="507620" cy="419520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147304" y="3080783"/>
              <a:ext cx="507620" cy="419520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811641" y="3080783"/>
              <a:ext cx="507620" cy="419520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677845" y="3608497"/>
              <a:ext cx="507620" cy="419520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170604" y="3905717"/>
              <a:ext cx="507620" cy="419520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904561" y="2578212"/>
              <a:ext cx="507620" cy="419520"/>
            </a:xfrm>
            <a:prstGeom prst="ellipse">
              <a:avLst/>
            </a:prstGeom>
            <a:noFill/>
            <a:ln w="28575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5481195" y="5121327"/>
              <a:ext cx="1666109" cy="55978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 rot="19479544">
              <a:off x="7359769" y="5128242"/>
              <a:ext cx="728375" cy="312995"/>
              <a:chOff x="1098618" y="1650117"/>
              <a:chExt cx="1979923" cy="986646"/>
            </a:xfrm>
          </p:grpSpPr>
          <p:sp>
            <p:nvSpPr>
              <p:cNvPr id="79" name="Freeform 78"/>
              <p:cNvSpPr/>
              <p:nvPr/>
            </p:nvSpPr>
            <p:spPr>
              <a:xfrm rot="5400000">
                <a:off x="1920133" y="828602"/>
                <a:ext cx="336893" cy="1979923"/>
              </a:xfrm>
              <a:custGeom>
                <a:avLst/>
                <a:gdLst>
                  <a:gd name="connsiteX0" fmla="*/ 226156 w 827771"/>
                  <a:gd name="connsiteY0" fmla="*/ 813213 h 1158550"/>
                  <a:gd name="connsiteX1" fmla="*/ 215015 w 827771"/>
                  <a:gd name="connsiteY1" fmla="*/ 746373 h 1158550"/>
                  <a:gd name="connsiteX2" fmla="*/ 192733 w 827771"/>
                  <a:gd name="connsiteY2" fmla="*/ 712954 h 1158550"/>
                  <a:gd name="connsiteX3" fmla="*/ 215015 w 827771"/>
                  <a:gd name="connsiteY3" fmla="*/ 590415 h 1158550"/>
                  <a:gd name="connsiteX4" fmla="*/ 293002 w 827771"/>
                  <a:gd name="connsiteY4" fmla="*/ 501296 h 1158550"/>
                  <a:gd name="connsiteX5" fmla="*/ 337566 w 827771"/>
                  <a:gd name="connsiteY5" fmla="*/ 490156 h 1158550"/>
                  <a:gd name="connsiteX6" fmla="*/ 370989 w 827771"/>
                  <a:gd name="connsiteY6" fmla="*/ 479016 h 1158550"/>
                  <a:gd name="connsiteX7" fmla="*/ 460118 w 827771"/>
                  <a:gd name="connsiteY7" fmla="*/ 456736 h 1158550"/>
                  <a:gd name="connsiteX8" fmla="*/ 549246 w 827771"/>
                  <a:gd name="connsiteY8" fmla="*/ 434456 h 1158550"/>
                  <a:gd name="connsiteX9" fmla="*/ 582669 w 827771"/>
                  <a:gd name="connsiteY9" fmla="*/ 412176 h 1158550"/>
                  <a:gd name="connsiteX10" fmla="*/ 616092 w 827771"/>
                  <a:gd name="connsiteY10" fmla="*/ 401036 h 1158550"/>
                  <a:gd name="connsiteX11" fmla="*/ 716361 w 827771"/>
                  <a:gd name="connsiteY11" fmla="*/ 323057 h 1158550"/>
                  <a:gd name="connsiteX12" fmla="*/ 716361 w 827771"/>
                  <a:gd name="connsiteY12" fmla="*/ 189378 h 1158550"/>
                  <a:gd name="connsiteX13" fmla="*/ 671797 w 827771"/>
                  <a:gd name="connsiteY13" fmla="*/ 178238 h 1158550"/>
                  <a:gd name="connsiteX14" fmla="*/ 448976 w 827771"/>
                  <a:gd name="connsiteY14" fmla="*/ 155959 h 1158550"/>
                  <a:gd name="connsiteX15" fmla="*/ 382130 w 827771"/>
                  <a:gd name="connsiteY15" fmla="*/ 122539 h 1158550"/>
                  <a:gd name="connsiteX16" fmla="*/ 370989 w 827771"/>
                  <a:gd name="connsiteY16" fmla="*/ 89119 h 1158550"/>
                  <a:gd name="connsiteX17" fmla="*/ 382130 w 827771"/>
                  <a:gd name="connsiteY17" fmla="*/ 44560 h 1158550"/>
                  <a:gd name="connsiteX18" fmla="*/ 415553 w 827771"/>
                  <a:gd name="connsiteY18" fmla="*/ 33420 h 1158550"/>
                  <a:gd name="connsiteX19" fmla="*/ 482400 w 827771"/>
                  <a:gd name="connsiteY19" fmla="*/ 0 h 1158550"/>
                  <a:gd name="connsiteX20" fmla="*/ 627233 w 827771"/>
                  <a:gd name="connsiteY20" fmla="*/ 11140 h 1158550"/>
                  <a:gd name="connsiteX21" fmla="*/ 694079 w 827771"/>
                  <a:gd name="connsiteY21" fmla="*/ 77979 h 1158550"/>
                  <a:gd name="connsiteX22" fmla="*/ 705220 w 827771"/>
                  <a:gd name="connsiteY22" fmla="*/ 111399 h 1158550"/>
                  <a:gd name="connsiteX23" fmla="*/ 694079 w 827771"/>
                  <a:gd name="connsiteY23" fmla="*/ 178238 h 1158550"/>
                  <a:gd name="connsiteX24" fmla="*/ 660656 w 827771"/>
                  <a:gd name="connsiteY24" fmla="*/ 200518 h 1158550"/>
                  <a:gd name="connsiteX25" fmla="*/ 538105 w 827771"/>
                  <a:gd name="connsiteY25" fmla="*/ 211658 h 1158550"/>
                  <a:gd name="connsiteX26" fmla="*/ 415553 w 827771"/>
                  <a:gd name="connsiteY26" fmla="*/ 256218 h 1158550"/>
                  <a:gd name="connsiteX27" fmla="*/ 415553 w 827771"/>
                  <a:gd name="connsiteY27" fmla="*/ 423316 h 1158550"/>
                  <a:gd name="connsiteX28" fmla="*/ 448976 w 827771"/>
                  <a:gd name="connsiteY28" fmla="*/ 434456 h 1158550"/>
                  <a:gd name="connsiteX29" fmla="*/ 515823 w 827771"/>
                  <a:gd name="connsiteY29" fmla="*/ 467876 h 1158550"/>
                  <a:gd name="connsiteX30" fmla="*/ 582669 w 827771"/>
                  <a:gd name="connsiteY30" fmla="*/ 490156 h 1158550"/>
                  <a:gd name="connsiteX31" fmla="*/ 660656 w 827771"/>
                  <a:gd name="connsiteY31" fmla="*/ 512435 h 1158550"/>
                  <a:gd name="connsiteX32" fmla="*/ 682938 w 827771"/>
                  <a:gd name="connsiteY32" fmla="*/ 545855 h 1158550"/>
                  <a:gd name="connsiteX33" fmla="*/ 671797 w 827771"/>
                  <a:gd name="connsiteY33" fmla="*/ 579275 h 1158550"/>
                  <a:gd name="connsiteX34" fmla="*/ 526964 w 827771"/>
                  <a:gd name="connsiteY34" fmla="*/ 612695 h 1158550"/>
                  <a:gd name="connsiteX35" fmla="*/ 370989 w 827771"/>
                  <a:gd name="connsiteY35" fmla="*/ 579275 h 1158550"/>
                  <a:gd name="connsiteX36" fmla="*/ 348707 w 827771"/>
                  <a:gd name="connsiteY36" fmla="*/ 512435 h 1158550"/>
                  <a:gd name="connsiteX37" fmla="*/ 337566 w 827771"/>
                  <a:gd name="connsiteY37" fmla="*/ 479016 h 1158550"/>
                  <a:gd name="connsiteX38" fmla="*/ 293002 w 827771"/>
                  <a:gd name="connsiteY38" fmla="*/ 456736 h 1158550"/>
                  <a:gd name="connsiteX39" fmla="*/ 248438 w 827771"/>
                  <a:gd name="connsiteY39" fmla="*/ 445596 h 1158550"/>
                  <a:gd name="connsiteX40" fmla="*/ 137028 w 827771"/>
                  <a:gd name="connsiteY40" fmla="*/ 456736 h 1158550"/>
                  <a:gd name="connsiteX41" fmla="*/ 103605 w 827771"/>
                  <a:gd name="connsiteY41" fmla="*/ 467876 h 1158550"/>
                  <a:gd name="connsiteX42" fmla="*/ 81323 w 827771"/>
                  <a:gd name="connsiteY42" fmla="*/ 512435 h 1158550"/>
                  <a:gd name="connsiteX43" fmla="*/ 70181 w 827771"/>
                  <a:gd name="connsiteY43" fmla="*/ 568135 h 1158550"/>
                  <a:gd name="connsiteX44" fmla="*/ 70181 w 827771"/>
                  <a:gd name="connsiteY44" fmla="*/ 735233 h 1158550"/>
                  <a:gd name="connsiteX45" fmla="*/ 304143 w 827771"/>
                  <a:gd name="connsiteY45" fmla="*/ 746373 h 1158550"/>
                  <a:gd name="connsiteX46" fmla="*/ 348707 w 827771"/>
                  <a:gd name="connsiteY46" fmla="*/ 757513 h 1158550"/>
                  <a:gd name="connsiteX47" fmla="*/ 393271 w 827771"/>
                  <a:gd name="connsiteY47" fmla="*/ 824353 h 1158550"/>
                  <a:gd name="connsiteX48" fmla="*/ 337566 w 827771"/>
                  <a:gd name="connsiteY48" fmla="*/ 935752 h 1158550"/>
                  <a:gd name="connsiteX49" fmla="*/ 36758 w 827771"/>
                  <a:gd name="connsiteY49" fmla="*/ 924612 h 1158550"/>
                  <a:gd name="connsiteX50" fmla="*/ 3335 w 827771"/>
                  <a:gd name="connsiteY50" fmla="*/ 902332 h 1158550"/>
                  <a:gd name="connsiteX51" fmla="*/ 14476 w 827771"/>
                  <a:gd name="connsiteY51" fmla="*/ 835492 h 1158550"/>
                  <a:gd name="connsiteX52" fmla="*/ 103605 w 827771"/>
                  <a:gd name="connsiteY52" fmla="*/ 813213 h 1158550"/>
                  <a:gd name="connsiteX53" fmla="*/ 203874 w 827771"/>
                  <a:gd name="connsiteY53" fmla="*/ 824353 h 1158550"/>
                  <a:gd name="connsiteX54" fmla="*/ 226156 w 827771"/>
                  <a:gd name="connsiteY54" fmla="*/ 857772 h 1158550"/>
                  <a:gd name="connsiteX55" fmla="*/ 248438 w 827771"/>
                  <a:gd name="connsiteY55" fmla="*/ 924612 h 1158550"/>
                  <a:gd name="connsiteX56" fmla="*/ 281861 w 827771"/>
                  <a:gd name="connsiteY56" fmla="*/ 1069430 h 1158550"/>
                  <a:gd name="connsiteX57" fmla="*/ 304143 w 827771"/>
                  <a:gd name="connsiteY57" fmla="*/ 1102850 h 1158550"/>
                  <a:gd name="connsiteX58" fmla="*/ 315284 w 827771"/>
                  <a:gd name="connsiteY58" fmla="*/ 1136270 h 1158550"/>
                  <a:gd name="connsiteX59" fmla="*/ 348707 w 827771"/>
                  <a:gd name="connsiteY59" fmla="*/ 1158550 h 1158550"/>
                  <a:gd name="connsiteX60" fmla="*/ 571528 w 827771"/>
                  <a:gd name="connsiteY60" fmla="*/ 1147410 h 1158550"/>
                  <a:gd name="connsiteX61" fmla="*/ 604951 w 827771"/>
                  <a:gd name="connsiteY61" fmla="*/ 1125130 h 1158550"/>
                  <a:gd name="connsiteX62" fmla="*/ 616092 w 827771"/>
                  <a:gd name="connsiteY62" fmla="*/ 1091710 h 1158550"/>
                  <a:gd name="connsiteX63" fmla="*/ 137028 w 827771"/>
                  <a:gd name="connsiteY63" fmla="*/ 1047151 h 1158550"/>
                  <a:gd name="connsiteX64" fmla="*/ 148169 w 827771"/>
                  <a:gd name="connsiteY64" fmla="*/ 969171 h 1158550"/>
                  <a:gd name="connsiteX65" fmla="*/ 181592 w 827771"/>
                  <a:gd name="connsiteY65" fmla="*/ 958031 h 1158550"/>
                  <a:gd name="connsiteX66" fmla="*/ 215015 w 827771"/>
                  <a:gd name="connsiteY66" fmla="*/ 935752 h 1158550"/>
                  <a:gd name="connsiteX67" fmla="*/ 259579 w 827771"/>
                  <a:gd name="connsiteY67" fmla="*/ 924612 h 1158550"/>
                  <a:gd name="connsiteX68" fmla="*/ 348707 w 827771"/>
                  <a:gd name="connsiteY68" fmla="*/ 902332 h 1158550"/>
                  <a:gd name="connsiteX69" fmla="*/ 393271 w 827771"/>
                  <a:gd name="connsiteY69" fmla="*/ 880052 h 1158550"/>
                  <a:gd name="connsiteX70" fmla="*/ 471259 w 827771"/>
                  <a:gd name="connsiteY70" fmla="*/ 846632 h 1158550"/>
                  <a:gd name="connsiteX71" fmla="*/ 538105 w 827771"/>
                  <a:gd name="connsiteY71" fmla="*/ 790933 h 1158550"/>
                  <a:gd name="connsiteX72" fmla="*/ 616092 w 827771"/>
                  <a:gd name="connsiteY72" fmla="*/ 746373 h 1158550"/>
                  <a:gd name="connsiteX73" fmla="*/ 649515 w 827771"/>
                  <a:gd name="connsiteY73" fmla="*/ 735233 h 1158550"/>
                  <a:gd name="connsiteX74" fmla="*/ 682938 w 827771"/>
                  <a:gd name="connsiteY74" fmla="*/ 679534 h 1158550"/>
                  <a:gd name="connsiteX75" fmla="*/ 727502 w 827771"/>
                  <a:gd name="connsiteY75" fmla="*/ 590415 h 1158550"/>
                  <a:gd name="connsiteX76" fmla="*/ 749784 w 827771"/>
                  <a:gd name="connsiteY76" fmla="*/ 556995 h 1158550"/>
                  <a:gd name="connsiteX77" fmla="*/ 794348 w 827771"/>
                  <a:gd name="connsiteY77" fmla="*/ 501296 h 1158550"/>
                  <a:gd name="connsiteX78" fmla="*/ 827771 w 827771"/>
                  <a:gd name="connsiteY78" fmla="*/ 412176 h 1158550"/>
                  <a:gd name="connsiteX79" fmla="*/ 816630 w 827771"/>
                  <a:gd name="connsiteY79" fmla="*/ 367617 h 1158550"/>
                  <a:gd name="connsiteX80" fmla="*/ 526964 w 827771"/>
                  <a:gd name="connsiteY80" fmla="*/ 423316 h 1158550"/>
                  <a:gd name="connsiteX81" fmla="*/ 526964 w 827771"/>
                  <a:gd name="connsiteY81" fmla="*/ 646114 h 1158550"/>
                  <a:gd name="connsiteX82" fmla="*/ 560387 w 827771"/>
                  <a:gd name="connsiteY82" fmla="*/ 657254 h 1158550"/>
                  <a:gd name="connsiteX83" fmla="*/ 671797 w 827771"/>
                  <a:gd name="connsiteY83" fmla="*/ 701814 h 1158550"/>
                  <a:gd name="connsiteX84" fmla="*/ 705220 w 827771"/>
                  <a:gd name="connsiteY84" fmla="*/ 712954 h 1158550"/>
                  <a:gd name="connsiteX85" fmla="*/ 727502 w 827771"/>
                  <a:gd name="connsiteY85" fmla="*/ 746373 h 1158550"/>
                  <a:gd name="connsiteX86" fmla="*/ 682938 w 827771"/>
                  <a:gd name="connsiteY86" fmla="*/ 790933 h 1158550"/>
                  <a:gd name="connsiteX87" fmla="*/ 638374 w 827771"/>
                  <a:gd name="connsiteY87" fmla="*/ 802073 h 1158550"/>
                  <a:gd name="connsiteX88" fmla="*/ 281861 w 827771"/>
                  <a:gd name="connsiteY88" fmla="*/ 790933 h 1158550"/>
                  <a:gd name="connsiteX89" fmla="*/ 226156 w 827771"/>
                  <a:gd name="connsiteY89" fmla="*/ 813213 h 11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27771" h="1158550">
                    <a:moveTo>
                      <a:pt x="226156" y="813213"/>
                    </a:moveTo>
                    <a:cubicBezTo>
                      <a:pt x="215015" y="805786"/>
                      <a:pt x="222158" y="767801"/>
                      <a:pt x="215015" y="746373"/>
                    </a:cubicBezTo>
                    <a:cubicBezTo>
                      <a:pt x="210781" y="733671"/>
                      <a:pt x="192733" y="726343"/>
                      <a:pt x="192733" y="712954"/>
                    </a:cubicBezTo>
                    <a:cubicBezTo>
                      <a:pt x="192733" y="671438"/>
                      <a:pt x="201196" y="629564"/>
                      <a:pt x="215015" y="590415"/>
                    </a:cubicBezTo>
                    <a:cubicBezTo>
                      <a:pt x="227150" y="556035"/>
                      <a:pt x="257226" y="516627"/>
                      <a:pt x="293002" y="501296"/>
                    </a:cubicBezTo>
                    <a:cubicBezTo>
                      <a:pt x="307076" y="495265"/>
                      <a:pt x="322843" y="494362"/>
                      <a:pt x="337566" y="490156"/>
                    </a:cubicBezTo>
                    <a:cubicBezTo>
                      <a:pt x="348858" y="486930"/>
                      <a:pt x="359659" y="482106"/>
                      <a:pt x="370989" y="479016"/>
                    </a:cubicBezTo>
                    <a:cubicBezTo>
                      <a:pt x="400534" y="470959"/>
                      <a:pt x="431065" y="466419"/>
                      <a:pt x="460118" y="456736"/>
                    </a:cubicBezTo>
                    <a:cubicBezTo>
                      <a:pt x="511505" y="439608"/>
                      <a:pt x="482025" y="447899"/>
                      <a:pt x="549246" y="434456"/>
                    </a:cubicBezTo>
                    <a:cubicBezTo>
                      <a:pt x="560387" y="427029"/>
                      <a:pt x="570693" y="418164"/>
                      <a:pt x="582669" y="412176"/>
                    </a:cubicBezTo>
                    <a:cubicBezTo>
                      <a:pt x="593173" y="406925"/>
                      <a:pt x="605826" y="406739"/>
                      <a:pt x="616092" y="401036"/>
                    </a:cubicBezTo>
                    <a:cubicBezTo>
                      <a:pt x="676060" y="367724"/>
                      <a:pt x="675761" y="363653"/>
                      <a:pt x="716361" y="323057"/>
                    </a:cubicBezTo>
                    <a:cubicBezTo>
                      <a:pt x="727635" y="277966"/>
                      <a:pt x="743341" y="237937"/>
                      <a:pt x="716361" y="189378"/>
                    </a:cubicBezTo>
                    <a:cubicBezTo>
                      <a:pt x="708924" y="175993"/>
                      <a:pt x="686931" y="180566"/>
                      <a:pt x="671797" y="178238"/>
                    </a:cubicBezTo>
                    <a:cubicBezTo>
                      <a:pt x="626542" y="171277"/>
                      <a:pt x="488186" y="159523"/>
                      <a:pt x="448976" y="155959"/>
                    </a:cubicBezTo>
                    <a:cubicBezTo>
                      <a:pt x="426959" y="148621"/>
                      <a:pt x="397837" y="142171"/>
                      <a:pt x="382130" y="122539"/>
                    </a:cubicBezTo>
                    <a:cubicBezTo>
                      <a:pt x="374794" y="113370"/>
                      <a:pt x="374703" y="100259"/>
                      <a:pt x="370989" y="89119"/>
                    </a:cubicBezTo>
                    <a:cubicBezTo>
                      <a:pt x="374703" y="74266"/>
                      <a:pt x="372565" y="56515"/>
                      <a:pt x="382130" y="44560"/>
                    </a:cubicBezTo>
                    <a:cubicBezTo>
                      <a:pt x="389467" y="35390"/>
                      <a:pt x="405049" y="38671"/>
                      <a:pt x="415553" y="33420"/>
                    </a:cubicBezTo>
                    <a:cubicBezTo>
                      <a:pt x="501940" y="-9770"/>
                      <a:pt x="398390" y="28000"/>
                      <a:pt x="482400" y="0"/>
                    </a:cubicBezTo>
                    <a:cubicBezTo>
                      <a:pt x="530678" y="3713"/>
                      <a:pt x="581798" y="-5598"/>
                      <a:pt x="627233" y="11140"/>
                    </a:cubicBezTo>
                    <a:cubicBezTo>
                      <a:pt x="656800" y="22032"/>
                      <a:pt x="694079" y="77979"/>
                      <a:pt x="694079" y="77979"/>
                    </a:cubicBezTo>
                    <a:cubicBezTo>
                      <a:pt x="697793" y="89119"/>
                      <a:pt x="705220" y="99656"/>
                      <a:pt x="705220" y="111399"/>
                    </a:cubicBezTo>
                    <a:cubicBezTo>
                      <a:pt x="705220" y="133986"/>
                      <a:pt x="704181" y="158036"/>
                      <a:pt x="694079" y="178238"/>
                    </a:cubicBezTo>
                    <a:cubicBezTo>
                      <a:pt x="688091" y="190214"/>
                      <a:pt x="673748" y="197713"/>
                      <a:pt x="660656" y="200518"/>
                    </a:cubicBezTo>
                    <a:cubicBezTo>
                      <a:pt x="620548" y="209112"/>
                      <a:pt x="578955" y="207945"/>
                      <a:pt x="538105" y="211658"/>
                    </a:cubicBezTo>
                    <a:cubicBezTo>
                      <a:pt x="435986" y="237185"/>
                      <a:pt x="474457" y="216952"/>
                      <a:pt x="415553" y="256218"/>
                    </a:cubicBezTo>
                    <a:cubicBezTo>
                      <a:pt x="394725" y="318694"/>
                      <a:pt x="386474" y="328818"/>
                      <a:pt x="415553" y="423316"/>
                    </a:cubicBezTo>
                    <a:cubicBezTo>
                      <a:pt x="419007" y="434540"/>
                      <a:pt x="437835" y="430743"/>
                      <a:pt x="448976" y="434456"/>
                    </a:cubicBezTo>
                    <a:cubicBezTo>
                      <a:pt x="484770" y="470245"/>
                      <a:pt x="457158" y="450278"/>
                      <a:pt x="515823" y="467876"/>
                    </a:cubicBezTo>
                    <a:cubicBezTo>
                      <a:pt x="538320" y="474624"/>
                      <a:pt x="559883" y="484460"/>
                      <a:pt x="582669" y="490156"/>
                    </a:cubicBezTo>
                    <a:cubicBezTo>
                      <a:pt x="638626" y="504144"/>
                      <a:pt x="612707" y="496455"/>
                      <a:pt x="660656" y="512435"/>
                    </a:cubicBezTo>
                    <a:cubicBezTo>
                      <a:pt x="668083" y="523575"/>
                      <a:pt x="680737" y="532648"/>
                      <a:pt x="682938" y="545855"/>
                    </a:cubicBezTo>
                    <a:cubicBezTo>
                      <a:pt x="684869" y="557438"/>
                      <a:pt x="681353" y="572450"/>
                      <a:pt x="671797" y="579275"/>
                    </a:cubicBezTo>
                    <a:cubicBezTo>
                      <a:pt x="641211" y="601120"/>
                      <a:pt x="559809" y="608003"/>
                      <a:pt x="526964" y="612695"/>
                    </a:cubicBezTo>
                    <a:cubicBezTo>
                      <a:pt x="519073" y="611978"/>
                      <a:pt x="396763" y="620509"/>
                      <a:pt x="370989" y="579275"/>
                    </a:cubicBezTo>
                    <a:cubicBezTo>
                      <a:pt x="358541" y="559360"/>
                      <a:pt x="356134" y="534715"/>
                      <a:pt x="348707" y="512435"/>
                    </a:cubicBezTo>
                    <a:cubicBezTo>
                      <a:pt x="344993" y="501295"/>
                      <a:pt x="348069" y="484267"/>
                      <a:pt x="337566" y="479016"/>
                    </a:cubicBezTo>
                    <a:cubicBezTo>
                      <a:pt x="322711" y="471589"/>
                      <a:pt x="308552" y="462567"/>
                      <a:pt x="293002" y="456736"/>
                    </a:cubicBezTo>
                    <a:cubicBezTo>
                      <a:pt x="278665" y="451360"/>
                      <a:pt x="263293" y="449309"/>
                      <a:pt x="248438" y="445596"/>
                    </a:cubicBezTo>
                    <a:cubicBezTo>
                      <a:pt x="211301" y="449309"/>
                      <a:pt x="173916" y="451061"/>
                      <a:pt x="137028" y="456736"/>
                    </a:cubicBezTo>
                    <a:cubicBezTo>
                      <a:pt x="125421" y="458522"/>
                      <a:pt x="111909" y="459573"/>
                      <a:pt x="103605" y="467876"/>
                    </a:cubicBezTo>
                    <a:cubicBezTo>
                      <a:pt x="91862" y="479618"/>
                      <a:pt x="88750" y="497582"/>
                      <a:pt x="81323" y="512435"/>
                    </a:cubicBezTo>
                    <a:cubicBezTo>
                      <a:pt x="77609" y="531002"/>
                      <a:pt x="74774" y="549766"/>
                      <a:pt x="70181" y="568135"/>
                    </a:cubicBezTo>
                    <a:cubicBezTo>
                      <a:pt x="58313" y="615600"/>
                      <a:pt x="6987" y="697895"/>
                      <a:pt x="70181" y="735233"/>
                    </a:cubicBezTo>
                    <a:cubicBezTo>
                      <a:pt x="137400" y="774949"/>
                      <a:pt x="226156" y="742660"/>
                      <a:pt x="304143" y="746373"/>
                    </a:cubicBezTo>
                    <a:cubicBezTo>
                      <a:pt x="318998" y="750086"/>
                      <a:pt x="337183" y="747431"/>
                      <a:pt x="348707" y="757513"/>
                    </a:cubicBezTo>
                    <a:cubicBezTo>
                      <a:pt x="368860" y="775146"/>
                      <a:pt x="393271" y="824353"/>
                      <a:pt x="393271" y="824353"/>
                    </a:cubicBezTo>
                    <a:cubicBezTo>
                      <a:pt x="367741" y="926462"/>
                      <a:pt x="396468" y="896488"/>
                      <a:pt x="337566" y="935752"/>
                    </a:cubicBezTo>
                    <a:cubicBezTo>
                      <a:pt x="237297" y="932039"/>
                      <a:pt x="136598" y="934595"/>
                      <a:pt x="36758" y="924612"/>
                    </a:cubicBezTo>
                    <a:cubicBezTo>
                      <a:pt x="23435" y="923280"/>
                      <a:pt x="6583" y="915322"/>
                      <a:pt x="3335" y="902332"/>
                    </a:cubicBezTo>
                    <a:cubicBezTo>
                      <a:pt x="-2144" y="880419"/>
                      <a:pt x="-2407" y="850497"/>
                      <a:pt x="14476" y="835492"/>
                    </a:cubicBezTo>
                    <a:cubicBezTo>
                      <a:pt x="37366" y="815148"/>
                      <a:pt x="103605" y="813213"/>
                      <a:pt x="103605" y="813213"/>
                    </a:cubicBezTo>
                    <a:cubicBezTo>
                      <a:pt x="137028" y="816926"/>
                      <a:pt x="172270" y="812862"/>
                      <a:pt x="203874" y="824353"/>
                    </a:cubicBezTo>
                    <a:cubicBezTo>
                      <a:pt x="216457" y="828928"/>
                      <a:pt x="220718" y="845537"/>
                      <a:pt x="226156" y="857772"/>
                    </a:cubicBezTo>
                    <a:cubicBezTo>
                      <a:pt x="235695" y="879233"/>
                      <a:pt x="243832" y="901583"/>
                      <a:pt x="248438" y="924612"/>
                    </a:cubicBezTo>
                    <a:cubicBezTo>
                      <a:pt x="253715" y="950994"/>
                      <a:pt x="274183" y="1057914"/>
                      <a:pt x="281861" y="1069430"/>
                    </a:cubicBezTo>
                    <a:cubicBezTo>
                      <a:pt x="289288" y="1080570"/>
                      <a:pt x="298155" y="1090875"/>
                      <a:pt x="304143" y="1102850"/>
                    </a:cubicBezTo>
                    <a:cubicBezTo>
                      <a:pt x="309395" y="1113353"/>
                      <a:pt x="307948" y="1127101"/>
                      <a:pt x="315284" y="1136270"/>
                    </a:cubicBezTo>
                    <a:cubicBezTo>
                      <a:pt x="323649" y="1146725"/>
                      <a:pt x="337566" y="1151123"/>
                      <a:pt x="348707" y="1158550"/>
                    </a:cubicBezTo>
                    <a:cubicBezTo>
                      <a:pt x="422981" y="1154837"/>
                      <a:pt x="497786" y="1157028"/>
                      <a:pt x="571528" y="1147410"/>
                    </a:cubicBezTo>
                    <a:cubicBezTo>
                      <a:pt x="584805" y="1145678"/>
                      <a:pt x="596586" y="1135585"/>
                      <a:pt x="604951" y="1125130"/>
                    </a:cubicBezTo>
                    <a:cubicBezTo>
                      <a:pt x="612287" y="1115961"/>
                      <a:pt x="612378" y="1102850"/>
                      <a:pt x="616092" y="1091710"/>
                    </a:cubicBezTo>
                    <a:cubicBezTo>
                      <a:pt x="553405" y="903665"/>
                      <a:pt x="645986" y="1146450"/>
                      <a:pt x="137028" y="1047151"/>
                    </a:cubicBezTo>
                    <a:cubicBezTo>
                      <a:pt x="111257" y="1042123"/>
                      <a:pt x="136426" y="992656"/>
                      <a:pt x="148169" y="969171"/>
                    </a:cubicBezTo>
                    <a:cubicBezTo>
                      <a:pt x="153421" y="958667"/>
                      <a:pt x="171088" y="963282"/>
                      <a:pt x="181592" y="958031"/>
                    </a:cubicBezTo>
                    <a:cubicBezTo>
                      <a:pt x="193568" y="952044"/>
                      <a:pt x="202708" y="941026"/>
                      <a:pt x="215015" y="935752"/>
                    </a:cubicBezTo>
                    <a:cubicBezTo>
                      <a:pt x="229089" y="929721"/>
                      <a:pt x="244856" y="928818"/>
                      <a:pt x="259579" y="924612"/>
                    </a:cubicBezTo>
                    <a:cubicBezTo>
                      <a:pt x="339515" y="901775"/>
                      <a:pt x="235453" y="924981"/>
                      <a:pt x="348707" y="902332"/>
                    </a:cubicBezTo>
                    <a:cubicBezTo>
                      <a:pt x="363562" y="894905"/>
                      <a:pt x="378006" y="886594"/>
                      <a:pt x="393271" y="880052"/>
                    </a:cubicBezTo>
                    <a:cubicBezTo>
                      <a:pt x="431013" y="863878"/>
                      <a:pt x="432364" y="873856"/>
                      <a:pt x="471259" y="846632"/>
                    </a:cubicBezTo>
                    <a:cubicBezTo>
                      <a:pt x="495020" y="830001"/>
                      <a:pt x="515210" y="808738"/>
                      <a:pt x="538105" y="790933"/>
                    </a:cubicBezTo>
                    <a:cubicBezTo>
                      <a:pt x="560992" y="773134"/>
                      <a:pt x="589761" y="757657"/>
                      <a:pt x="616092" y="746373"/>
                    </a:cubicBezTo>
                    <a:cubicBezTo>
                      <a:pt x="626886" y="741747"/>
                      <a:pt x="638374" y="738946"/>
                      <a:pt x="649515" y="735233"/>
                    </a:cubicBezTo>
                    <a:cubicBezTo>
                      <a:pt x="660656" y="716667"/>
                      <a:pt x="672672" y="698598"/>
                      <a:pt x="682938" y="679534"/>
                    </a:cubicBezTo>
                    <a:cubicBezTo>
                      <a:pt x="698686" y="650291"/>
                      <a:pt x="709077" y="618049"/>
                      <a:pt x="727502" y="590415"/>
                    </a:cubicBezTo>
                    <a:cubicBezTo>
                      <a:pt x="734929" y="579275"/>
                      <a:pt x="741750" y="567706"/>
                      <a:pt x="749784" y="556995"/>
                    </a:cubicBezTo>
                    <a:cubicBezTo>
                      <a:pt x="764051" y="537974"/>
                      <a:pt x="781158" y="521079"/>
                      <a:pt x="794348" y="501296"/>
                    </a:cubicBezTo>
                    <a:cubicBezTo>
                      <a:pt x="817652" y="466344"/>
                      <a:pt x="817973" y="451364"/>
                      <a:pt x="827771" y="412176"/>
                    </a:cubicBezTo>
                    <a:cubicBezTo>
                      <a:pt x="824057" y="397323"/>
                      <a:pt x="831822" y="369516"/>
                      <a:pt x="816630" y="367617"/>
                    </a:cubicBezTo>
                    <a:cubicBezTo>
                      <a:pt x="573584" y="337240"/>
                      <a:pt x="604793" y="319555"/>
                      <a:pt x="526964" y="423316"/>
                    </a:cubicBezTo>
                    <a:cubicBezTo>
                      <a:pt x="505815" y="507905"/>
                      <a:pt x="497640" y="521500"/>
                      <a:pt x="526964" y="646114"/>
                    </a:cubicBezTo>
                    <a:cubicBezTo>
                      <a:pt x="529654" y="657545"/>
                      <a:pt x="549593" y="652628"/>
                      <a:pt x="560387" y="657254"/>
                    </a:cubicBezTo>
                    <a:cubicBezTo>
                      <a:pt x="675138" y="706428"/>
                      <a:pt x="519645" y="651101"/>
                      <a:pt x="671797" y="701814"/>
                    </a:cubicBezTo>
                    <a:lnTo>
                      <a:pt x="705220" y="712954"/>
                    </a:lnTo>
                    <a:cubicBezTo>
                      <a:pt x="712647" y="724094"/>
                      <a:pt x="725301" y="733166"/>
                      <a:pt x="727502" y="746373"/>
                    </a:cubicBezTo>
                    <a:cubicBezTo>
                      <a:pt x="733579" y="782832"/>
                      <a:pt x="706568" y="784182"/>
                      <a:pt x="682938" y="790933"/>
                    </a:cubicBezTo>
                    <a:cubicBezTo>
                      <a:pt x="668215" y="795139"/>
                      <a:pt x="653229" y="798360"/>
                      <a:pt x="638374" y="802073"/>
                    </a:cubicBezTo>
                    <a:cubicBezTo>
                      <a:pt x="519536" y="798360"/>
                      <a:pt x="400563" y="797715"/>
                      <a:pt x="281861" y="790933"/>
                    </a:cubicBezTo>
                    <a:cubicBezTo>
                      <a:pt x="25238" y="776270"/>
                      <a:pt x="237297" y="820640"/>
                      <a:pt x="226156" y="813213"/>
                    </a:cubicBez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1123849" y="1907254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1916966" y="2433454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1824262" y="1971753"/>
                <a:ext cx="454793" cy="128999"/>
              </a:xfrm>
              <a:custGeom>
                <a:avLst/>
                <a:gdLst>
                  <a:gd name="connsiteX0" fmla="*/ 234373 w 413032"/>
                  <a:gd name="connsiteY0" fmla="*/ 379878 h 413298"/>
                  <a:gd name="connsiteX1" fmla="*/ 234373 w 413032"/>
                  <a:gd name="connsiteY1" fmla="*/ 379878 h 413298"/>
                  <a:gd name="connsiteX2" fmla="*/ 134103 w 413032"/>
                  <a:gd name="connsiteY2" fmla="*/ 402158 h 413298"/>
                  <a:gd name="connsiteX3" fmla="*/ 100680 w 413032"/>
                  <a:gd name="connsiteY3" fmla="*/ 413298 h 413298"/>
                  <a:gd name="connsiteX4" fmla="*/ 44975 w 413032"/>
                  <a:gd name="connsiteY4" fmla="*/ 402158 h 413298"/>
                  <a:gd name="connsiteX5" fmla="*/ 411 w 413032"/>
                  <a:gd name="connsiteY5" fmla="*/ 335318 h 413298"/>
                  <a:gd name="connsiteX6" fmla="*/ 22693 w 413032"/>
                  <a:gd name="connsiteY6" fmla="*/ 301899 h 413298"/>
                  <a:gd name="connsiteX7" fmla="*/ 89539 w 413032"/>
                  <a:gd name="connsiteY7" fmla="*/ 279619 h 413298"/>
                  <a:gd name="connsiteX8" fmla="*/ 89539 w 413032"/>
                  <a:gd name="connsiteY8" fmla="*/ 257339 h 413298"/>
                  <a:gd name="connsiteX9" fmla="*/ 11552 w 413032"/>
                  <a:gd name="connsiteY9" fmla="*/ 201640 h 413298"/>
                  <a:gd name="connsiteX10" fmla="*/ 56116 w 413032"/>
                  <a:gd name="connsiteY10" fmla="*/ 134800 h 413298"/>
                  <a:gd name="connsiteX11" fmla="*/ 167526 w 413032"/>
                  <a:gd name="connsiteY11" fmla="*/ 90241 h 413298"/>
                  <a:gd name="connsiteX12" fmla="*/ 167526 w 413032"/>
                  <a:gd name="connsiteY12" fmla="*/ 79101 h 413298"/>
                  <a:gd name="connsiteX13" fmla="*/ 323501 w 413032"/>
                  <a:gd name="connsiteY13" fmla="*/ 23401 h 413298"/>
                  <a:gd name="connsiteX14" fmla="*/ 323501 w 413032"/>
                  <a:gd name="connsiteY14" fmla="*/ 134800 h 413298"/>
                  <a:gd name="connsiteX15" fmla="*/ 323501 w 413032"/>
                  <a:gd name="connsiteY15" fmla="*/ 134800 h 413298"/>
                  <a:gd name="connsiteX16" fmla="*/ 390347 w 413032"/>
                  <a:gd name="connsiteY16" fmla="*/ 212780 h 413298"/>
                  <a:gd name="connsiteX17" fmla="*/ 412629 w 413032"/>
                  <a:gd name="connsiteY17" fmla="*/ 246199 h 413298"/>
                  <a:gd name="connsiteX18" fmla="*/ 379206 w 413032"/>
                  <a:gd name="connsiteY18" fmla="*/ 257339 h 413298"/>
                  <a:gd name="connsiteX19" fmla="*/ 368065 w 413032"/>
                  <a:gd name="connsiteY19" fmla="*/ 268479 h 413298"/>
                  <a:gd name="connsiteX20" fmla="*/ 368065 w 413032"/>
                  <a:gd name="connsiteY20" fmla="*/ 268479 h 413298"/>
                  <a:gd name="connsiteX21" fmla="*/ 368065 w 413032"/>
                  <a:gd name="connsiteY21" fmla="*/ 368738 h 413298"/>
                  <a:gd name="connsiteX22" fmla="*/ 368065 w 413032"/>
                  <a:gd name="connsiteY22" fmla="*/ 368738 h 413298"/>
                  <a:gd name="connsiteX23" fmla="*/ 212091 w 413032"/>
                  <a:gd name="connsiteY23" fmla="*/ 368738 h 413298"/>
                  <a:gd name="connsiteX24" fmla="*/ 234373 w 413032"/>
                  <a:gd name="connsiteY24" fmla="*/ 379878 h 41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3032" h="413298">
                    <a:moveTo>
                      <a:pt x="234373" y="379878"/>
                    </a:moveTo>
                    <a:lnTo>
                      <a:pt x="234373" y="379878"/>
                    </a:lnTo>
                    <a:cubicBezTo>
                      <a:pt x="200950" y="387305"/>
                      <a:pt x="167319" y="393855"/>
                      <a:pt x="134103" y="402158"/>
                    </a:cubicBezTo>
                    <a:cubicBezTo>
                      <a:pt x="122710" y="405006"/>
                      <a:pt x="112424" y="413298"/>
                      <a:pt x="100680" y="413298"/>
                    </a:cubicBezTo>
                    <a:cubicBezTo>
                      <a:pt x="81744" y="413298"/>
                      <a:pt x="63543" y="405871"/>
                      <a:pt x="44975" y="402158"/>
                    </a:cubicBezTo>
                    <a:cubicBezTo>
                      <a:pt x="31062" y="388246"/>
                      <a:pt x="-4196" y="362956"/>
                      <a:pt x="411" y="335318"/>
                    </a:cubicBezTo>
                    <a:cubicBezTo>
                      <a:pt x="2612" y="322111"/>
                      <a:pt x="11339" y="308994"/>
                      <a:pt x="22693" y="301899"/>
                    </a:cubicBezTo>
                    <a:cubicBezTo>
                      <a:pt x="42611" y="289452"/>
                      <a:pt x="89539" y="279619"/>
                      <a:pt x="89539" y="279619"/>
                    </a:cubicBezTo>
                    <a:lnTo>
                      <a:pt x="89539" y="257339"/>
                    </a:lnTo>
                    <a:cubicBezTo>
                      <a:pt x="63543" y="238773"/>
                      <a:pt x="29273" y="228219"/>
                      <a:pt x="11552" y="201640"/>
                    </a:cubicBezTo>
                    <a:cubicBezTo>
                      <a:pt x="-6489" y="174581"/>
                      <a:pt x="38314" y="138908"/>
                      <a:pt x="56116" y="134800"/>
                    </a:cubicBezTo>
                    <a:cubicBezTo>
                      <a:pt x="178610" y="106535"/>
                      <a:pt x="167526" y="165763"/>
                      <a:pt x="167526" y="90241"/>
                    </a:cubicBezTo>
                    <a:lnTo>
                      <a:pt x="167526" y="79101"/>
                    </a:lnTo>
                    <a:cubicBezTo>
                      <a:pt x="179647" y="68713"/>
                      <a:pt x="277433" y="-48985"/>
                      <a:pt x="323501" y="23401"/>
                    </a:cubicBezTo>
                    <a:cubicBezTo>
                      <a:pt x="343438" y="54728"/>
                      <a:pt x="323501" y="97667"/>
                      <a:pt x="323501" y="134800"/>
                    </a:cubicBezTo>
                    <a:lnTo>
                      <a:pt x="323501" y="134800"/>
                    </a:lnTo>
                    <a:cubicBezTo>
                      <a:pt x="345783" y="160793"/>
                      <a:pt x="368958" y="186047"/>
                      <a:pt x="390347" y="212780"/>
                    </a:cubicBezTo>
                    <a:cubicBezTo>
                      <a:pt x="398711" y="223234"/>
                      <a:pt x="415877" y="233210"/>
                      <a:pt x="412629" y="246199"/>
                    </a:cubicBezTo>
                    <a:cubicBezTo>
                      <a:pt x="409780" y="257592"/>
                      <a:pt x="389710" y="252088"/>
                      <a:pt x="379206" y="257339"/>
                    </a:cubicBezTo>
                    <a:cubicBezTo>
                      <a:pt x="374509" y="259687"/>
                      <a:pt x="371779" y="264766"/>
                      <a:pt x="368065" y="268479"/>
                    </a:cubicBezTo>
                    <a:lnTo>
                      <a:pt x="368065" y="268479"/>
                    </a:lnTo>
                    <a:cubicBezTo>
                      <a:pt x="391958" y="375988"/>
                      <a:pt x="424582" y="368738"/>
                      <a:pt x="368065" y="368738"/>
                    </a:cubicBezTo>
                    <a:lnTo>
                      <a:pt x="368065" y="368738"/>
                    </a:lnTo>
                    <a:cubicBezTo>
                      <a:pt x="321809" y="379016"/>
                      <a:pt x="256634" y="413277"/>
                      <a:pt x="212091" y="368738"/>
                    </a:cubicBezTo>
                    <a:cubicBezTo>
                      <a:pt x="206219" y="362867"/>
                      <a:pt x="230659" y="378021"/>
                      <a:pt x="234373" y="37987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 rot="5400000">
                <a:off x="1570034" y="1525570"/>
                <a:ext cx="665009" cy="1557378"/>
              </a:xfrm>
              <a:custGeom>
                <a:avLst/>
                <a:gdLst>
                  <a:gd name="connsiteX0" fmla="*/ 226156 w 827771"/>
                  <a:gd name="connsiteY0" fmla="*/ 813213 h 1158550"/>
                  <a:gd name="connsiteX1" fmla="*/ 215015 w 827771"/>
                  <a:gd name="connsiteY1" fmla="*/ 746373 h 1158550"/>
                  <a:gd name="connsiteX2" fmla="*/ 192733 w 827771"/>
                  <a:gd name="connsiteY2" fmla="*/ 712954 h 1158550"/>
                  <a:gd name="connsiteX3" fmla="*/ 215015 w 827771"/>
                  <a:gd name="connsiteY3" fmla="*/ 590415 h 1158550"/>
                  <a:gd name="connsiteX4" fmla="*/ 293002 w 827771"/>
                  <a:gd name="connsiteY4" fmla="*/ 501296 h 1158550"/>
                  <a:gd name="connsiteX5" fmla="*/ 337566 w 827771"/>
                  <a:gd name="connsiteY5" fmla="*/ 490156 h 1158550"/>
                  <a:gd name="connsiteX6" fmla="*/ 370989 w 827771"/>
                  <a:gd name="connsiteY6" fmla="*/ 479016 h 1158550"/>
                  <a:gd name="connsiteX7" fmla="*/ 460118 w 827771"/>
                  <a:gd name="connsiteY7" fmla="*/ 456736 h 1158550"/>
                  <a:gd name="connsiteX8" fmla="*/ 549246 w 827771"/>
                  <a:gd name="connsiteY8" fmla="*/ 434456 h 1158550"/>
                  <a:gd name="connsiteX9" fmla="*/ 582669 w 827771"/>
                  <a:gd name="connsiteY9" fmla="*/ 412176 h 1158550"/>
                  <a:gd name="connsiteX10" fmla="*/ 616092 w 827771"/>
                  <a:gd name="connsiteY10" fmla="*/ 401036 h 1158550"/>
                  <a:gd name="connsiteX11" fmla="*/ 716361 w 827771"/>
                  <a:gd name="connsiteY11" fmla="*/ 323057 h 1158550"/>
                  <a:gd name="connsiteX12" fmla="*/ 716361 w 827771"/>
                  <a:gd name="connsiteY12" fmla="*/ 189378 h 1158550"/>
                  <a:gd name="connsiteX13" fmla="*/ 671797 w 827771"/>
                  <a:gd name="connsiteY13" fmla="*/ 178238 h 1158550"/>
                  <a:gd name="connsiteX14" fmla="*/ 448976 w 827771"/>
                  <a:gd name="connsiteY14" fmla="*/ 155959 h 1158550"/>
                  <a:gd name="connsiteX15" fmla="*/ 382130 w 827771"/>
                  <a:gd name="connsiteY15" fmla="*/ 122539 h 1158550"/>
                  <a:gd name="connsiteX16" fmla="*/ 370989 w 827771"/>
                  <a:gd name="connsiteY16" fmla="*/ 89119 h 1158550"/>
                  <a:gd name="connsiteX17" fmla="*/ 382130 w 827771"/>
                  <a:gd name="connsiteY17" fmla="*/ 44560 h 1158550"/>
                  <a:gd name="connsiteX18" fmla="*/ 415553 w 827771"/>
                  <a:gd name="connsiteY18" fmla="*/ 33420 h 1158550"/>
                  <a:gd name="connsiteX19" fmla="*/ 482400 w 827771"/>
                  <a:gd name="connsiteY19" fmla="*/ 0 h 1158550"/>
                  <a:gd name="connsiteX20" fmla="*/ 627233 w 827771"/>
                  <a:gd name="connsiteY20" fmla="*/ 11140 h 1158550"/>
                  <a:gd name="connsiteX21" fmla="*/ 694079 w 827771"/>
                  <a:gd name="connsiteY21" fmla="*/ 77979 h 1158550"/>
                  <a:gd name="connsiteX22" fmla="*/ 705220 w 827771"/>
                  <a:gd name="connsiteY22" fmla="*/ 111399 h 1158550"/>
                  <a:gd name="connsiteX23" fmla="*/ 694079 w 827771"/>
                  <a:gd name="connsiteY23" fmla="*/ 178238 h 1158550"/>
                  <a:gd name="connsiteX24" fmla="*/ 660656 w 827771"/>
                  <a:gd name="connsiteY24" fmla="*/ 200518 h 1158550"/>
                  <a:gd name="connsiteX25" fmla="*/ 538105 w 827771"/>
                  <a:gd name="connsiteY25" fmla="*/ 211658 h 1158550"/>
                  <a:gd name="connsiteX26" fmla="*/ 415553 w 827771"/>
                  <a:gd name="connsiteY26" fmla="*/ 256218 h 1158550"/>
                  <a:gd name="connsiteX27" fmla="*/ 415553 w 827771"/>
                  <a:gd name="connsiteY27" fmla="*/ 423316 h 1158550"/>
                  <a:gd name="connsiteX28" fmla="*/ 448976 w 827771"/>
                  <a:gd name="connsiteY28" fmla="*/ 434456 h 1158550"/>
                  <a:gd name="connsiteX29" fmla="*/ 515823 w 827771"/>
                  <a:gd name="connsiteY29" fmla="*/ 467876 h 1158550"/>
                  <a:gd name="connsiteX30" fmla="*/ 582669 w 827771"/>
                  <a:gd name="connsiteY30" fmla="*/ 490156 h 1158550"/>
                  <a:gd name="connsiteX31" fmla="*/ 660656 w 827771"/>
                  <a:gd name="connsiteY31" fmla="*/ 512435 h 1158550"/>
                  <a:gd name="connsiteX32" fmla="*/ 682938 w 827771"/>
                  <a:gd name="connsiteY32" fmla="*/ 545855 h 1158550"/>
                  <a:gd name="connsiteX33" fmla="*/ 671797 w 827771"/>
                  <a:gd name="connsiteY33" fmla="*/ 579275 h 1158550"/>
                  <a:gd name="connsiteX34" fmla="*/ 526964 w 827771"/>
                  <a:gd name="connsiteY34" fmla="*/ 612695 h 1158550"/>
                  <a:gd name="connsiteX35" fmla="*/ 370989 w 827771"/>
                  <a:gd name="connsiteY35" fmla="*/ 579275 h 1158550"/>
                  <a:gd name="connsiteX36" fmla="*/ 348707 w 827771"/>
                  <a:gd name="connsiteY36" fmla="*/ 512435 h 1158550"/>
                  <a:gd name="connsiteX37" fmla="*/ 337566 w 827771"/>
                  <a:gd name="connsiteY37" fmla="*/ 479016 h 1158550"/>
                  <a:gd name="connsiteX38" fmla="*/ 293002 w 827771"/>
                  <a:gd name="connsiteY38" fmla="*/ 456736 h 1158550"/>
                  <a:gd name="connsiteX39" fmla="*/ 248438 w 827771"/>
                  <a:gd name="connsiteY39" fmla="*/ 445596 h 1158550"/>
                  <a:gd name="connsiteX40" fmla="*/ 137028 w 827771"/>
                  <a:gd name="connsiteY40" fmla="*/ 456736 h 1158550"/>
                  <a:gd name="connsiteX41" fmla="*/ 103605 w 827771"/>
                  <a:gd name="connsiteY41" fmla="*/ 467876 h 1158550"/>
                  <a:gd name="connsiteX42" fmla="*/ 81323 w 827771"/>
                  <a:gd name="connsiteY42" fmla="*/ 512435 h 1158550"/>
                  <a:gd name="connsiteX43" fmla="*/ 70181 w 827771"/>
                  <a:gd name="connsiteY43" fmla="*/ 568135 h 1158550"/>
                  <a:gd name="connsiteX44" fmla="*/ 70181 w 827771"/>
                  <a:gd name="connsiteY44" fmla="*/ 735233 h 1158550"/>
                  <a:gd name="connsiteX45" fmla="*/ 304143 w 827771"/>
                  <a:gd name="connsiteY45" fmla="*/ 746373 h 1158550"/>
                  <a:gd name="connsiteX46" fmla="*/ 348707 w 827771"/>
                  <a:gd name="connsiteY46" fmla="*/ 757513 h 1158550"/>
                  <a:gd name="connsiteX47" fmla="*/ 393271 w 827771"/>
                  <a:gd name="connsiteY47" fmla="*/ 824353 h 1158550"/>
                  <a:gd name="connsiteX48" fmla="*/ 337566 w 827771"/>
                  <a:gd name="connsiteY48" fmla="*/ 935752 h 1158550"/>
                  <a:gd name="connsiteX49" fmla="*/ 36758 w 827771"/>
                  <a:gd name="connsiteY49" fmla="*/ 924612 h 1158550"/>
                  <a:gd name="connsiteX50" fmla="*/ 3335 w 827771"/>
                  <a:gd name="connsiteY50" fmla="*/ 902332 h 1158550"/>
                  <a:gd name="connsiteX51" fmla="*/ 14476 w 827771"/>
                  <a:gd name="connsiteY51" fmla="*/ 835492 h 1158550"/>
                  <a:gd name="connsiteX52" fmla="*/ 103605 w 827771"/>
                  <a:gd name="connsiteY52" fmla="*/ 813213 h 1158550"/>
                  <a:gd name="connsiteX53" fmla="*/ 203874 w 827771"/>
                  <a:gd name="connsiteY53" fmla="*/ 824353 h 1158550"/>
                  <a:gd name="connsiteX54" fmla="*/ 226156 w 827771"/>
                  <a:gd name="connsiteY54" fmla="*/ 857772 h 1158550"/>
                  <a:gd name="connsiteX55" fmla="*/ 248438 w 827771"/>
                  <a:gd name="connsiteY55" fmla="*/ 924612 h 1158550"/>
                  <a:gd name="connsiteX56" fmla="*/ 281861 w 827771"/>
                  <a:gd name="connsiteY56" fmla="*/ 1069430 h 1158550"/>
                  <a:gd name="connsiteX57" fmla="*/ 304143 w 827771"/>
                  <a:gd name="connsiteY57" fmla="*/ 1102850 h 1158550"/>
                  <a:gd name="connsiteX58" fmla="*/ 315284 w 827771"/>
                  <a:gd name="connsiteY58" fmla="*/ 1136270 h 1158550"/>
                  <a:gd name="connsiteX59" fmla="*/ 348707 w 827771"/>
                  <a:gd name="connsiteY59" fmla="*/ 1158550 h 1158550"/>
                  <a:gd name="connsiteX60" fmla="*/ 571528 w 827771"/>
                  <a:gd name="connsiteY60" fmla="*/ 1147410 h 1158550"/>
                  <a:gd name="connsiteX61" fmla="*/ 604951 w 827771"/>
                  <a:gd name="connsiteY61" fmla="*/ 1125130 h 1158550"/>
                  <a:gd name="connsiteX62" fmla="*/ 616092 w 827771"/>
                  <a:gd name="connsiteY62" fmla="*/ 1091710 h 1158550"/>
                  <a:gd name="connsiteX63" fmla="*/ 137028 w 827771"/>
                  <a:gd name="connsiteY63" fmla="*/ 1047151 h 1158550"/>
                  <a:gd name="connsiteX64" fmla="*/ 148169 w 827771"/>
                  <a:gd name="connsiteY64" fmla="*/ 969171 h 1158550"/>
                  <a:gd name="connsiteX65" fmla="*/ 181592 w 827771"/>
                  <a:gd name="connsiteY65" fmla="*/ 958031 h 1158550"/>
                  <a:gd name="connsiteX66" fmla="*/ 215015 w 827771"/>
                  <a:gd name="connsiteY66" fmla="*/ 935752 h 1158550"/>
                  <a:gd name="connsiteX67" fmla="*/ 259579 w 827771"/>
                  <a:gd name="connsiteY67" fmla="*/ 924612 h 1158550"/>
                  <a:gd name="connsiteX68" fmla="*/ 348707 w 827771"/>
                  <a:gd name="connsiteY68" fmla="*/ 902332 h 1158550"/>
                  <a:gd name="connsiteX69" fmla="*/ 393271 w 827771"/>
                  <a:gd name="connsiteY69" fmla="*/ 880052 h 1158550"/>
                  <a:gd name="connsiteX70" fmla="*/ 471259 w 827771"/>
                  <a:gd name="connsiteY70" fmla="*/ 846632 h 1158550"/>
                  <a:gd name="connsiteX71" fmla="*/ 538105 w 827771"/>
                  <a:gd name="connsiteY71" fmla="*/ 790933 h 1158550"/>
                  <a:gd name="connsiteX72" fmla="*/ 616092 w 827771"/>
                  <a:gd name="connsiteY72" fmla="*/ 746373 h 1158550"/>
                  <a:gd name="connsiteX73" fmla="*/ 649515 w 827771"/>
                  <a:gd name="connsiteY73" fmla="*/ 735233 h 1158550"/>
                  <a:gd name="connsiteX74" fmla="*/ 682938 w 827771"/>
                  <a:gd name="connsiteY74" fmla="*/ 679534 h 1158550"/>
                  <a:gd name="connsiteX75" fmla="*/ 727502 w 827771"/>
                  <a:gd name="connsiteY75" fmla="*/ 590415 h 1158550"/>
                  <a:gd name="connsiteX76" fmla="*/ 749784 w 827771"/>
                  <a:gd name="connsiteY76" fmla="*/ 556995 h 1158550"/>
                  <a:gd name="connsiteX77" fmla="*/ 794348 w 827771"/>
                  <a:gd name="connsiteY77" fmla="*/ 501296 h 1158550"/>
                  <a:gd name="connsiteX78" fmla="*/ 827771 w 827771"/>
                  <a:gd name="connsiteY78" fmla="*/ 412176 h 1158550"/>
                  <a:gd name="connsiteX79" fmla="*/ 816630 w 827771"/>
                  <a:gd name="connsiteY79" fmla="*/ 367617 h 1158550"/>
                  <a:gd name="connsiteX80" fmla="*/ 526964 w 827771"/>
                  <a:gd name="connsiteY80" fmla="*/ 423316 h 1158550"/>
                  <a:gd name="connsiteX81" fmla="*/ 526964 w 827771"/>
                  <a:gd name="connsiteY81" fmla="*/ 646114 h 1158550"/>
                  <a:gd name="connsiteX82" fmla="*/ 560387 w 827771"/>
                  <a:gd name="connsiteY82" fmla="*/ 657254 h 1158550"/>
                  <a:gd name="connsiteX83" fmla="*/ 671797 w 827771"/>
                  <a:gd name="connsiteY83" fmla="*/ 701814 h 1158550"/>
                  <a:gd name="connsiteX84" fmla="*/ 705220 w 827771"/>
                  <a:gd name="connsiteY84" fmla="*/ 712954 h 1158550"/>
                  <a:gd name="connsiteX85" fmla="*/ 727502 w 827771"/>
                  <a:gd name="connsiteY85" fmla="*/ 746373 h 1158550"/>
                  <a:gd name="connsiteX86" fmla="*/ 682938 w 827771"/>
                  <a:gd name="connsiteY86" fmla="*/ 790933 h 1158550"/>
                  <a:gd name="connsiteX87" fmla="*/ 638374 w 827771"/>
                  <a:gd name="connsiteY87" fmla="*/ 802073 h 1158550"/>
                  <a:gd name="connsiteX88" fmla="*/ 281861 w 827771"/>
                  <a:gd name="connsiteY88" fmla="*/ 790933 h 1158550"/>
                  <a:gd name="connsiteX89" fmla="*/ 226156 w 827771"/>
                  <a:gd name="connsiteY89" fmla="*/ 813213 h 11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27771" h="1158550">
                    <a:moveTo>
                      <a:pt x="226156" y="813213"/>
                    </a:moveTo>
                    <a:cubicBezTo>
                      <a:pt x="215015" y="805786"/>
                      <a:pt x="222158" y="767801"/>
                      <a:pt x="215015" y="746373"/>
                    </a:cubicBezTo>
                    <a:cubicBezTo>
                      <a:pt x="210781" y="733671"/>
                      <a:pt x="192733" y="726343"/>
                      <a:pt x="192733" y="712954"/>
                    </a:cubicBezTo>
                    <a:cubicBezTo>
                      <a:pt x="192733" y="671438"/>
                      <a:pt x="201196" y="629564"/>
                      <a:pt x="215015" y="590415"/>
                    </a:cubicBezTo>
                    <a:cubicBezTo>
                      <a:pt x="227150" y="556035"/>
                      <a:pt x="257226" y="516627"/>
                      <a:pt x="293002" y="501296"/>
                    </a:cubicBezTo>
                    <a:cubicBezTo>
                      <a:pt x="307076" y="495265"/>
                      <a:pt x="322843" y="494362"/>
                      <a:pt x="337566" y="490156"/>
                    </a:cubicBezTo>
                    <a:cubicBezTo>
                      <a:pt x="348858" y="486930"/>
                      <a:pt x="359659" y="482106"/>
                      <a:pt x="370989" y="479016"/>
                    </a:cubicBezTo>
                    <a:cubicBezTo>
                      <a:pt x="400534" y="470959"/>
                      <a:pt x="431065" y="466419"/>
                      <a:pt x="460118" y="456736"/>
                    </a:cubicBezTo>
                    <a:cubicBezTo>
                      <a:pt x="511505" y="439608"/>
                      <a:pt x="482025" y="447899"/>
                      <a:pt x="549246" y="434456"/>
                    </a:cubicBezTo>
                    <a:cubicBezTo>
                      <a:pt x="560387" y="427029"/>
                      <a:pt x="570693" y="418164"/>
                      <a:pt x="582669" y="412176"/>
                    </a:cubicBezTo>
                    <a:cubicBezTo>
                      <a:pt x="593173" y="406925"/>
                      <a:pt x="605826" y="406739"/>
                      <a:pt x="616092" y="401036"/>
                    </a:cubicBezTo>
                    <a:cubicBezTo>
                      <a:pt x="676060" y="367724"/>
                      <a:pt x="675761" y="363653"/>
                      <a:pt x="716361" y="323057"/>
                    </a:cubicBezTo>
                    <a:cubicBezTo>
                      <a:pt x="727635" y="277966"/>
                      <a:pt x="743341" y="237937"/>
                      <a:pt x="716361" y="189378"/>
                    </a:cubicBezTo>
                    <a:cubicBezTo>
                      <a:pt x="708924" y="175993"/>
                      <a:pt x="686931" y="180566"/>
                      <a:pt x="671797" y="178238"/>
                    </a:cubicBezTo>
                    <a:cubicBezTo>
                      <a:pt x="626542" y="171277"/>
                      <a:pt x="488186" y="159523"/>
                      <a:pt x="448976" y="155959"/>
                    </a:cubicBezTo>
                    <a:cubicBezTo>
                      <a:pt x="426959" y="148621"/>
                      <a:pt x="397837" y="142171"/>
                      <a:pt x="382130" y="122539"/>
                    </a:cubicBezTo>
                    <a:cubicBezTo>
                      <a:pt x="374794" y="113370"/>
                      <a:pt x="374703" y="100259"/>
                      <a:pt x="370989" y="89119"/>
                    </a:cubicBezTo>
                    <a:cubicBezTo>
                      <a:pt x="374703" y="74266"/>
                      <a:pt x="372565" y="56515"/>
                      <a:pt x="382130" y="44560"/>
                    </a:cubicBezTo>
                    <a:cubicBezTo>
                      <a:pt x="389467" y="35390"/>
                      <a:pt x="405049" y="38671"/>
                      <a:pt x="415553" y="33420"/>
                    </a:cubicBezTo>
                    <a:cubicBezTo>
                      <a:pt x="501940" y="-9770"/>
                      <a:pt x="398390" y="28000"/>
                      <a:pt x="482400" y="0"/>
                    </a:cubicBezTo>
                    <a:cubicBezTo>
                      <a:pt x="530678" y="3713"/>
                      <a:pt x="581798" y="-5598"/>
                      <a:pt x="627233" y="11140"/>
                    </a:cubicBezTo>
                    <a:cubicBezTo>
                      <a:pt x="656800" y="22032"/>
                      <a:pt x="694079" y="77979"/>
                      <a:pt x="694079" y="77979"/>
                    </a:cubicBezTo>
                    <a:cubicBezTo>
                      <a:pt x="697793" y="89119"/>
                      <a:pt x="705220" y="99656"/>
                      <a:pt x="705220" y="111399"/>
                    </a:cubicBezTo>
                    <a:cubicBezTo>
                      <a:pt x="705220" y="133986"/>
                      <a:pt x="704181" y="158036"/>
                      <a:pt x="694079" y="178238"/>
                    </a:cubicBezTo>
                    <a:cubicBezTo>
                      <a:pt x="688091" y="190214"/>
                      <a:pt x="673748" y="197713"/>
                      <a:pt x="660656" y="200518"/>
                    </a:cubicBezTo>
                    <a:cubicBezTo>
                      <a:pt x="620548" y="209112"/>
                      <a:pt x="578955" y="207945"/>
                      <a:pt x="538105" y="211658"/>
                    </a:cubicBezTo>
                    <a:cubicBezTo>
                      <a:pt x="435986" y="237185"/>
                      <a:pt x="474457" y="216952"/>
                      <a:pt x="415553" y="256218"/>
                    </a:cubicBezTo>
                    <a:cubicBezTo>
                      <a:pt x="394725" y="318694"/>
                      <a:pt x="386474" y="328818"/>
                      <a:pt x="415553" y="423316"/>
                    </a:cubicBezTo>
                    <a:cubicBezTo>
                      <a:pt x="419007" y="434540"/>
                      <a:pt x="437835" y="430743"/>
                      <a:pt x="448976" y="434456"/>
                    </a:cubicBezTo>
                    <a:cubicBezTo>
                      <a:pt x="484770" y="470245"/>
                      <a:pt x="457158" y="450278"/>
                      <a:pt x="515823" y="467876"/>
                    </a:cubicBezTo>
                    <a:cubicBezTo>
                      <a:pt x="538320" y="474624"/>
                      <a:pt x="559883" y="484460"/>
                      <a:pt x="582669" y="490156"/>
                    </a:cubicBezTo>
                    <a:cubicBezTo>
                      <a:pt x="638626" y="504144"/>
                      <a:pt x="612707" y="496455"/>
                      <a:pt x="660656" y="512435"/>
                    </a:cubicBezTo>
                    <a:cubicBezTo>
                      <a:pt x="668083" y="523575"/>
                      <a:pt x="680737" y="532648"/>
                      <a:pt x="682938" y="545855"/>
                    </a:cubicBezTo>
                    <a:cubicBezTo>
                      <a:pt x="684869" y="557438"/>
                      <a:pt x="681353" y="572450"/>
                      <a:pt x="671797" y="579275"/>
                    </a:cubicBezTo>
                    <a:cubicBezTo>
                      <a:pt x="641211" y="601120"/>
                      <a:pt x="559809" y="608003"/>
                      <a:pt x="526964" y="612695"/>
                    </a:cubicBezTo>
                    <a:cubicBezTo>
                      <a:pt x="519073" y="611978"/>
                      <a:pt x="396763" y="620509"/>
                      <a:pt x="370989" y="579275"/>
                    </a:cubicBezTo>
                    <a:cubicBezTo>
                      <a:pt x="358541" y="559360"/>
                      <a:pt x="356134" y="534715"/>
                      <a:pt x="348707" y="512435"/>
                    </a:cubicBezTo>
                    <a:cubicBezTo>
                      <a:pt x="344993" y="501295"/>
                      <a:pt x="348069" y="484267"/>
                      <a:pt x="337566" y="479016"/>
                    </a:cubicBezTo>
                    <a:cubicBezTo>
                      <a:pt x="322711" y="471589"/>
                      <a:pt x="308552" y="462567"/>
                      <a:pt x="293002" y="456736"/>
                    </a:cubicBezTo>
                    <a:cubicBezTo>
                      <a:pt x="278665" y="451360"/>
                      <a:pt x="263293" y="449309"/>
                      <a:pt x="248438" y="445596"/>
                    </a:cubicBezTo>
                    <a:cubicBezTo>
                      <a:pt x="211301" y="449309"/>
                      <a:pt x="173916" y="451061"/>
                      <a:pt x="137028" y="456736"/>
                    </a:cubicBezTo>
                    <a:cubicBezTo>
                      <a:pt x="125421" y="458522"/>
                      <a:pt x="111909" y="459573"/>
                      <a:pt x="103605" y="467876"/>
                    </a:cubicBezTo>
                    <a:cubicBezTo>
                      <a:pt x="91862" y="479618"/>
                      <a:pt x="88750" y="497582"/>
                      <a:pt x="81323" y="512435"/>
                    </a:cubicBezTo>
                    <a:cubicBezTo>
                      <a:pt x="77609" y="531002"/>
                      <a:pt x="74774" y="549766"/>
                      <a:pt x="70181" y="568135"/>
                    </a:cubicBezTo>
                    <a:cubicBezTo>
                      <a:pt x="58313" y="615600"/>
                      <a:pt x="6987" y="697895"/>
                      <a:pt x="70181" y="735233"/>
                    </a:cubicBezTo>
                    <a:cubicBezTo>
                      <a:pt x="137400" y="774949"/>
                      <a:pt x="226156" y="742660"/>
                      <a:pt x="304143" y="746373"/>
                    </a:cubicBezTo>
                    <a:cubicBezTo>
                      <a:pt x="318998" y="750086"/>
                      <a:pt x="337183" y="747431"/>
                      <a:pt x="348707" y="757513"/>
                    </a:cubicBezTo>
                    <a:cubicBezTo>
                      <a:pt x="368860" y="775146"/>
                      <a:pt x="393271" y="824353"/>
                      <a:pt x="393271" y="824353"/>
                    </a:cubicBezTo>
                    <a:cubicBezTo>
                      <a:pt x="367741" y="926462"/>
                      <a:pt x="396468" y="896488"/>
                      <a:pt x="337566" y="935752"/>
                    </a:cubicBezTo>
                    <a:cubicBezTo>
                      <a:pt x="237297" y="932039"/>
                      <a:pt x="136598" y="934595"/>
                      <a:pt x="36758" y="924612"/>
                    </a:cubicBezTo>
                    <a:cubicBezTo>
                      <a:pt x="23435" y="923280"/>
                      <a:pt x="6583" y="915322"/>
                      <a:pt x="3335" y="902332"/>
                    </a:cubicBezTo>
                    <a:cubicBezTo>
                      <a:pt x="-2144" y="880419"/>
                      <a:pt x="-2407" y="850497"/>
                      <a:pt x="14476" y="835492"/>
                    </a:cubicBezTo>
                    <a:cubicBezTo>
                      <a:pt x="37366" y="815148"/>
                      <a:pt x="103605" y="813213"/>
                      <a:pt x="103605" y="813213"/>
                    </a:cubicBezTo>
                    <a:cubicBezTo>
                      <a:pt x="137028" y="816926"/>
                      <a:pt x="172270" y="812862"/>
                      <a:pt x="203874" y="824353"/>
                    </a:cubicBezTo>
                    <a:cubicBezTo>
                      <a:pt x="216457" y="828928"/>
                      <a:pt x="220718" y="845537"/>
                      <a:pt x="226156" y="857772"/>
                    </a:cubicBezTo>
                    <a:cubicBezTo>
                      <a:pt x="235695" y="879233"/>
                      <a:pt x="243832" y="901583"/>
                      <a:pt x="248438" y="924612"/>
                    </a:cubicBezTo>
                    <a:cubicBezTo>
                      <a:pt x="253715" y="950994"/>
                      <a:pt x="274183" y="1057914"/>
                      <a:pt x="281861" y="1069430"/>
                    </a:cubicBezTo>
                    <a:cubicBezTo>
                      <a:pt x="289288" y="1080570"/>
                      <a:pt x="298155" y="1090875"/>
                      <a:pt x="304143" y="1102850"/>
                    </a:cubicBezTo>
                    <a:cubicBezTo>
                      <a:pt x="309395" y="1113353"/>
                      <a:pt x="307948" y="1127101"/>
                      <a:pt x="315284" y="1136270"/>
                    </a:cubicBezTo>
                    <a:cubicBezTo>
                      <a:pt x="323649" y="1146725"/>
                      <a:pt x="337566" y="1151123"/>
                      <a:pt x="348707" y="1158550"/>
                    </a:cubicBezTo>
                    <a:cubicBezTo>
                      <a:pt x="422981" y="1154837"/>
                      <a:pt x="497786" y="1157028"/>
                      <a:pt x="571528" y="1147410"/>
                    </a:cubicBezTo>
                    <a:cubicBezTo>
                      <a:pt x="584805" y="1145678"/>
                      <a:pt x="596586" y="1135585"/>
                      <a:pt x="604951" y="1125130"/>
                    </a:cubicBezTo>
                    <a:cubicBezTo>
                      <a:pt x="612287" y="1115961"/>
                      <a:pt x="612378" y="1102850"/>
                      <a:pt x="616092" y="1091710"/>
                    </a:cubicBezTo>
                    <a:cubicBezTo>
                      <a:pt x="553405" y="903665"/>
                      <a:pt x="645986" y="1146450"/>
                      <a:pt x="137028" y="1047151"/>
                    </a:cubicBezTo>
                    <a:cubicBezTo>
                      <a:pt x="111257" y="1042123"/>
                      <a:pt x="136426" y="992656"/>
                      <a:pt x="148169" y="969171"/>
                    </a:cubicBezTo>
                    <a:cubicBezTo>
                      <a:pt x="153421" y="958667"/>
                      <a:pt x="171088" y="963282"/>
                      <a:pt x="181592" y="958031"/>
                    </a:cubicBezTo>
                    <a:cubicBezTo>
                      <a:pt x="193568" y="952044"/>
                      <a:pt x="202708" y="941026"/>
                      <a:pt x="215015" y="935752"/>
                    </a:cubicBezTo>
                    <a:cubicBezTo>
                      <a:pt x="229089" y="929721"/>
                      <a:pt x="244856" y="928818"/>
                      <a:pt x="259579" y="924612"/>
                    </a:cubicBezTo>
                    <a:cubicBezTo>
                      <a:pt x="339515" y="901775"/>
                      <a:pt x="235453" y="924981"/>
                      <a:pt x="348707" y="902332"/>
                    </a:cubicBezTo>
                    <a:cubicBezTo>
                      <a:pt x="363562" y="894905"/>
                      <a:pt x="378006" y="886594"/>
                      <a:pt x="393271" y="880052"/>
                    </a:cubicBezTo>
                    <a:cubicBezTo>
                      <a:pt x="431013" y="863878"/>
                      <a:pt x="432364" y="873856"/>
                      <a:pt x="471259" y="846632"/>
                    </a:cubicBezTo>
                    <a:cubicBezTo>
                      <a:pt x="495020" y="830001"/>
                      <a:pt x="515210" y="808738"/>
                      <a:pt x="538105" y="790933"/>
                    </a:cubicBezTo>
                    <a:cubicBezTo>
                      <a:pt x="560992" y="773134"/>
                      <a:pt x="589761" y="757657"/>
                      <a:pt x="616092" y="746373"/>
                    </a:cubicBezTo>
                    <a:cubicBezTo>
                      <a:pt x="626886" y="741747"/>
                      <a:pt x="638374" y="738946"/>
                      <a:pt x="649515" y="735233"/>
                    </a:cubicBezTo>
                    <a:cubicBezTo>
                      <a:pt x="660656" y="716667"/>
                      <a:pt x="672672" y="698598"/>
                      <a:pt x="682938" y="679534"/>
                    </a:cubicBezTo>
                    <a:cubicBezTo>
                      <a:pt x="698686" y="650291"/>
                      <a:pt x="709077" y="618049"/>
                      <a:pt x="727502" y="590415"/>
                    </a:cubicBezTo>
                    <a:cubicBezTo>
                      <a:pt x="734929" y="579275"/>
                      <a:pt x="741750" y="567706"/>
                      <a:pt x="749784" y="556995"/>
                    </a:cubicBezTo>
                    <a:cubicBezTo>
                      <a:pt x="764051" y="537974"/>
                      <a:pt x="781158" y="521079"/>
                      <a:pt x="794348" y="501296"/>
                    </a:cubicBezTo>
                    <a:cubicBezTo>
                      <a:pt x="817652" y="466344"/>
                      <a:pt x="817973" y="451364"/>
                      <a:pt x="827771" y="412176"/>
                    </a:cubicBezTo>
                    <a:cubicBezTo>
                      <a:pt x="824057" y="397323"/>
                      <a:pt x="831822" y="369516"/>
                      <a:pt x="816630" y="367617"/>
                    </a:cubicBezTo>
                    <a:cubicBezTo>
                      <a:pt x="573584" y="337240"/>
                      <a:pt x="604793" y="319555"/>
                      <a:pt x="526964" y="423316"/>
                    </a:cubicBezTo>
                    <a:cubicBezTo>
                      <a:pt x="505815" y="507905"/>
                      <a:pt x="497640" y="521500"/>
                      <a:pt x="526964" y="646114"/>
                    </a:cubicBezTo>
                    <a:cubicBezTo>
                      <a:pt x="529654" y="657545"/>
                      <a:pt x="549593" y="652628"/>
                      <a:pt x="560387" y="657254"/>
                    </a:cubicBezTo>
                    <a:cubicBezTo>
                      <a:pt x="675138" y="706428"/>
                      <a:pt x="519645" y="651101"/>
                      <a:pt x="671797" y="701814"/>
                    </a:cubicBezTo>
                    <a:lnTo>
                      <a:pt x="705220" y="712954"/>
                    </a:lnTo>
                    <a:cubicBezTo>
                      <a:pt x="712647" y="724094"/>
                      <a:pt x="725301" y="733166"/>
                      <a:pt x="727502" y="746373"/>
                    </a:cubicBezTo>
                    <a:cubicBezTo>
                      <a:pt x="733579" y="782832"/>
                      <a:pt x="706568" y="784182"/>
                      <a:pt x="682938" y="790933"/>
                    </a:cubicBezTo>
                    <a:cubicBezTo>
                      <a:pt x="668215" y="795139"/>
                      <a:pt x="653229" y="798360"/>
                      <a:pt x="638374" y="802073"/>
                    </a:cubicBezTo>
                    <a:cubicBezTo>
                      <a:pt x="519536" y="798360"/>
                      <a:pt x="400563" y="797715"/>
                      <a:pt x="281861" y="790933"/>
                    </a:cubicBezTo>
                    <a:cubicBezTo>
                      <a:pt x="25238" y="776270"/>
                      <a:pt x="237297" y="820640"/>
                      <a:pt x="226156" y="813213"/>
                    </a:cubicBez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8" name="Straight Arrow Connector 87"/>
            <p:cNvCxnSpPr/>
            <p:nvPr/>
          </p:nvCxnSpPr>
          <p:spPr>
            <a:xfrm>
              <a:off x="4590104" y="2792037"/>
              <a:ext cx="2473309" cy="288746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1170408" y="5904147"/>
            <a:ext cx="734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When purifying plasmids, use a micropipette to remove the supernatant for further processing steps</a:t>
            </a:r>
            <a:endParaRPr lang="en-US" sz="20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4281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9300" y="643240"/>
            <a:ext cx="763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Zyppy</a:t>
            </a:r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 purification kit use multiple steps to purify plasmids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938" y="2083342"/>
            <a:ext cx="786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omic Sans MS"/>
                <a:cs typeface="Comic Sans MS"/>
              </a:rPr>
              <a:t>Alkaline </a:t>
            </a:r>
            <a:r>
              <a:rPr lang="en-US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lysis</a:t>
            </a:r>
            <a:endParaRPr lang="en-US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algn="ctr"/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omic Sans MS"/>
                <a:cs typeface="Comic Sans MS"/>
              </a:rPr>
              <a:t>Neutralization</a:t>
            </a:r>
          </a:p>
          <a:p>
            <a:pPr algn="ctr"/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omic Sans MS"/>
                <a:cs typeface="Comic Sans MS"/>
              </a:rPr>
              <a:t>Purification of plasmid DNA on a silica resin</a:t>
            </a:r>
          </a:p>
          <a:p>
            <a:pPr algn="ctr"/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omic Sans MS"/>
                <a:cs typeface="Comic Sans MS"/>
              </a:rPr>
              <a:t>Elution of purified DNA from he silica resin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2200" y="6172200"/>
            <a:ext cx="52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Let's look at the individual steps……………..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034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730" y="2489200"/>
            <a:ext cx="2286000" cy="226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030" y="698500"/>
            <a:ext cx="534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1 Transformed </a:t>
            </a:r>
            <a:r>
              <a:rPr lang="en-US" sz="2000" i="1" dirty="0" smtClean="0">
                <a:solidFill>
                  <a:prstClr val="black"/>
                </a:solidFill>
                <a:latin typeface="Comic Sans MS"/>
                <a:cs typeface="Comic Sans MS"/>
              </a:rPr>
              <a:t>E. coli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cultures are concentrated by centrifugation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030" y="2019300"/>
            <a:ext cx="4285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2. The cell pellet is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resuspended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in 600 µL TE buffer by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vortexing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030" y="3416300"/>
            <a:ext cx="4882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3. 100 µL of 7X Blue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Zyppy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lysis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buffer is added</a:t>
            </a:r>
          </a:p>
          <a:p>
            <a:pPr algn="ctr"/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0.1 N </a:t>
            </a:r>
            <a:r>
              <a:rPr lang="en-US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NaOH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in buffer lyses the cells</a:t>
            </a:r>
          </a:p>
        </p:txBody>
      </p:sp>
      <p:cxnSp>
        <p:nvCxnSpPr>
          <p:cNvPr id="9" name="Straight Connector 8"/>
          <p:cNvCxnSpPr>
            <a:endCxn id="7" idx="3"/>
          </p:cNvCxnSpPr>
          <p:nvPr/>
        </p:nvCxnSpPr>
        <p:spPr>
          <a:xfrm rot="10800000" flipV="1">
            <a:off x="5638800" y="3416296"/>
            <a:ext cx="1549400" cy="477058"/>
          </a:xfrm>
          <a:prstGeom prst="line">
            <a:avLst/>
          </a:prstGeom>
          <a:ln>
            <a:solidFill>
              <a:srgbClr val="8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91537" y="1687443"/>
            <a:ext cx="561320" cy="79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2690346" y="3071346"/>
            <a:ext cx="562114" cy="79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7171" y="5105400"/>
            <a:ext cx="7892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GENTLY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 mix the contents by inverting the tube 4-6 times</a:t>
            </a:r>
          </a:p>
          <a:p>
            <a:endParaRPr lang="en-US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Solution changes from cloudy to clear when cells are </a:t>
            </a:r>
            <a:r>
              <a:rPr lang="en-US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lysed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2689552" y="4749403"/>
            <a:ext cx="562114" cy="79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700" y="63373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Warning: too much mechanical agitation can shear chromosomal DNA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2730" y="6985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800000"/>
                </a:solidFill>
                <a:latin typeface="Comic Sans MS"/>
                <a:cs typeface="Comic Sans MS"/>
              </a:rPr>
              <a:t>Alkaline </a:t>
            </a:r>
            <a:r>
              <a:rPr lang="en-US" sz="2400" u="sng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lysis</a:t>
            </a:r>
            <a:r>
              <a:rPr lang="en-US" sz="2400" u="sng" dirty="0" smtClean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endParaRPr lang="en-US" sz="2400" u="sng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55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55" y="2118420"/>
            <a:ext cx="1651000" cy="224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5100" y="769365"/>
            <a:ext cx="222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800000"/>
                </a:solidFill>
                <a:latin typeface="Comic Sans MS"/>
                <a:cs typeface="Comic Sans MS"/>
              </a:rPr>
              <a:t>Neutralization</a:t>
            </a:r>
            <a:endParaRPr lang="en-US" sz="2000" u="sng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602" y="698500"/>
            <a:ext cx="478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4. Add 350 µL yellow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Zyppy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Neutralization buffer</a:t>
            </a:r>
          </a:p>
          <a:p>
            <a:endParaRPr lang="en-US" sz="20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Mix by inverting several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602" y="2241371"/>
            <a:ext cx="574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A heavy precipitate will begin to form immediately! The initial “glop” will become more granular when neutralization is complete—but don’t overdo it!</a:t>
            </a:r>
          </a:p>
          <a:p>
            <a:endParaRPr lang="en-US" dirty="0" smtClean="0">
              <a:solidFill>
                <a:srgbClr val="8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omic Sans MS"/>
                <a:cs typeface="Comic Sans MS"/>
              </a:rPr>
              <a:t>The precipitate contains denatured proteins and the denatured chromosomal DNA.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202" y="4673600"/>
            <a:ext cx="5016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5.  Spin down the denatured molecules for 3 minutes at top speed.  CAREFULLY remove the supernatant containing the plasmid – </a:t>
            </a: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Don't be greedy!  Purity is preferred to yield!</a:t>
            </a:r>
            <a:endParaRPr lang="en-US" sz="20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29706" y="4132904"/>
            <a:ext cx="0" cy="38151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97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02" y="1830580"/>
            <a:ext cx="2819400" cy="194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8000" y="355600"/>
            <a:ext cx="3188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800000"/>
                </a:solidFill>
                <a:latin typeface="Comic Sans MS"/>
                <a:cs typeface="Comic Sans MS"/>
              </a:rPr>
              <a:t>Purification on </a:t>
            </a:r>
            <a:r>
              <a:rPr lang="en-US" sz="2400" u="sng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Zyppy</a:t>
            </a:r>
            <a:r>
              <a:rPr lang="en-US" sz="2400" u="sng" dirty="0" smtClean="0">
                <a:solidFill>
                  <a:srgbClr val="800000"/>
                </a:solidFill>
                <a:latin typeface="Comic Sans MS"/>
                <a:cs typeface="Comic Sans MS"/>
              </a:rPr>
              <a:t> silica resin</a:t>
            </a:r>
            <a:endParaRPr lang="en-US" sz="2400" u="sng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62860" y="2629559"/>
            <a:ext cx="405081" cy="1588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361271" y="4125710"/>
            <a:ext cx="405081" cy="1588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0200" y="1016337"/>
            <a:ext cx="501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6. Apply the supernatant to the spin column. Place the column in the collection tube.   Centrifuge the column for ~15 seconds at top speed.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200" y="2844800"/>
            <a:ext cx="435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7.  Discard the flow through in the collection tube.  Add 200 µL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Zyppy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EndoWash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.  Centrifuge ~15 sec.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7002" y="4574794"/>
            <a:ext cx="3035300" cy="132343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EndoWash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contains guanidine hydrochloride and </a:t>
            </a:r>
            <a:r>
              <a:rPr lang="en-US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isopropanol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.  It removes contaminating proteins that are bound to the resin.</a:t>
            </a:r>
            <a:endParaRPr lang="en-US" sz="16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00" y="4329045"/>
            <a:ext cx="461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8.  Discard the flow through in the collection tube.  Add 400 µL Column Wash.  Centrifuge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min.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2045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2171700"/>
            <a:ext cx="1905000" cy="215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2700" y="584200"/>
            <a:ext cx="239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800000"/>
                </a:solidFill>
                <a:latin typeface="Comic Sans MS"/>
                <a:cs typeface="Comic Sans MS"/>
              </a:rPr>
              <a:t>Plasmid Elution</a:t>
            </a:r>
            <a:endParaRPr lang="en-US" sz="2400" u="sng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045865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9.  Transfer the column to a clean, LABELED microcentrifuge tube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615927"/>
            <a:ext cx="490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10.  Add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0 µL TE buffer directly on top of the column. Allow the column to stand upright in the test tube for ~10 min.  (Plasmid is being eluted.) 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371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11.  Spin the column for 30 seconds.  Plasmid DNA will be collected in the microcentrifuge tube.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09433" y="2141133"/>
            <a:ext cx="645334" cy="158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507845" y="4413639"/>
            <a:ext cx="645334" cy="158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845300" y="4330700"/>
            <a:ext cx="762000" cy="762000"/>
          </a:xfrm>
          <a:prstGeom prst="line">
            <a:avLst/>
          </a:prstGeom>
          <a:ln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5232400"/>
            <a:ext cx="2892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Pure plasmid DNA collects here!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317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230" y="1613704"/>
            <a:ext cx="7050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How are plasmids constructed?</a:t>
            </a:r>
          </a:p>
          <a:p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  <a:p>
            <a:endParaRPr lang="en-US" sz="2000" dirty="0" smtClean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What functional elements are found in our yeast overexpression plasmids?</a:t>
            </a:r>
          </a:p>
          <a:p>
            <a:endParaRPr lang="en-US" sz="2000" dirty="0">
              <a:latin typeface="Comic Sans MS"/>
              <a:cs typeface="Comic Sans MS"/>
            </a:endParaRPr>
          </a:p>
          <a:p>
            <a:endParaRPr lang="en-US" sz="2000" dirty="0" smtClean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How are plasmids purified?</a:t>
            </a:r>
          </a:p>
          <a:p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2312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023" y="345481"/>
            <a:ext cx="736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Plasmids used in molecular biology have been constructed in the lab</a:t>
            </a:r>
            <a:endParaRPr lang="en-US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plasmid constructio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5" y="973989"/>
            <a:ext cx="4354439" cy="5821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4772" y="1615097"/>
            <a:ext cx="361259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Comic Sans MS"/>
              </a:rPr>
              <a:t>Molecular cloning</a:t>
            </a:r>
          </a:p>
          <a:p>
            <a:endParaRPr lang="en-US" dirty="0" smtClean="0">
              <a:cs typeface="Comic Sans MS"/>
            </a:endParaRPr>
          </a:p>
          <a:p>
            <a:endParaRPr lang="en-US" dirty="0" smtClean="0">
              <a:cs typeface="Comic Sans MS"/>
            </a:endParaRPr>
          </a:p>
          <a:p>
            <a:endParaRPr lang="en-US" dirty="0">
              <a:cs typeface="Comic Sans MS"/>
            </a:endParaRPr>
          </a:p>
          <a:p>
            <a:endParaRPr lang="en-US" dirty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Enzymes are used to insert desired pieces of foreign DNA into plasmids</a:t>
            </a:r>
          </a:p>
          <a:p>
            <a:endParaRPr lang="en-US" dirty="0">
              <a:cs typeface="Comic Sans MS"/>
            </a:endParaRPr>
          </a:p>
          <a:p>
            <a:endParaRPr lang="en-US" dirty="0" smtClean="0">
              <a:cs typeface="Comic Sans MS"/>
            </a:endParaRPr>
          </a:p>
          <a:p>
            <a:endParaRPr lang="en-US" dirty="0">
              <a:cs typeface="Comic Sans MS"/>
            </a:endParaRPr>
          </a:p>
          <a:p>
            <a:endParaRPr lang="en-US" dirty="0" smtClean="0">
              <a:cs typeface="Comic Sans MS"/>
            </a:endParaRPr>
          </a:p>
          <a:p>
            <a:endParaRPr lang="en-US" dirty="0">
              <a:cs typeface="Comic Sans MS"/>
            </a:endParaRPr>
          </a:p>
          <a:p>
            <a:endParaRPr lang="en-US" dirty="0" smtClean="0">
              <a:cs typeface="Comic Sans MS"/>
            </a:endParaRPr>
          </a:p>
          <a:p>
            <a:endParaRPr lang="en-US" dirty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Bacterial cells are transformed with the plasmids.  Copies of the plasmids are purified from bacteria.  </a:t>
            </a:r>
            <a:endParaRPr lang="en-US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4118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656" y="5892519"/>
            <a:ext cx="83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/>
                <a:cs typeface="Comic Sans MS"/>
              </a:rPr>
              <a:t>Shuttle vectors have origins of replication and selectable markers for propagation in both bacteria and yeast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59" y="300773"/>
            <a:ext cx="827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We are using plasmids that have been termed shuttle vectors, because they can be propagated in either bacteria or yeast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5010" y="1634769"/>
            <a:ext cx="8355370" cy="3819061"/>
            <a:chOff x="645300" y="1782717"/>
            <a:chExt cx="8355370" cy="3819061"/>
          </a:xfrm>
        </p:grpSpPr>
        <p:grpSp>
          <p:nvGrpSpPr>
            <p:cNvPr id="5" name="Group 4"/>
            <p:cNvGrpSpPr/>
            <p:nvPr/>
          </p:nvGrpSpPr>
          <p:grpSpPr>
            <a:xfrm>
              <a:off x="1025477" y="2394554"/>
              <a:ext cx="7318858" cy="1994566"/>
              <a:chOff x="926840" y="2505515"/>
              <a:chExt cx="7318858" cy="199456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6840" y="2505515"/>
                <a:ext cx="2370209" cy="1994566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9101" y="2505515"/>
                <a:ext cx="1976597" cy="1994566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45300" y="4401449"/>
              <a:ext cx="33988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Plasmids are propagated in bacteria, which grow quickly and maintain multiple copies of the plasmids</a:t>
              </a:r>
              <a:endParaRPr lang="en-US" dirty="0">
                <a:solidFill>
                  <a:srgbClr val="00009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28387" y="1782717"/>
              <a:ext cx="23672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non-pathogenic strain of </a:t>
              </a:r>
              <a:r>
                <a:rPr lang="en-US" i="1" dirty="0" smtClean="0"/>
                <a:t>Escherichia coli</a:t>
              </a:r>
              <a:endParaRPr lang="en-US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5518" y="1812361"/>
              <a:ext cx="266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Saccharomyces cerevisiae </a:t>
              </a:r>
              <a:r>
                <a:rPr lang="en-US" dirty="0" smtClean="0"/>
                <a:t>deletion strains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6887" y="4302817"/>
              <a:ext cx="2983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Plasmid-encoded genes are expressed in yeast, and phenotypes are analyzed</a:t>
              </a:r>
              <a:endParaRPr lang="en-US" dirty="0">
                <a:solidFill>
                  <a:srgbClr val="000090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06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230" y="1613704"/>
            <a:ext cx="7050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How are plasmids constructed?</a:t>
            </a:r>
          </a:p>
          <a:p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  <a:p>
            <a:endParaRPr lang="en-US" sz="2000" dirty="0" smtClean="0"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What functional elements are found in our yeast overexpression plasmids?</a:t>
            </a:r>
          </a:p>
          <a:p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  <a:p>
            <a:endParaRPr lang="en-US" sz="2000" dirty="0" smtClean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How are plasmids purified?</a:t>
            </a:r>
          </a:p>
          <a:p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7803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7894" y="1801286"/>
            <a:ext cx="7841761" cy="4133226"/>
            <a:chOff x="519254" y="1998550"/>
            <a:chExt cx="7841761" cy="4133226"/>
          </a:xfrm>
        </p:grpSpPr>
        <p:grpSp>
          <p:nvGrpSpPr>
            <p:cNvPr id="49" name="Group 48"/>
            <p:cNvGrpSpPr/>
            <p:nvPr/>
          </p:nvGrpSpPr>
          <p:grpSpPr>
            <a:xfrm>
              <a:off x="5746018" y="2444565"/>
              <a:ext cx="2614997" cy="3402477"/>
              <a:chOff x="5746018" y="2756485"/>
              <a:chExt cx="2614997" cy="340247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746018" y="2756485"/>
                <a:ext cx="2169356" cy="395476"/>
                <a:chOff x="504492" y="1087845"/>
                <a:chExt cx="2169356" cy="395476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504492" y="1087845"/>
                  <a:ext cx="389936" cy="38993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880142" y="1113989"/>
                  <a:ext cx="17937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>
                      <a:latin typeface="Comic Sans MS"/>
                      <a:cs typeface="Comic Sans MS"/>
                    </a:rPr>
                    <a:t>URA3 </a:t>
                  </a:r>
                  <a:endParaRPr lang="en-US" i="1" dirty="0">
                    <a:latin typeface="Comic Sans MS"/>
                    <a:cs typeface="Comic Sans MS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746018" y="3306983"/>
                <a:ext cx="2614997" cy="412216"/>
                <a:chOff x="504492" y="1626424"/>
                <a:chExt cx="2614997" cy="412216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504492" y="1648704"/>
                  <a:ext cx="389936" cy="389936"/>
                </a:xfrm>
                <a:prstGeom prst="ellipse">
                  <a:avLst/>
                </a:prstGeom>
                <a:solidFill>
                  <a:srgbClr val="FAC090"/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2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880142" y="1626424"/>
                  <a:ext cx="2239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Comic Sans MS"/>
                      <a:cs typeface="Comic Sans MS"/>
                    </a:rPr>
                    <a:t>β-lactamase gene</a:t>
                  </a:r>
                  <a:endParaRPr lang="en-US" dirty="0">
                    <a:latin typeface="Comic Sans MS"/>
                    <a:cs typeface="Comic Sans MS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5746018" y="3984525"/>
                <a:ext cx="2291063" cy="397212"/>
                <a:chOff x="3580260" y="1080569"/>
                <a:chExt cx="2291063" cy="397212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3580260" y="1087845"/>
                  <a:ext cx="389936" cy="38993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3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988489" y="1080569"/>
                  <a:ext cx="18828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Comic Sans MS"/>
                      <a:cs typeface="Comic Sans MS"/>
                    </a:rPr>
                    <a:t>pBR322 </a:t>
                  </a:r>
                  <a:r>
                    <a:rPr lang="en-US" i="1" dirty="0" err="1" smtClean="0">
                      <a:latin typeface="Comic Sans MS"/>
                      <a:cs typeface="Comic Sans MS"/>
                    </a:rPr>
                    <a:t>ori</a:t>
                  </a:r>
                  <a:endParaRPr lang="en-US" i="1" dirty="0">
                    <a:latin typeface="Comic Sans MS"/>
                    <a:cs typeface="Comic Sans MS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5746018" y="4609287"/>
                <a:ext cx="2525024" cy="391612"/>
                <a:chOff x="3580260" y="1648704"/>
                <a:chExt cx="2525024" cy="391612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3580260" y="1648704"/>
                  <a:ext cx="389936" cy="389936"/>
                </a:xfrm>
                <a:prstGeom prst="ellipse">
                  <a:avLst/>
                </a:prstGeom>
                <a:solidFill>
                  <a:srgbClr val="C6D9F1"/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4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988489" y="1670984"/>
                  <a:ext cx="21167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Comic Sans MS"/>
                      <a:cs typeface="Comic Sans MS"/>
                    </a:rPr>
                    <a:t>yeast 2 µm origin</a:t>
                  </a:r>
                  <a:endParaRPr lang="en-US" dirty="0">
                    <a:latin typeface="Comic Sans MS"/>
                    <a:cs typeface="Comic Sans MS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746018" y="5182291"/>
                <a:ext cx="2287073" cy="395476"/>
                <a:chOff x="6380648" y="1087845"/>
                <a:chExt cx="2287073" cy="395476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6380648" y="1087845"/>
                  <a:ext cx="389936" cy="389936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5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782150" y="1113989"/>
                  <a:ext cx="18855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>
                      <a:latin typeface="Comic Sans MS"/>
                      <a:cs typeface="Comic Sans MS"/>
                    </a:rPr>
                    <a:t>GAL1</a:t>
                  </a:r>
                  <a:r>
                    <a:rPr lang="en-US" dirty="0" smtClean="0">
                      <a:latin typeface="Comic Sans MS"/>
                      <a:cs typeface="Comic Sans MS"/>
                    </a:rPr>
                    <a:t> promoter</a:t>
                  </a:r>
                  <a:endParaRPr lang="en-US" dirty="0">
                    <a:latin typeface="Comic Sans MS"/>
                    <a:cs typeface="Comic Sans MS"/>
                  </a:endParaRP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5746018" y="5769026"/>
                <a:ext cx="2443171" cy="389936"/>
                <a:chOff x="6380648" y="1648704"/>
                <a:chExt cx="2443171" cy="389936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6380648" y="1648704"/>
                  <a:ext cx="389936" cy="38993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6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804432" y="1648704"/>
                  <a:ext cx="20193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Comic Sans MS"/>
                      <a:cs typeface="Comic Sans MS"/>
                    </a:rPr>
                    <a:t>C-terminal tags</a:t>
                  </a:r>
                  <a:endParaRPr lang="en-US" dirty="0">
                    <a:latin typeface="Comic Sans MS"/>
                    <a:cs typeface="Comic Sans MS"/>
                  </a:endParaRPr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519254" y="1998550"/>
              <a:ext cx="4416699" cy="4133226"/>
              <a:chOff x="129319" y="2087670"/>
              <a:chExt cx="4416699" cy="413322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29319" y="2087670"/>
                <a:ext cx="4416699" cy="4133226"/>
                <a:chOff x="129319" y="2087670"/>
                <a:chExt cx="4416699" cy="4133226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9319" y="2087670"/>
                  <a:ext cx="4416699" cy="4133226"/>
                </a:xfrm>
                <a:prstGeom prst="rect">
                  <a:avLst/>
                </a:prstGeom>
              </p:spPr>
            </p:pic>
            <p:sp>
              <p:nvSpPr>
                <p:cNvPr id="18" name="Oval 17"/>
                <p:cNvSpPr/>
                <p:nvPr/>
              </p:nvSpPr>
              <p:spPr>
                <a:xfrm>
                  <a:off x="3398013" y="3980661"/>
                  <a:ext cx="389936" cy="38993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887709" y="4370597"/>
                  <a:ext cx="389936" cy="389936"/>
                </a:xfrm>
                <a:prstGeom prst="ellipse">
                  <a:avLst/>
                </a:prstGeom>
                <a:solidFill>
                  <a:srgbClr val="FAC090"/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2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87709" y="3340403"/>
                  <a:ext cx="389936" cy="389936"/>
                </a:xfrm>
                <a:prstGeom prst="ellipse">
                  <a:avLst/>
                </a:prstGeom>
                <a:solidFill>
                  <a:srgbClr val="C6D9F1"/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3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147062" y="5310371"/>
                  <a:ext cx="389936" cy="389936"/>
                </a:xfrm>
                <a:prstGeom prst="ellipse">
                  <a:avLst/>
                </a:prstGeom>
                <a:solidFill>
                  <a:srgbClr val="C6D9F1"/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4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850247" y="2575427"/>
                  <a:ext cx="389936" cy="389936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5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663960" y="2575427"/>
                  <a:ext cx="389936" cy="38993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6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40" name="Straight Arrow Connector 39"/>
              <p:cNvCxnSpPr/>
              <p:nvPr/>
            </p:nvCxnSpPr>
            <p:spPr>
              <a:xfrm flipV="1">
                <a:off x="2400325" y="2417358"/>
                <a:ext cx="1132" cy="1301841"/>
              </a:xfrm>
              <a:prstGeom prst="straightConnector1">
                <a:avLst/>
              </a:prstGeom>
              <a:ln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794542" y="3734399"/>
                <a:ext cx="12692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/>
                    <a:cs typeface="Comic Sans MS"/>
                  </a:rPr>
                  <a:t>ORF goes here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4298557" y="6337010"/>
            <a:ext cx="4536278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*Plasmid names begin with a lower case “p”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2876" y="595421"/>
            <a:ext cx="7757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The pBG1805*-derived plasmids are complex vectors designed to express </a:t>
            </a:r>
            <a:r>
              <a:rPr lang="en-US" sz="2000" i="1" dirty="0" smtClean="0">
                <a:solidFill>
                  <a:srgbClr val="800000"/>
                </a:solidFill>
                <a:latin typeface="Comic Sans MS"/>
                <a:cs typeface="Comic Sans MS"/>
              </a:rPr>
              <a:t>S. cerevisiae </a:t>
            </a:r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ORFs 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5281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0744" y="122535"/>
            <a:ext cx="787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pYES2.1-based plasmids used for </a:t>
            </a:r>
            <a:r>
              <a:rPr lang="en-US" sz="2000" i="1" dirty="0" smtClean="0">
                <a:solidFill>
                  <a:srgbClr val="800000"/>
                </a:solidFill>
                <a:latin typeface="Comic Sans MS"/>
                <a:cs typeface="Comic Sans MS"/>
              </a:rPr>
              <a:t>S. pombe </a:t>
            </a:r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ORFs have many elements in common with pBG1805-based plasmids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699809" y="2087670"/>
            <a:ext cx="4291125" cy="4748621"/>
            <a:chOff x="4699809" y="2087670"/>
            <a:chExt cx="4291125" cy="47486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9809" y="2087670"/>
              <a:ext cx="4291125" cy="413322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06254" y="6189960"/>
              <a:ext cx="3094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mic Sans MS"/>
                  <a:cs typeface="Comic Sans MS"/>
                </a:rPr>
                <a:t>pYES2.1 (5886 </a:t>
              </a:r>
              <a:r>
                <a:rPr lang="en-US" dirty="0" err="1" smtClean="0">
                  <a:latin typeface="Comic Sans MS"/>
                  <a:cs typeface="Comic Sans MS"/>
                </a:rPr>
                <a:t>bp</a:t>
              </a:r>
              <a:r>
                <a:rPr lang="en-US" dirty="0" smtClean="0">
                  <a:latin typeface="Comic Sans MS"/>
                  <a:cs typeface="Comic Sans MS"/>
                </a:rPr>
                <a:t>)</a:t>
              </a:r>
            </a:p>
            <a:p>
              <a:pPr algn="ctr"/>
              <a:r>
                <a:rPr lang="en-US" dirty="0" smtClean="0">
                  <a:latin typeface="Comic Sans MS"/>
                  <a:cs typeface="Comic Sans MS"/>
                </a:rPr>
                <a:t>used for </a:t>
              </a:r>
              <a:r>
                <a:rPr lang="en-US" i="1" dirty="0" smtClean="0">
                  <a:latin typeface="Comic Sans MS"/>
                  <a:cs typeface="Comic Sans MS"/>
                </a:rPr>
                <a:t>S. pombe </a:t>
              </a:r>
              <a:r>
                <a:rPr lang="en-US" dirty="0" smtClean="0">
                  <a:latin typeface="Comic Sans MS"/>
                  <a:cs typeface="Comic Sans MS"/>
                </a:rPr>
                <a:t>ORFs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283958" y="5113372"/>
              <a:ext cx="389936" cy="3899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446198" y="4918404"/>
              <a:ext cx="389936" cy="389936"/>
            </a:xfrm>
            <a:prstGeom prst="ellipse">
              <a:avLst/>
            </a:prstGeom>
            <a:solidFill>
              <a:srgbClr val="FAC090"/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966252" y="3882699"/>
              <a:ext cx="389936" cy="389936"/>
            </a:xfrm>
            <a:prstGeom prst="ellipse">
              <a:avLst/>
            </a:prstGeom>
            <a:solidFill>
              <a:srgbClr val="C6D9F1"/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28536" y="3489283"/>
              <a:ext cx="389936" cy="389936"/>
            </a:xfrm>
            <a:prstGeom prst="ellipse">
              <a:avLst/>
            </a:prstGeom>
            <a:solidFill>
              <a:srgbClr val="C6D9F1"/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971547" y="2575427"/>
              <a:ext cx="389936" cy="38993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490762" y="2814955"/>
              <a:ext cx="389936" cy="389936"/>
            </a:xfrm>
            <a:prstGeom prst="ellipse">
              <a:avLst/>
            </a:prstGeom>
            <a:solidFill>
              <a:srgbClr val="CCC1DA"/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4492" y="1080569"/>
            <a:ext cx="8516607" cy="962523"/>
            <a:chOff x="504492" y="1080569"/>
            <a:chExt cx="8516607" cy="962523"/>
          </a:xfrm>
        </p:grpSpPr>
        <p:sp>
          <p:nvSpPr>
            <p:cNvPr id="8" name="Oval 7"/>
            <p:cNvSpPr/>
            <p:nvPr/>
          </p:nvSpPr>
          <p:spPr>
            <a:xfrm>
              <a:off x="504492" y="1648704"/>
              <a:ext cx="389936" cy="389936"/>
            </a:xfrm>
            <a:prstGeom prst="ellipse">
              <a:avLst/>
            </a:prstGeom>
            <a:solidFill>
              <a:srgbClr val="FAC090"/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4492" y="1087845"/>
              <a:ext cx="389936" cy="3899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296670" y="1087845"/>
              <a:ext cx="389936" cy="38993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96670" y="1648704"/>
              <a:ext cx="389936" cy="389936"/>
            </a:xfrm>
            <a:prstGeom prst="ellipse">
              <a:avLst/>
            </a:prstGeom>
            <a:solidFill>
              <a:srgbClr val="C6D9F1"/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121718" y="1087845"/>
              <a:ext cx="389936" cy="38993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21718" y="1648704"/>
              <a:ext cx="389936" cy="3899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6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0142" y="1113989"/>
              <a:ext cx="1793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Comic Sans MS"/>
                  <a:cs typeface="Comic Sans MS"/>
                </a:rPr>
                <a:t>URA3 </a:t>
              </a:r>
              <a:endParaRPr lang="en-US" i="1" dirty="0">
                <a:latin typeface="Comic Sans MS"/>
                <a:cs typeface="Comic Sans M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0142" y="1626424"/>
              <a:ext cx="2239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β-lactamase gene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04899" y="1080569"/>
              <a:ext cx="1882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pBR322 </a:t>
              </a:r>
              <a:r>
                <a:rPr lang="en-US" i="1" dirty="0" err="1" smtClean="0">
                  <a:latin typeface="Comic Sans MS"/>
                  <a:cs typeface="Comic Sans MS"/>
                </a:rPr>
                <a:t>ori</a:t>
              </a:r>
              <a:endParaRPr lang="en-US" i="1" dirty="0">
                <a:latin typeface="Comic Sans MS"/>
                <a:cs typeface="Comic Sans M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04899" y="1670984"/>
              <a:ext cx="2116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yeast 2 µm origin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23220" y="1113989"/>
              <a:ext cx="1885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Comic Sans MS"/>
                  <a:cs typeface="Comic Sans MS"/>
                </a:rPr>
                <a:t>GAL1</a:t>
              </a:r>
              <a:r>
                <a:rPr lang="en-US" dirty="0" smtClean="0">
                  <a:latin typeface="Comic Sans MS"/>
                  <a:cs typeface="Comic Sans MS"/>
                </a:rPr>
                <a:t> promoter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01712" y="1648704"/>
              <a:ext cx="2019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C-terminal tags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94698" y="1653156"/>
              <a:ext cx="389936" cy="38993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9319" y="2087670"/>
            <a:ext cx="4416699" cy="4756595"/>
            <a:chOff x="129319" y="2087670"/>
            <a:chExt cx="4416699" cy="4756595"/>
          </a:xfrm>
        </p:grpSpPr>
        <p:grpSp>
          <p:nvGrpSpPr>
            <p:cNvPr id="36" name="Group 35"/>
            <p:cNvGrpSpPr/>
            <p:nvPr/>
          </p:nvGrpSpPr>
          <p:grpSpPr>
            <a:xfrm>
              <a:off x="129319" y="2087670"/>
              <a:ext cx="4416699" cy="4756595"/>
              <a:chOff x="129319" y="2087670"/>
              <a:chExt cx="4416699" cy="475659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19" y="2087670"/>
                <a:ext cx="4416699" cy="413322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00610" y="6197934"/>
                <a:ext cx="32878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/>
                    <a:cs typeface="Comic Sans MS"/>
                  </a:rPr>
                  <a:t>pBG1805 (6573 </a:t>
                </a:r>
                <a:r>
                  <a:rPr lang="en-US" dirty="0" err="1" smtClean="0">
                    <a:latin typeface="Comic Sans MS"/>
                    <a:cs typeface="Comic Sans MS"/>
                  </a:rPr>
                  <a:t>bp</a:t>
                </a:r>
                <a:r>
                  <a:rPr lang="en-US" dirty="0" smtClean="0">
                    <a:latin typeface="Comic Sans MS"/>
                    <a:cs typeface="Comic Sans MS"/>
                  </a:rPr>
                  <a:t>)</a:t>
                </a:r>
              </a:p>
              <a:p>
                <a:pPr algn="ctr"/>
                <a:r>
                  <a:rPr lang="en-US" dirty="0" smtClean="0">
                    <a:latin typeface="Comic Sans MS"/>
                    <a:cs typeface="Comic Sans MS"/>
                  </a:rPr>
                  <a:t>used for </a:t>
                </a:r>
                <a:r>
                  <a:rPr lang="en-US" i="1" dirty="0" smtClean="0">
                    <a:latin typeface="Comic Sans MS"/>
                    <a:cs typeface="Comic Sans MS"/>
                  </a:rPr>
                  <a:t>S. cerevisiae </a:t>
                </a:r>
                <a:r>
                  <a:rPr lang="en-US" dirty="0" smtClean="0">
                    <a:latin typeface="Comic Sans MS"/>
                    <a:cs typeface="Comic Sans MS"/>
                  </a:rPr>
                  <a:t>ORFs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398013" y="3980661"/>
                <a:ext cx="389936" cy="38993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1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87709" y="4370597"/>
                <a:ext cx="389936" cy="389936"/>
              </a:xfrm>
              <a:prstGeom prst="ellipse">
                <a:avLst/>
              </a:prstGeom>
              <a:solidFill>
                <a:srgbClr val="FAC090"/>
              </a:solidFill>
              <a:ln w="19050" cmpd="sng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2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87709" y="3340403"/>
                <a:ext cx="389936" cy="389936"/>
              </a:xfrm>
              <a:prstGeom prst="ellipse">
                <a:avLst/>
              </a:prstGeom>
              <a:solidFill>
                <a:srgbClr val="C6D9F1"/>
              </a:solidFill>
              <a:ln w="19050" cmpd="sng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3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147062" y="5310371"/>
                <a:ext cx="389936" cy="389936"/>
              </a:xfrm>
              <a:prstGeom prst="ellipse">
                <a:avLst/>
              </a:prstGeom>
              <a:solidFill>
                <a:srgbClr val="C6D9F1"/>
              </a:solidFill>
              <a:ln w="19050" cmpd="sng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4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50247" y="2575427"/>
                <a:ext cx="389936" cy="389936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 cmpd="sng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5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663960" y="2575427"/>
                <a:ext cx="389936" cy="38993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 cmpd="sng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6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 flipV="1">
              <a:off x="2400325" y="2428498"/>
              <a:ext cx="1132" cy="1301841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94542" y="3745539"/>
              <a:ext cx="1269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mic Sans MS"/>
                  <a:cs typeface="Comic Sans MS"/>
                </a:rPr>
                <a:t>ORF goes here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39273" y="2663620"/>
            <a:ext cx="1614614" cy="1963372"/>
            <a:chOff x="6039273" y="2663620"/>
            <a:chExt cx="1614614" cy="1963372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6645056" y="2663620"/>
              <a:ext cx="1008831" cy="1301842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039273" y="3980661"/>
              <a:ext cx="1269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mic Sans MS"/>
                  <a:cs typeface="Comic Sans MS"/>
                </a:rPr>
                <a:t>ORF goes here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96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230" y="1613704"/>
            <a:ext cx="7050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How are plasmids constructed?</a:t>
            </a:r>
          </a:p>
          <a:p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  <a:p>
            <a:endParaRPr lang="en-US" sz="2000" dirty="0" smtClean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What functional elements are found in our yeast overexpression plasmids?</a:t>
            </a:r>
          </a:p>
          <a:p>
            <a:endParaRPr lang="en-US" sz="2000" dirty="0">
              <a:latin typeface="Comic Sans MS"/>
              <a:cs typeface="Comic Sans MS"/>
            </a:endParaRPr>
          </a:p>
          <a:p>
            <a:endParaRPr lang="en-US" sz="2000" dirty="0" smtClean="0"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How are plasmids purified?</a:t>
            </a:r>
          </a:p>
          <a:p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7803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515" y="2256240"/>
            <a:ext cx="1119273" cy="2769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945" y="2479075"/>
            <a:ext cx="5774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Plasmids are </a:t>
            </a:r>
            <a:r>
              <a:rPr lang="en-US" dirty="0" smtClean="0">
                <a:latin typeface="Comic Sans MS"/>
                <a:cs typeface="Comic Sans MS"/>
              </a:rPr>
              <a:t>much smaller than bacterial chromosomes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Plasmids are supercoiled </a:t>
            </a:r>
            <a:r>
              <a:rPr lang="en-US" dirty="0">
                <a:latin typeface="Comic Sans MS"/>
                <a:cs typeface="Comic Sans MS"/>
              </a:rPr>
              <a:t>in their native form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err="1">
                <a:latin typeface="Comic Sans MS"/>
                <a:cs typeface="Comic Sans MS"/>
              </a:rPr>
              <a:t>Supercoiling</a:t>
            </a:r>
            <a:r>
              <a:rPr lang="en-US" dirty="0">
                <a:latin typeface="Comic Sans MS"/>
                <a:cs typeface="Comic Sans MS"/>
              </a:rPr>
              <a:t> allows plasmids to </a:t>
            </a:r>
            <a:r>
              <a:rPr lang="en-US" dirty="0" err="1">
                <a:latin typeface="Comic Sans MS"/>
                <a:cs typeface="Comic Sans MS"/>
              </a:rPr>
              <a:t>renature</a:t>
            </a:r>
            <a:r>
              <a:rPr lang="en-US" dirty="0">
                <a:latin typeface="Comic Sans MS"/>
                <a:cs typeface="Comic Sans MS"/>
              </a:rPr>
              <a:t> quickly after they are denatured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218" y="623834"/>
            <a:ext cx="6669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Plasmid purification is based on their distinctive physical properties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958" y="5709654"/>
            <a:ext cx="793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Plasmids used in molecular biology are  highly engineered and contain elements of use to researchers</a:t>
            </a:r>
            <a:endParaRPr lang="en-US" sz="20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882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934</Words>
  <Application>Microsoft Macintosh PowerPoint</Application>
  <PresentationFormat>On-screen Show (4:3)</PresentationFormat>
  <Paragraphs>161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O'Connor</dc:creator>
  <cp:lastModifiedBy>Clare O'Connor</cp:lastModifiedBy>
  <cp:revision>54</cp:revision>
  <dcterms:created xsi:type="dcterms:W3CDTF">2012-08-25T21:49:59Z</dcterms:created>
  <dcterms:modified xsi:type="dcterms:W3CDTF">2015-08-20T20:24:25Z</dcterms:modified>
</cp:coreProperties>
</file>