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quickStyle2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12"/>
  </p:notesMasterIdLst>
  <p:sldIdLst>
    <p:sldId id="256" r:id="rId2"/>
    <p:sldId id="271" r:id="rId3"/>
    <p:sldId id="260" r:id="rId4"/>
    <p:sldId id="261" r:id="rId5"/>
    <p:sldId id="275" r:id="rId6"/>
    <p:sldId id="277" r:id="rId7"/>
    <p:sldId id="264" r:id="rId8"/>
    <p:sldId id="276" r:id="rId9"/>
    <p:sldId id="265" r:id="rId10"/>
    <p:sldId id="27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20015" autoAdjust="0"/>
    <p:restoredTop sz="94660"/>
  </p:normalViewPr>
  <p:slideViewPr>
    <p:cSldViewPr>
      <p:cViewPr>
        <p:scale>
          <a:sx n="50" d="100"/>
          <a:sy n="50" d="100"/>
        </p:scale>
        <p:origin x="66" y="-3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C28218F-39CF-41CB-A736-18B4C8B1116E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d-ID"/>
        </a:p>
      </dgm:t>
    </dgm:pt>
    <dgm:pt modelId="{0CB18C95-5BF6-4FCA-BB53-77D4AECD45A0}">
      <dgm:prSet phldrT="[Text]" custT="1"/>
      <dgm:spPr/>
      <dgm:t>
        <a:bodyPr/>
        <a:lstStyle/>
        <a:p>
          <a:r>
            <a:rPr lang="id-ID" sz="2400" dirty="0" smtClean="0"/>
            <a:t>Memiliki sikap keingintahuan tentang PR </a:t>
          </a:r>
          <a:endParaRPr lang="id-ID" sz="2400" dirty="0">
            <a:solidFill>
              <a:schemeClr val="tx1"/>
            </a:solidFill>
            <a:latin typeface="Arial Rounded MT Bold" pitchFamily="34" charset="0"/>
          </a:endParaRPr>
        </a:p>
      </dgm:t>
    </dgm:pt>
    <dgm:pt modelId="{9D118C39-93B5-4CA0-8F75-8179392A48EE}" type="parTrans" cxnId="{83A4C1DD-D674-403F-AAD5-F46CB0638D7A}">
      <dgm:prSet/>
      <dgm:spPr/>
      <dgm:t>
        <a:bodyPr/>
        <a:lstStyle/>
        <a:p>
          <a:endParaRPr lang="id-ID"/>
        </a:p>
      </dgm:t>
    </dgm:pt>
    <dgm:pt modelId="{DFFA032A-A0B7-43A0-950B-7F154BF9C742}" type="sibTrans" cxnId="{83A4C1DD-D674-403F-AAD5-F46CB0638D7A}">
      <dgm:prSet/>
      <dgm:spPr/>
      <dgm:t>
        <a:bodyPr/>
        <a:lstStyle/>
        <a:p>
          <a:endParaRPr lang="id-ID"/>
        </a:p>
      </dgm:t>
    </dgm:pt>
    <dgm:pt modelId="{AF25E058-D3E3-4C2F-BC7D-537B197BB13D}">
      <dgm:prSet custT="1"/>
      <dgm:spPr/>
      <dgm:t>
        <a:bodyPr/>
        <a:lstStyle/>
        <a:p>
          <a:r>
            <a:rPr lang="id-ID" sz="2400" dirty="0" smtClean="0"/>
            <a:t>Mampu mengetahui ciri ciri PR </a:t>
          </a:r>
          <a:endParaRPr lang="id-ID" sz="2400" dirty="0">
            <a:solidFill>
              <a:schemeClr val="tx1"/>
            </a:solidFill>
            <a:latin typeface="Arial Rounded MT Bold" pitchFamily="34" charset="0"/>
          </a:endParaRPr>
        </a:p>
      </dgm:t>
    </dgm:pt>
    <dgm:pt modelId="{F07A6C71-7181-4575-BA04-F35D5CE261E1}" type="parTrans" cxnId="{378C4BCF-0160-4613-ABF1-992521DBB704}">
      <dgm:prSet/>
      <dgm:spPr/>
      <dgm:t>
        <a:bodyPr/>
        <a:lstStyle/>
        <a:p>
          <a:endParaRPr lang="id-ID"/>
        </a:p>
      </dgm:t>
    </dgm:pt>
    <dgm:pt modelId="{EE91B8C4-8143-452E-A364-4D6BEEB7AA1B}" type="sibTrans" cxnId="{378C4BCF-0160-4613-ABF1-992521DBB704}">
      <dgm:prSet/>
      <dgm:spPr/>
      <dgm:t>
        <a:bodyPr/>
        <a:lstStyle/>
        <a:p>
          <a:endParaRPr lang="id-ID"/>
        </a:p>
      </dgm:t>
    </dgm:pt>
    <dgm:pt modelId="{9A88D307-7BDE-472F-A0C0-D6917DEA1813}" type="pres">
      <dgm:prSet presAssocID="{2C28218F-39CF-41CB-A736-18B4C8B1116E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d-ID"/>
        </a:p>
      </dgm:t>
    </dgm:pt>
    <dgm:pt modelId="{8F353B7F-160D-4E54-ADDB-38BCA68FC728}" type="pres">
      <dgm:prSet presAssocID="{0CB18C95-5BF6-4FCA-BB53-77D4AECD45A0}" presName="parentLin" presStyleCnt="0"/>
      <dgm:spPr/>
    </dgm:pt>
    <dgm:pt modelId="{533B5D87-1498-4E53-8DAA-D9DC95EA3132}" type="pres">
      <dgm:prSet presAssocID="{0CB18C95-5BF6-4FCA-BB53-77D4AECD45A0}" presName="parentLeftMargin" presStyleLbl="node1" presStyleIdx="0" presStyleCnt="2"/>
      <dgm:spPr/>
      <dgm:t>
        <a:bodyPr/>
        <a:lstStyle/>
        <a:p>
          <a:endParaRPr lang="id-ID"/>
        </a:p>
      </dgm:t>
    </dgm:pt>
    <dgm:pt modelId="{A55CE979-EEA3-4962-B901-7EBB70582AEE}" type="pres">
      <dgm:prSet presAssocID="{0CB18C95-5BF6-4FCA-BB53-77D4AECD45A0}" presName="parentText" presStyleLbl="node1" presStyleIdx="0" presStyleCnt="2" custScaleX="102104" custScaleY="598236" custLinFactX="-2832" custLinFactNeighborX="-100000" custLinFactNeighborY="19678">
        <dgm:presLayoutVars>
          <dgm:chMax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10D5D92A-755A-469D-9815-0D1CC39461A0}" type="pres">
      <dgm:prSet presAssocID="{0CB18C95-5BF6-4FCA-BB53-77D4AECD45A0}" presName="negativeSpace" presStyleCnt="0"/>
      <dgm:spPr/>
    </dgm:pt>
    <dgm:pt modelId="{26CFCC46-95CB-4146-8017-C29D93DFC144}" type="pres">
      <dgm:prSet presAssocID="{0CB18C95-5BF6-4FCA-BB53-77D4AECD45A0}" presName="childText" presStyleLbl="conFgAcc1" presStyleIdx="0" presStyleCnt="2" custFlipVert="1" custScaleY="95654">
        <dgm:presLayoutVars>
          <dgm:bulletEnabled val="1"/>
        </dgm:presLayoutVars>
      </dgm:prSet>
      <dgm:spPr/>
    </dgm:pt>
    <dgm:pt modelId="{21D82300-031A-42DB-8657-1274FBE4F411}" type="pres">
      <dgm:prSet presAssocID="{DFFA032A-A0B7-43A0-950B-7F154BF9C742}" presName="spaceBetweenRectangles" presStyleCnt="0"/>
      <dgm:spPr/>
    </dgm:pt>
    <dgm:pt modelId="{43699706-2139-4244-94D6-B3D642FF4193}" type="pres">
      <dgm:prSet presAssocID="{AF25E058-D3E3-4C2F-BC7D-537B197BB13D}" presName="parentLin" presStyleCnt="0"/>
      <dgm:spPr/>
    </dgm:pt>
    <dgm:pt modelId="{26D96B60-D86E-415B-BE21-0886A384E47E}" type="pres">
      <dgm:prSet presAssocID="{AF25E058-D3E3-4C2F-BC7D-537B197BB13D}" presName="parentLeftMargin" presStyleLbl="node1" presStyleIdx="0" presStyleCnt="2"/>
      <dgm:spPr/>
      <dgm:t>
        <a:bodyPr/>
        <a:lstStyle/>
        <a:p>
          <a:endParaRPr lang="id-ID"/>
        </a:p>
      </dgm:t>
    </dgm:pt>
    <dgm:pt modelId="{6E401EC1-48A5-4299-BCCA-B315F71B6207}" type="pres">
      <dgm:prSet presAssocID="{AF25E058-D3E3-4C2F-BC7D-537B197BB13D}" presName="parentText" presStyleLbl="node1" presStyleIdx="1" presStyleCnt="2" custScaleX="97150" custScaleY="522780" custLinFactX="22348" custLinFactNeighborX="100000" custLinFactNeighborY="1460">
        <dgm:presLayoutVars>
          <dgm:chMax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D7F4F7A6-C271-41DA-AD6B-3E4EDBA97235}" type="pres">
      <dgm:prSet presAssocID="{AF25E058-D3E3-4C2F-BC7D-537B197BB13D}" presName="negativeSpace" presStyleCnt="0"/>
      <dgm:spPr/>
    </dgm:pt>
    <dgm:pt modelId="{AEB5A89E-6A51-4A5A-AB46-3E715C8935D5}" type="pres">
      <dgm:prSet presAssocID="{AF25E058-D3E3-4C2F-BC7D-537B197BB13D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3C96B8CD-5B1D-42AC-805A-0B303D6A9492}" type="presOf" srcId="{0CB18C95-5BF6-4FCA-BB53-77D4AECD45A0}" destId="{533B5D87-1498-4E53-8DAA-D9DC95EA3132}" srcOrd="0" destOrd="0" presId="urn:microsoft.com/office/officeart/2005/8/layout/list1"/>
    <dgm:cxn modelId="{21448509-51E0-420C-B67E-11BAA2452144}" type="presOf" srcId="{AF25E058-D3E3-4C2F-BC7D-537B197BB13D}" destId="{6E401EC1-48A5-4299-BCCA-B315F71B6207}" srcOrd="1" destOrd="0" presId="urn:microsoft.com/office/officeart/2005/8/layout/list1"/>
    <dgm:cxn modelId="{378C4BCF-0160-4613-ABF1-992521DBB704}" srcId="{2C28218F-39CF-41CB-A736-18B4C8B1116E}" destId="{AF25E058-D3E3-4C2F-BC7D-537B197BB13D}" srcOrd="1" destOrd="0" parTransId="{F07A6C71-7181-4575-BA04-F35D5CE261E1}" sibTransId="{EE91B8C4-8143-452E-A364-4D6BEEB7AA1B}"/>
    <dgm:cxn modelId="{79B3BE66-9A2D-4222-AB52-9E632E82951F}" type="presOf" srcId="{0CB18C95-5BF6-4FCA-BB53-77D4AECD45A0}" destId="{A55CE979-EEA3-4962-B901-7EBB70582AEE}" srcOrd="1" destOrd="0" presId="urn:microsoft.com/office/officeart/2005/8/layout/list1"/>
    <dgm:cxn modelId="{7BD43FB4-6442-4A2E-B515-1950387F39EA}" type="presOf" srcId="{AF25E058-D3E3-4C2F-BC7D-537B197BB13D}" destId="{26D96B60-D86E-415B-BE21-0886A384E47E}" srcOrd="0" destOrd="0" presId="urn:microsoft.com/office/officeart/2005/8/layout/list1"/>
    <dgm:cxn modelId="{A3A089E3-54E5-4EC4-95E4-7125CF61B7A6}" type="presOf" srcId="{2C28218F-39CF-41CB-A736-18B4C8B1116E}" destId="{9A88D307-7BDE-472F-A0C0-D6917DEA1813}" srcOrd="0" destOrd="0" presId="urn:microsoft.com/office/officeart/2005/8/layout/list1"/>
    <dgm:cxn modelId="{83A4C1DD-D674-403F-AAD5-F46CB0638D7A}" srcId="{2C28218F-39CF-41CB-A736-18B4C8B1116E}" destId="{0CB18C95-5BF6-4FCA-BB53-77D4AECD45A0}" srcOrd="0" destOrd="0" parTransId="{9D118C39-93B5-4CA0-8F75-8179392A48EE}" sibTransId="{DFFA032A-A0B7-43A0-950B-7F154BF9C742}"/>
    <dgm:cxn modelId="{8823B7C0-44BE-4F23-A390-F54FFB1D032C}" type="presParOf" srcId="{9A88D307-7BDE-472F-A0C0-D6917DEA1813}" destId="{8F353B7F-160D-4E54-ADDB-38BCA68FC728}" srcOrd="0" destOrd="0" presId="urn:microsoft.com/office/officeart/2005/8/layout/list1"/>
    <dgm:cxn modelId="{35298438-546A-425D-A587-C057BCD3DD49}" type="presParOf" srcId="{8F353B7F-160D-4E54-ADDB-38BCA68FC728}" destId="{533B5D87-1498-4E53-8DAA-D9DC95EA3132}" srcOrd="0" destOrd="0" presId="urn:microsoft.com/office/officeart/2005/8/layout/list1"/>
    <dgm:cxn modelId="{14C7FD8C-ADB2-4D51-8FAF-BDC737D562F6}" type="presParOf" srcId="{8F353B7F-160D-4E54-ADDB-38BCA68FC728}" destId="{A55CE979-EEA3-4962-B901-7EBB70582AEE}" srcOrd="1" destOrd="0" presId="urn:microsoft.com/office/officeart/2005/8/layout/list1"/>
    <dgm:cxn modelId="{45A5DE1D-A8A6-4DCB-B281-D732F2F5240D}" type="presParOf" srcId="{9A88D307-7BDE-472F-A0C0-D6917DEA1813}" destId="{10D5D92A-755A-469D-9815-0D1CC39461A0}" srcOrd="1" destOrd="0" presId="urn:microsoft.com/office/officeart/2005/8/layout/list1"/>
    <dgm:cxn modelId="{DFCF6CB9-B4F9-404F-98A2-C066F948A577}" type="presParOf" srcId="{9A88D307-7BDE-472F-A0C0-D6917DEA1813}" destId="{26CFCC46-95CB-4146-8017-C29D93DFC144}" srcOrd="2" destOrd="0" presId="urn:microsoft.com/office/officeart/2005/8/layout/list1"/>
    <dgm:cxn modelId="{30E54D15-9E46-40A2-A7EA-4905221F17DE}" type="presParOf" srcId="{9A88D307-7BDE-472F-A0C0-D6917DEA1813}" destId="{21D82300-031A-42DB-8657-1274FBE4F411}" srcOrd="3" destOrd="0" presId="urn:microsoft.com/office/officeart/2005/8/layout/list1"/>
    <dgm:cxn modelId="{4501ECBF-4F9E-4C9B-AD8E-C40AC82E06DB}" type="presParOf" srcId="{9A88D307-7BDE-472F-A0C0-D6917DEA1813}" destId="{43699706-2139-4244-94D6-B3D642FF4193}" srcOrd="4" destOrd="0" presId="urn:microsoft.com/office/officeart/2005/8/layout/list1"/>
    <dgm:cxn modelId="{9845E694-E904-4F79-8333-E727380D5010}" type="presParOf" srcId="{43699706-2139-4244-94D6-B3D642FF4193}" destId="{26D96B60-D86E-415B-BE21-0886A384E47E}" srcOrd="0" destOrd="0" presId="urn:microsoft.com/office/officeart/2005/8/layout/list1"/>
    <dgm:cxn modelId="{5377A275-790B-4C5E-94B6-01BD85548614}" type="presParOf" srcId="{43699706-2139-4244-94D6-B3D642FF4193}" destId="{6E401EC1-48A5-4299-BCCA-B315F71B6207}" srcOrd="1" destOrd="0" presId="urn:microsoft.com/office/officeart/2005/8/layout/list1"/>
    <dgm:cxn modelId="{8BC39486-A739-406F-ACBB-91452A2AF070}" type="presParOf" srcId="{9A88D307-7BDE-472F-A0C0-D6917DEA1813}" destId="{D7F4F7A6-C271-41DA-AD6B-3E4EDBA97235}" srcOrd="5" destOrd="0" presId="urn:microsoft.com/office/officeart/2005/8/layout/list1"/>
    <dgm:cxn modelId="{771282D7-50EE-408E-A6B7-32E15FBF3537}" type="presParOf" srcId="{9A88D307-7BDE-472F-A0C0-D6917DEA1813}" destId="{AEB5A89E-6A51-4A5A-AB46-3E715C8935D5}" srcOrd="6" destOrd="0" presId="urn:microsoft.com/office/officeart/2005/8/layout/list1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C5F1D41-4535-4FA9-8003-4D5939D6AAF9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d-ID"/>
        </a:p>
      </dgm:t>
    </dgm:pt>
    <dgm:pt modelId="{C2AD5F2C-478B-4D76-BD22-7A738DD009F2}">
      <dgm:prSet phldrT="[Text]"/>
      <dgm:spPr/>
      <dgm:t>
        <a:bodyPr/>
        <a:lstStyle/>
        <a:p>
          <a:r>
            <a:rPr lang="id-ID" dirty="0" smtClean="0"/>
            <a:t>Pr dapat masukan / opini publik  </a:t>
          </a:r>
          <a:endParaRPr lang="id-ID" dirty="0"/>
        </a:p>
      </dgm:t>
    </dgm:pt>
    <dgm:pt modelId="{679E9632-2DB6-4A62-B827-5E7C7C85A134}" type="parTrans" cxnId="{FF0DEA30-7B67-4EE0-A985-4A28EE84D119}">
      <dgm:prSet/>
      <dgm:spPr/>
      <dgm:t>
        <a:bodyPr/>
        <a:lstStyle/>
        <a:p>
          <a:endParaRPr lang="id-ID"/>
        </a:p>
      </dgm:t>
    </dgm:pt>
    <dgm:pt modelId="{0E5291A7-04E5-45A0-82E8-2E68C108B200}" type="sibTrans" cxnId="{FF0DEA30-7B67-4EE0-A985-4A28EE84D119}">
      <dgm:prSet/>
      <dgm:spPr/>
      <dgm:t>
        <a:bodyPr/>
        <a:lstStyle/>
        <a:p>
          <a:endParaRPr lang="id-ID"/>
        </a:p>
      </dgm:t>
    </dgm:pt>
    <dgm:pt modelId="{D06B84B3-A64E-4F66-A0B3-3BBDD3015E1C}">
      <dgm:prSet phldrT="[Text]"/>
      <dgm:spPr/>
      <dgm:t>
        <a:bodyPr/>
        <a:lstStyle/>
        <a:p>
          <a:r>
            <a:rPr lang="id-ID" dirty="0" smtClean="0"/>
            <a:t>Positif </a:t>
          </a:r>
          <a:endParaRPr lang="id-ID" dirty="0"/>
        </a:p>
      </dgm:t>
    </dgm:pt>
    <dgm:pt modelId="{83CF4D22-A45D-496C-B721-6D67B7843763}" type="parTrans" cxnId="{92FE02A1-2E89-44E5-852E-38D3E3E01452}">
      <dgm:prSet/>
      <dgm:spPr/>
      <dgm:t>
        <a:bodyPr/>
        <a:lstStyle/>
        <a:p>
          <a:endParaRPr lang="id-ID"/>
        </a:p>
      </dgm:t>
    </dgm:pt>
    <dgm:pt modelId="{1C31E789-621F-48D2-BB1D-CD8649EE4C3E}" type="sibTrans" cxnId="{92FE02A1-2E89-44E5-852E-38D3E3E01452}">
      <dgm:prSet/>
      <dgm:spPr/>
      <dgm:t>
        <a:bodyPr/>
        <a:lstStyle/>
        <a:p>
          <a:endParaRPr lang="id-ID"/>
        </a:p>
      </dgm:t>
    </dgm:pt>
    <dgm:pt modelId="{F40C12AF-60CB-491C-B66C-DC71BCC9ED61}">
      <dgm:prSet phldrT="[Text]"/>
      <dgm:spPr/>
      <dgm:t>
        <a:bodyPr/>
        <a:lstStyle/>
        <a:p>
          <a:r>
            <a:rPr lang="id-ID" dirty="0" smtClean="0"/>
            <a:t>Negatif </a:t>
          </a:r>
          <a:endParaRPr lang="id-ID" dirty="0"/>
        </a:p>
      </dgm:t>
    </dgm:pt>
    <dgm:pt modelId="{D662AD21-003A-4247-BDD7-A3AACF1A9C72}" type="parTrans" cxnId="{EF2EC34D-2256-41A5-B3BC-389FF551E004}">
      <dgm:prSet/>
      <dgm:spPr/>
      <dgm:t>
        <a:bodyPr/>
        <a:lstStyle/>
        <a:p>
          <a:endParaRPr lang="id-ID"/>
        </a:p>
      </dgm:t>
    </dgm:pt>
    <dgm:pt modelId="{CC00B089-004E-4F2E-9EAD-C7F661D0C5CC}" type="sibTrans" cxnId="{EF2EC34D-2256-41A5-B3BC-389FF551E004}">
      <dgm:prSet/>
      <dgm:spPr/>
      <dgm:t>
        <a:bodyPr/>
        <a:lstStyle/>
        <a:p>
          <a:endParaRPr lang="id-ID"/>
        </a:p>
      </dgm:t>
    </dgm:pt>
    <dgm:pt modelId="{691C7459-CAE7-41A2-B248-2C07C22EA347}">
      <dgm:prSet phldrT="[Text]"/>
      <dgm:spPr/>
      <dgm:t>
        <a:bodyPr/>
        <a:lstStyle/>
        <a:p>
          <a:r>
            <a:rPr lang="id-ID" dirty="0" smtClean="0"/>
            <a:t>Reaksi dari opini publik </a:t>
          </a:r>
          <a:endParaRPr lang="id-ID" dirty="0"/>
        </a:p>
      </dgm:t>
    </dgm:pt>
    <dgm:pt modelId="{374703E0-4929-43E0-9C58-B5C6303E6F39}" type="parTrans" cxnId="{2E7BD4E2-990F-47FB-80AD-4B0FE3B43E4A}">
      <dgm:prSet/>
      <dgm:spPr/>
      <dgm:t>
        <a:bodyPr/>
        <a:lstStyle/>
        <a:p>
          <a:endParaRPr lang="id-ID"/>
        </a:p>
      </dgm:t>
    </dgm:pt>
    <dgm:pt modelId="{CC6B688F-E623-4411-A26C-F09B612C06D4}" type="sibTrans" cxnId="{2E7BD4E2-990F-47FB-80AD-4B0FE3B43E4A}">
      <dgm:prSet/>
      <dgm:spPr/>
      <dgm:t>
        <a:bodyPr/>
        <a:lstStyle/>
        <a:p>
          <a:endParaRPr lang="id-ID"/>
        </a:p>
      </dgm:t>
    </dgm:pt>
    <dgm:pt modelId="{61F72620-253F-4D5E-9353-FCF8432EEE1D}">
      <dgm:prSet phldrT="[Text]"/>
      <dgm:spPr/>
      <dgm:t>
        <a:bodyPr/>
        <a:lstStyle/>
        <a:p>
          <a:r>
            <a:rPr lang="id-ID" dirty="0" smtClean="0"/>
            <a:t>Positif </a:t>
          </a:r>
          <a:endParaRPr lang="id-ID" dirty="0"/>
        </a:p>
      </dgm:t>
    </dgm:pt>
    <dgm:pt modelId="{36318A69-ABA1-4A0A-9E2A-519A936EBA37}" type="parTrans" cxnId="{6E71FAE1-3F83-4234-9CD5-3610A6236D2A}">
      <dgm:prSet/>
      <dgm:spPr/>
      <dgm:t>
        <a:bodyPr/>
        <a:lstStyle/>
        <a:p>
          <a:endParaRPr lang="id-ID"/>
        </a:p>
      </dgm:t>
    </dgm:pt>
    <dgm:pt modelId="{042E1B5D-CB53-4948-B9FA-E5E2FE275127}" type="sibTrans" cxnId="{6E71FAE1-3F83-4234-9CD5-3610A6236D2A}">
      <dgm:prSet/>
      <dgm:spPr/>
      <dgm:t>
        <a:bodyPr/>
        <a:lstStyle/>
        <a:p>
          <a:endParaRPr lang="id-ID"/>
        </a:p>
      </dgm:t>
    </dgm:pt>
    <dgm:pt modelId="{0C8EA91F-6780-4F03-90CF-9EB98BA59283}">
      <dgm:prSet phldrT="[Text]"/>
      <dgm:spPr/>
      <dgm:t>
        <a:bodyPr/>
        <a:lstStyle/>
        <a:p>
          <a:r>
            <a:rPr lang="id-ID" dirty="0" smtClean="0"/>
            <a:t>Negatif </a:t>
          </a:r>
          <a:endParaRPr lang="id-ID" dirty="0"/>
        </a:p>
      </dgm:t>
    </dgm:pt>
    <dgm:pt modelId="{E24E9DA6-85BE-44FD-A3A6-467087E4A19D}" type="parTrans" cxnId="{B4BBA5BB-FAB0-4817-B00A-749313217C62}">
      <dgm:prSet/>
      <dgm:spPr/>
      <dgm:t>
        <a:bodyPr/>
        <a:lstStyle/>
        <a:p>
          <a:endParaRPr lang="id-ID"/>
        </a:p>
      </dgm:t>
    </dgm:pt>
    <dgm:pt modelId="{9A4C1330-1584-4A6B-B649-B0A1DBAC4777}" type="sibTrans" cxnId="{B4BBA5BB-FAB0-4817-B00A-749313217C62}">
      <dgm:prSet/>
      <dgm:spPr/>
      <dgm:t>
        <a:bodyPr/>
        <a:lstStyle/>
        <a:p>
          <a:endParaRPr lang="id-ID"/>
        </a:p>
      </dgm:t>
    </dgm:pt>
    <dgm:pt modelId="{BE741D25-17E1-4134-9C4D-A30151E525F4}" type="pres">
      <dgm:prSet presAssocID="{9C5F1D41-4535-4FA9-8003-4D5939D6AAF9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id-ID"/>
        </a:p>
      </dgm:t>
    </dgm:pt>
    <dgm:pt modelId="{4EA50187-E72B-49E3-8FC7-76357D4C10AB}" type="pres">
      <dgm:prSet presAssocID="{C2AD5F2C-478B-4D76-BD22-7A738DD009F2}" presName="linNode" presStyleCnt="0"/>
      <dgm:spPr/>
    </dgm:pt>
    <dgm:pt modelId="{0DBE2E88-0357-4C9B-8F9A-F39F0E972870}" type="pres">
      <dgm:prSet presAssocID="{C2AD5F2C-478B-4D76-BD22-7A738DD009F2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9AF72A21-4289-4D2C-9910-68EC367725B6}" type="pres">
      <dgm:prSet presAssocID="{C2AD5F2C-478B-4D76-BD22-7A738DD009F2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C424CDE9-1ADB-42A9-AAEE-E85C356B43D3}" type="pres">
      <dgm:prSet presAssocID="{0E5291A7-04E5-45A0-82E8-2E68C108B200}" presName="spacing" presStyleCnt="0"/>
      <dgm:spPr/>
    </dgm:pt>
    <dgm:pt modelId="{A2C000A0-A493-4AB1-8CB9-5EBB76140596}" type="pres">
      <dgm:prSet presAssocID="{691C7459-CAE7-41A2-B248-2C07C22EA347}" presName="linNode" presStyleCnt="0"/>
      <dgm:spPr/>
    </dgm:pt>
    <dgm:pt modelId="{9588ED06-97FF-43E8-9015-37A0EB8F6502}" type="pres">
      <dgm:prSet presAssocID="{691C7459-CAE7-41A2-B248-2C07C22EA347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D06FCE85-FC4F-42D7-B00D-9B0F8D96E8F7}" type="pres">
      <dgm:prSet presAssocID="{691C7459-CAE7-41A2-B248-2C07C22EA347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A6695E58-AF57-43CF-B6EC-5F7C2A235B50}" type="presOf" srcId="{0C8EA91F-6780-4F03-90CF-9EB98BA59283}" destId="{D06FCE85-FC4F-42D7-B00D-9B0F8D96E8F7}" srcOrd="0" destOrd="1" presId="urn:microsoft.com/office/officeart/2005/8/layout/vList6"/>
    <dgm:cxn modelId="{FF0DEA30-7B67-4EE0-A985-4A28EE84D119}" srcId="{9C5F1D41-4535-4FA9-8003-4D5939D6AAF9}" destId="{C2AD5F2C-478B-4D76-BD22-7A738DD009F2}" srcOrd="0" destOrd="0" parTransId="{679E9632-2DB6-4A62-B827-5E7C7C85A134}" sibTransId="{0E5291A7-04E5-45A0-82E8-2E68C108B200}"/>
    <dgm:cxn modelId="{E6136C0C-A3F3-4056-945B-E90DAC275EC4}" type="presOf" srcId="{D06B84B3-A64E-4F66-A0B3-3BBDD3015E1C}" destId="{9AF72A21-4289-4D2C-9910-68EC367725B6}" srcOrd="0" destOrd="0" presId="urn:microsoft.com/office/officeart/2005/8/layout/vList6"/>
    <dgm:cxn modelId="{92FE02A1-2E89-44E5-852E-38D3E3E01452}" srcId="{C2AD5F2C-478B-4D76-BD22-7A738DD009F2}" destId="{D06B84B3-A64E-4F66-A0B3-3BBDD3015E1C}" srcOrd="0" destOrd="0" parTransId="{83CF4D22-A45D-496C-B721-6D67B7843763}" sibTransId="{1C31E789-621F-48D2-BB1D-CD8649EE4C3E}"/>
    <dgm:cxn modelId="{B4BBA5BB-FAB0-4817-B00A-749313217C62}" srcId="{691C7459-CAE7-41A2-B248-2C07C22EA347}" destId="{0C8EA91F-6780-4F03-90CF-9EB98BA59283}" srcOrd="1" destOrd="0" parTransId="{E24E9DA6-85BE-44FD-A3A6-467087E4A19D}" sibTransId="{9A4C1330-1584-4A6B-B649-B0A1DBAC4777}"/>
    <dgm:cxn modelId="{7229163A-9D50-42F6-BE06-E6A66C828BDA}" type="presOf" srcId="{61F72620-253F-4D5E-9353-FCF8432EEE1D}" destId="{D06FCE85-FC4F-42D7-B00D-9B0F8D96E8F7}" srcOrd="0" destOrd="0" presId="urn:microsoft.com/office/officeart/2005/8/layout/vList6"/>
    <dgm:cxn modelId="{EF2EC34D-2256-41A5-B3BC-389FF551E004}" srcId="{C2AD5F2C-478B-4D76-BD22-7A738DD009F2}" destId="{F40C12AF-60CB-491C-B66C-DC71BCC9ED61}" srcOrd="1" destOrd="0" parTransId="{D662AD21-003A-4247-BDD7-A3AACF1A9C72}" sibTransId="{CC00B089-004E-4F2E-9EAD-C7F661D0C5CC}"/>
    <dgm:cxn modelId="{2A6B562E-5220-4116-AA30-E12DBED2CBFE}" type="presOf" srcId="{F40C12AF-60CB-491C-B66C-DC71BCC9ED61}" destId="{9AF72A21-4289-4D2C-9910-68EC367725B6}" srcOrd="0" destOrd="1" presId="urn:microsoft.com/office/officeart/2005/8/layout/vList6"/>
    <dgm:cxn modelId="{23368922-950D-4E71-BE2E-58F3648A2BBC}" type="presOf" srcId="{9C5F1D41-4535-4FA9-8003-4D5939D6AAF9}" destId="{BE741D25-17E1-4134-9C4D-A30151E525F4}" srcOrd="0" destOrd="0" presId="urn:microsoft.com/office/officeart/2005/8/layout/vList6"/>
    <dgm:cxn modelId="{2E7BD4E2-990F-47FB-80AD-4B0FE3B43E4A}" srcId="{9C5F1D41-4535-4FA9-8003-4D5939D6AAF9}" destId="{691C7459-CAE7-41A2-B248-2C07C22EA347}" srcOrd="1" destOrd="0" parTransId="{374703E0-4929-43E0-9C58-B5C6303E6F39}" sibTransId="{CC6B688F-E623-4411-A26C-F09B612C06D4}"/>
    <dgm:cxn modelId="{AADF584E-FDC6-4FA5-AF6C-BCCEA829FC66}" type="presOf" srcId="{C2AD5F2C-478B-4D76-BD22-7A738DD009F2}" destId="{0DBE2E88-0357-4C9B-8F9A-F39F0E972870}" srcOrd="0" destOrd="0" presId="urn:microsoft.com/office/officeart/2005/8/layout/vList6"/>
    <dgm:cxn modelId="{0B911746-344B-4633-85C3-2FF4A6EA3A08}" type="presOf" srcId="{691C7459-CAE7-41A2-B248-2C07C22EA347}" destId="{9588ED06-97FF-43E8-9015-37A0EB8F6502}" srcOrd="0" destOrd="0" presId="urn:microsoft.com/office/officeart/2005/8/layout/vList6"/>
    <dgm:cxn modelId="{6E71FAE1-3F83-4234-9CD5-3610A6236D2A}" srcId="{691C7459-CAE7-41A2-B248-2C07C22EA347}" destId="{61F72620-253F-4D5E-9353-FCF8432EEE1D}" srcOrd="0" destOrd="0" parTransId="{36318A69-ABA1-4A0A-9E2A-519A936EBA37}" sibTransId="{042E1B5D-CB53-4948-B9FA-E5E2FE275127}"/>
    <dgm:cxn modelId="{3D396BF3-8DEA-475D-B7A4-AAD1924B7868}" type="presParOf" srcId="{BE741D25-17E1-4134-9C4D-A30151E525F4}" destId="{4EA50187-E72B-49E3-8FC7-76357D4C10AB}" srcOrd="0" destOrd="0" presId="urn:microsoft.com/office/officeart/2005/8/layout/vList6"/>
    <dgm:cxn modelId="{3BFE1EAE-5E58-49C2-B8BD-5867F1AF8EFE}" type="presParOf" srcId="{4EA50187-E72B-49E3-8FC7-76357D4C10AB}" destId="{0DBE2E88-0357-4C9B-8F9A-F39F0E972870}" srcOrd="0" destOrd="0" presId="urn:microsoft.com/office/officeart/2005/8/layout/vList6"/>
    <dgm:cxn modelId="{09005678-045E-47BF-9E9C-8CBAB5102F8A}" type="presParOf" srcId="{4EA50187-E72B-49E3-8FC7-76357D4C10AB}" destId="{9AF72A21-4289-4D2C-9910-68EC367725B6}" srcOrd="1" destOrd="0" presId="urn:microsoft.com/office/officeart/2005/8/layout/vList6"/>
    <dgm:cxn modelId="{2B686FB8-F9B5-4E30-992C-698D6F9D68DB}" type="presParOf" srcId="{BE741D25-17E1-4134-9C4D-A30151E525F4}" destId="{C424CDE9-1ADB-42A9-AAEE-E85C356B43D3}" srcOrd="1" destOrd="0" presId="urn:microsoft.com/office/officeart/2005/8/layout/vList6"/>
    <dgm:cxn modelId="{69AB9399-16D3-457B-8452-6396E0404CC5}" type="presParOf" srcId="{BE741D25-17E1-4134-9C4D-A30151E525F4}" destId="{A2C000A0-A493-4AB1-8CB9-5EBB76140596}" srcOrd="2" destOrd="0" presId="urn:microsoft.com/office/officeart/2005/8/layout/vList6"/>
    <dgm:cxn modelId="{6331475A-3F10-4AAF-8443-74DCB181C087}" type="presParOf" srcId="{A2C000A0-A493-4AB1-8CB9-5EBB76140596}" destId="{9588ED06-97FF-43E8-9015-37A0EB8F6502}" srcOrd="0" destOrd="0" presId="urn:microsoft.com/office/officeart/2005/8/layout/vList6"/>
    <dgm:cxn modelId="{CD8B17F2-2CCD-473C-B509-E2F9F27001A5}" type="presParOf" srcId="{A2C000A0-A493-4AB1-8CB9-5EBB76140596}" destId="{D06FCE85-FC4F-42D7-B00D-9B0F8D96E8F7}" srcOrd="1" destOrd="0" presId="urn:microsoft.com/office/officeart/2005/8/layout/vList6"/>
  </dgm:cxnLst>
  <dgm:bg/>
  <dgm:whole/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CFCC46-95CB-4146-8017-C29D93DFC144}">
      <dsp:nvSpPr>
        <dsp:cNvPr id="0" name=""/>
        <dsp:cNvSpPr/>
      </dsp:nvSpPr>
      <dsp:spPr>
        <a:xfrm flipV="1">
          <a:off x="0" y="2438401"/>
          <a:ext cx="7696200" cy="33746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55CE979-EEA3-4962-B901-7EBB70582AEE}">
      <dsp:nvSpPr>
        <dsp:cNvPr id="0" name=""/>
        <dsp:cNvSpPr/>
      </dsp:nvSpPr>
      <dsp:spPr>
        <a:xfrm>
          <a:off x="0" y="253976"/>
          <a:ext cx="5495317" cy="247238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629" tIns="0" rIns="203629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400" kern="1200" dirty="0" smtClean="0">
              <a:solidFill>
                <a:schemeClr val="tx1"/>
              </a:solidFill>
              <a:latin typeface="Arial Rounded MT Bold" pitchFamily="34" charset="0"/>
            </a:rPr>
            <a:t>Bagaimanakah bentuk penyajian dolanan anak pada Festival </a:t>
          </a:r>
          <a:r>
            <a:rPr lang="en-US" sz="2400" i="1" kern="1200" dirty="0" smtClean="0">
              <a:solidFill>
                <a:schemeClr val="tx1"/>
              </a:solidFill>
              <a:latin typeface="Arial Rounded MT Bold" pitchFamily="34" charset="0"/>
            </a:rPr>
            <a:t>D</a:t>
          </a:r>
          <a:r>
            <a:rPr lang="id-ID" sz="2400" i="1" kern="1200" dirty="0" smtClean="0">
              <a:solidFill>
                <a:schemeClr val="tx1"/>
              </a:solidFill>
              <a:latin typeface="Arial Rounded MT Bold" pitchFamily="34" charset="0"/>
            </a:rPr>
            <a:t>olanan </a:t>
          </a:r>
          <a:r>
            <a:rPr lang="en-US" sz="2400" kern="1200" dirty="0" smtClean="0">
              <a:solidFill>
                <a:schemeClr val="tx1"/>
              </a:solidFill>
              <a:latin typeface="Arial Rounded MT Bold" pitchFamily="34" charset="0"/>
            </a:rPr>
            <a:t>A</a:t>
          </a:r>
          <a:r>
            <a:rPr lang="id-ID" sz="2400" kern="1200" dirty="0" smtClean="0">
              <a:solidFill>
                <a:schemeClr val="tx1"/>
              </a:solidFill>
              <a:latin typeface="Arial Rounded MT Bold" pitchFamily="34" charset="0"/>
            </a:rPr>
            <a:t>nak t</a:t>
          </a:r>
          <a:r>
            <a:rPr lang="en-US" sz="2400" kern="1200" dirty="0" smtClean="0">
              <a:solidFill>
                <a:schemeClr val="tx1"/>
              </a:solidFill>
              <a:latin typeface="Arial Rounded MT Bold" pitchFamily="34" charset="0"/>
            </a:rPr>
            <a:t>ah</a:t>
          </a:r>
          <a:r>
            <a:rPr lang="id-ID" sz="2400" kern="1200" dirty="0" smtClean="0">
              <a:solidFill>
                <a:schemeClr val="tx1"/>
              </a:solidFill>
              <a:latin typeface="Arial Rounded MT Bold" pitchFamily="34" charset="0"/>
            </a:rPr>
            <a:t>un 2013?</a:t>
          </a:r>
          <a:endParaRPr lang="id-ID" sz="2400" kern="1200" dirty="0">
            <a:solidFill>
              <a:schemeClr val="tx1"/>
            </a:solidFill>
            <a:latin typeface="Arial Rounded MT Bold" pitchFamily="34" charset="0"/>
          </a:endParaRPr>
        </a:p>
      </dsp:txBody>
      <dsp:txXfrm>
        <a:off x="120692" y="374668"/>
        <a:ext cx="5253933" cy="2231005"/>
      </dsp:txXfrm>
    </dsp:sp>
    <dsp:sp modelId="{AEB5A89E-6A51-4A5A-AB46-3E715C8935D5}">
      <dsp:nvSpPr>
        <dsp:cNvPr id="0" name=""/>
        <dsp:cNvSpPr/>
      </dsp:nvSpPr>
      <dsp:spPr>
        <a:xfrm>
          <a:off x="0" y="4805373"/>
          <a:ext cx="76962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E401EC1-48A5-4299-BCCA-B315F71B6207}">
      <dsp:nvSpPr>
        <dsp:cNvPr id="0" name=""/>
        <dsp:cNvSpPr/>
      </dsp:nvSpPr>
      <dsp:spPr>
        <a:xfrm>
          <a:off x="1835811" y="2905641"/>
          <a:ext cx="5228689" cy="21605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629" tIns="0" rIns="203629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400" kern="1200" dirty="0" smtClean="0">
              <a:solidFill>
                <a:schemeClr val="tx1"/>
              </a:solidFill>
              <a:latin typeface="Arial Rounded MT Bold" pitchFamily="34" charset="0"/>
            </a:rPr>
            <a:t>Adakah nilai-nilai karakter yang terkandung pada bentuk dolanan anak pada Festival </a:t>
          </a:r>
          <a:r>
            <a:rPr lang="en-US" sz="2400" i="1" kern="1200" dirty="0" smtClean="0">
              <a:solidFill>
                <a:schemeClr val="tx1"/>
              </a:solidFill>
              <a:latin typeface="Arial Rounded MT Bold" pitchFamily="34" charset="0"/>
            </a:rPr>
            <a:t>D</a:t>
          </a:r>
          <a:r>
            <a:rPr lang="id-ID" sz="2400" i="1" kern="1200" dirty="0" smtClean="0">
              <a:solidFill>
                <a:schemeClr val="tx1"/>
              </a:solidFill>
              <a:latin typeface="Arial Rounded MT Bold" pitchFamily="34" charset="0"/>
            </a:rPr>
            <a:t>olanan </a:t>
          </a:r>
          <a:r>
            <a:rPr lang="en-US" sz="2400" kern="1200" dirty="0" smtClean="0">
              <a:solidFill>
                <a:schemeClr val="tx1"/>
              </a:solidFill>
              <a:latin typeface="Arial Rounded MT Bold" pitchFamily="34" charset="0"/>
            </a:rPr>
            <a:t>A</a:t>
          </a:r>
          <a:r>
            <a:rPr lang="id-ID" sz="2400" kern="1200" dirty="0" smtClean="0">
              <a:solidFill>
                <a:schemeClr val="tx1"/>
              </a:solidFill>
              <a:latin typeface="Arial Rounded MT Bold" pitchFamily="34" charset="0"/>
            </a:rPr>
            <a:t>nak tahun 2013?</a:t>
          </a:r>
          <a:endParaRPr lang="id-ID" sz="2400" kern="1200" dirty="0">
            <a:solidFill>
              <a:schemeClr val="tx1"/>
            </a:solidFill>
            <a:latin typeface="Arial Rounded MT Bold" pitchFamily="34" charset="0"/>
          </a:endParaRPr>
        </a:p>
      </dsp:txBody>
      <dsp:txXfrm>
        <a:off x="1941280" y="3011110"/>
        <a:ext cx="5017751" cy="194960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9D710D-1DD4-4719-B1E0-B21E7A513314}" type="datetimeFigureOut">
              <a:rPr lang="en-US" smtClean="0"/>
              <a:pPr/>
              <a:t>2/3/2020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167F02-EEFD-498C-9ACC-3C78360BD7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67123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C4AA343-82F4-43EB-9EC4-38D0F4A6383E}" type="datetimeFigureOut">
              <a:rPr lang="en-US" smtClean="0"/>
              <a:pPr/>
              <a:t>2/3/2020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CCBB4B4-2CC9-413E-8DC1-4FC83BE2D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4AA343-82F4-43EB-9EC4-38D0F4A6383E}" type="datetimeFigureOut">
              <a:rPr lang="en-US" smtClean="0"/>
              <a:pPr/>
              <a:t>2/3/2020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CCBB4B4-2CC9-413E-8DC1-4FC83BE2D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1C4AA343-82F4-43EB-9EC4-38D0F4A6383E}" type="datetimeFigureOut">
              <a:rPr lang="en-US" smtClean="0"/>
              <a:pPr/>
              <a:t>2/3/2020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CCBB4B4-2CC9-413E-8DC1-4FC83BE2D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4AA343-82F4-43EB-9EC4-38D0F4A6383E}" type="datetimeFigureOut">
              <a:rPr lang="en-US" smtClean="0"/>
              <a:pPr/>
              <a:t>2/3/2020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CCBB4B4-2CC9-413E-8DC1-4FC83BE2D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C4AA343-82F4-43EB-9EC4-38D0F4A6383E}" type="datetimeFigureOut">
              <a:rPr lang="en-US" smtClean="0"/>
              <a:pPr/>
              <a:t>2/3/2020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CCBB4B4-2CC9-413E-8DC1-4FC83BE2D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4AA343-82F4-43EB-9EC4-38D0F4A6383E}" type="datetimeFigureOut">
              <a:rPr lang="en-US" smtClean="0"/>
              <a:pPr/>
              <a:t>2/3/2020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CCBB4B4-2CC9-413E-8DC1-4FC83BE2D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4AA343-82F4-43EB-9EC4-38D0F4A6383E}" type="datetimeFigureOut">
              <a:rPr lang="en-US" smtClean="0"/>
              <a:pPr/>
              <a:t>2/3/2020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CCBB4B4-2CC9-413E-8DC1-4FC83BE2D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4AA343-82F4-43EB-9EC4-38D0F4A6383E}" type="datetimeFigureOut">
              <a:rPr lang="en-US" smtClean="0"/>
              <a:pPr/>
              <a:t>2/3/2020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CCBB4B4-2CC9-413E-8DC1-4FC83BE2D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C4AA343-82F4-43EB-9EC4-38D0F4A6383E}" type="datetimeFigureOut">
              <a:rPr lang="en-US" smtClean="0"/>
              <a:pPr/>
              <a:t>2/3/2020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CCBB4B4-2CC9-413E-8DC1-4FC83BE2D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4AA343-82F4-43EB-9EC4-38D0F4A6383E}" type="datetimeFigureOut">
              <a:rPr lang="en-US" smtClean="0"/>
              <a:pPr/>
              <a:t>2/3/2020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CCBB4B4-2CC9-413E-8DC1-4FC83BE2D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4AA343-82F4-43EB-9EC4-38D0F4A6383E}" type="datetimeFigureOut">
              <a:rPr lang="en-US" smtClean="0"/>
              <a:pPr/>
              <a:t>2/3/2020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CCBB4B4-2CC9-413E-8DC1-4FC83BE2D2E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1C4AA343-82F4-43EB-9EC4-38D0F4A6383E}" type="datetimeFigureOut">
              <a:rPr lang="en-US" smtClean="0"/>
              <a:pPr/>
              <a:t>2/3/2020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CCBB4B4-2CC9-413E-8DC1-4FC83BE2D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2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29058" y="285728"/>
            <a:ext cx="4614648" cy="2868168"/>
          </a:xfrm>
        </p:spPr>
        <p:txBody>
          <a:bodyPr/>
          <a:lstStyle/>
          <a:p>
            <a:pPr algn="ctr"/>
            <a:r>
              <a:rPr lang="id-ID" sz="4000" dirty="0" smtClean="0">
                <a:solidFill>
                  <a:schemeClr val="bg1"/>
                </a:solidFill>
              </a:rPr>
              <a:t>Materi kuliah public relation </a:t>
            </a:r>
            <a:br>
              <a:rPr lang="id-ID" sz="4000" dirty="0" smtClean="0">
                <a:solidFill>
                  <a:schemeClr val="bg1"/>
                </a:solidFill>
              </a:rPr>
            </a:br>
            <a:r>
              <a:rPr lang="id-ID" sz="4000" dirty="0" smtClean="0">
                <a:solidFill>
                  <a:schemeClr val="bg1"/>
                </a:solidFill>
              </a:rPr>
              <a:t>tatap muka 1</a:t>
            </a:r>
            <a:r>
              <a:rPr lang="en-US" sz="2800" dirty="0" smtClean="0">
                <a:solidFill>
                  <a:schemeClr val="tx1"/>
                </a:solidFill>
              </a:rPr>
              <a:t/>
            </a:r>
            <a:br>
              <a:rPr lang="en-US" sz="2800" dirty="0" smtClean="0">
                <a:solidFill>
                  <a:schemeClr val="tx1"/>
                </a:solidFill>
              </a:rPr>
            </a:b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43042" y="3429000"/>
            <a:ext cx="7696200" cy="2937136"/>
          </a:xfrm>
        </p:spPr>
        <p:txBody>
          <a:bodyPr>
            <a:normAutofit/>
          </a:bodyPr>
          <a:lstStyle/>
          <a:p>
            <a:r>
              <a:rPr lang="id-ID" b="1" dirty="0" smtClean="0"/>
              <a:t>s</a:t>
            </a:r>
          </a:p>
          <a:p>
            <a:endParaRPr lang="id-ID" b="1" dirty="0" smtClean="0"/>
          </a:p>
          <a:p>
            <a:endParaRPr lang="id-ID" b="1" dirty="0" smtClean="0"/>
          </a:p>
          <a:p>
            <a:endParaRPr lang="id-ID" b="1" dirty="0" smtClean="0"/>
          </a:p>
          <a:p>
            <a:pPr algn="ctr"/>
            <a:r>
              <a:rPr lang="id-ID" sz="2800" b="0" dirty="0" smtClean="0">
                <a:solidFill>
                  <a:schemeClr val="bg1"/>
                </a:solidFill>
              </a:rPr>
              <a:t>Oleh:</a:t>
            </a:r>
            <a:endParaRPr lang="en-US" sz="2800" b="0" dirty="0" smtClean="0">
              <a:solidFill>
                <a:schemeClr val="bg1"/>
              </a:solidFill>
            </a:endParaRPr>
          </a:p>
          <a:p>
            <a:pPr algn="ctr"/>
            <a:r>
              <a:rPr lang="id-ID" sz="2800" b="0" dirty="0" smtClean="0">
                <a:solidFill>
                  <a:schemeClr val="bg1"/>
                </a:solidFill>
              </a:rPr>
              <a:t>Dra. Enis Niken Herawati, M.Hum.</a:t>
            </a:r>
            <a:endParaRPr lang="en-US" sz="2800" b="0" dirty="0" smtClean="0">
              <a:solidFill>
                <a:schemeClr val="bg1"/>
              </a:solidFill>
            </a:endParaRPr>
          </a:p>
          <a:p>
            <a:endParaRPr lang="en-US" dirty="0"/>
          </a:p>
        </p:txBody>
      </p:sp>
      <p:pic>
        <p:nvPicPr>
          <p:cNvPr id="4" name="Picture 3" descr="UNY.jpg"/>
          <p:cNvPicPr/>
          <p:nvPr/>
        </p:nvPicPr>
        <p:blipFill>
          <a:blip r:embed="rId2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>
          <a:xfrm>
            <a:off x="357158" y="285728"/>
            <a:ext cx="1805433" cy="1643074"/>
          </a:xfrm>
          <a:prstGeom prst="rect">
            <a:avLst/>
          </a:prstGeom>
        </p:spPr>
      </p:pic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43000" y="1752600"/>
            <a:ext cx="6553200" cy="3352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4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TERIMA KASIH </a:t>
            </a:r>
            <a:endParaRPr lang="id-ID" sz="4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010400" cy="792162"/>
          </a:xfrm>
        </p:spPr>
        <p:txBody>
          <a:bodyPr/>
          <a:lstStyle/>
          <a:p>
            <a:r>
              <a:rPr lang="id-ID" b="1" dirty="0" smtClean="0">
                <a:solidFill>
                  <a:schemeClr val="tx1"/>
                </a:solidFill>
              </a:rPr>
              <a:t>Point </a:t>
            </a:r>
            <a:endParaRPr lang="id-ID" b="1" dirty="0">
              <a:solidFill>
                <a:schemeClr val="tx1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143000"/>
          <a:ext cx="7696200" cy="53308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239000" cy="990600"/>
          </a:xfrm>
        </p:spPr>
        <p:txBody>
          <a:bodyPr>
            <a:normAutofit/>
          </a:bodyPr>
          <a:lstStyle/>
          <a:p>
            <a:pPr lvl="0" algn="ctr"/>
            <a:r>
              <a:rPr lang="id-ID" b="1" dirty="0" smtClean="0">
                <a:solidFill>
                  <a:schemeClr val="accent3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>Pendapat ahli </a:t>
            </a:r>
            <a:endParaRPr lang="en-US" b="1" dirty="0">
              <a:solidFill>
                <a:schemeClr val="accent3">
                  <a:lumMod val="75000"/>
                </a:schemeClr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7696200" cy="5105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d-ID" dirty="0" smtClean="0"/>
              <a:t>Menurut seorang ahli PR, yakni Roberto Simoes, cara berpikir: </a:t>
            </a:r>
          </a:p>
          <a:p>
            <a:r>
              <a:rPr lang="nb-NO" dirty="0" smtClean="0"/>
              <a:t>seorang PR adalah seperti berikut:</a:t>
            </a:r>
          </a:p>
          <a:p>
            <a:r>
              <a:rPr lang="id-ID" dirty="0" smtClean="0"/>
              <a:t>a. PR merupakan suatu proses/integrasi;</a:t>
            </a:r>
          </a:p>
          <a:p>
            <a:r>
              <a:rPr lang="nb-NO" dirty="0" smtClean="0"/>
              <a:t>b. PR merupakan fungsi manajemen;</a:t>
            </a:r>
          </a:p>
          <a:p>
            <a:r>
              <a:rPr lang="id-ID" dirty="0" smtClean="0"/>
              <a:t>c. PR merupakan suatu kegiatan, kreativitas;</a:t>
            </a:r>
          </a:p>
          <a:p>
            <a:r>
              <a:rPr lang="id-ID" dirty="0" smtClean="0"/>
              <a:t>d. PR merupakan suatu profesi;</a:t>
            </a:r>
          </a:p>
          <a:p>
            <a:r>
              <a:rPr lang="id-ID" dirty="0" smtClean="0"/>
              <a:t>e. PRmerupakan suatu tugas dalammultidisiplin ilmu.</a:t>
            </a:r>
            <a:endParaRPr lang="en-US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5038732" cy="800120"/>
          </a:xfrm>
        </p:spPr>
        <p:txBody>
          <a:bodyPr>
            <a:normAutofit/>
          </a:bodyPr>
          <a:lstStyle/>
          <a:p>
            <a:pPr lvl="0" algn="ctr"/>
            <a:r>
              <a:rPr lang="id-ID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Pengertian pr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7239000" cy="484632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id-ID" dirty="0" smtClean="0"/>
              <a:t>Banyak yang mengira bahwa PR hanyalah kegiatan-kegiatan yang tampak, tetapi kenyataannya kegiatan yang tampak oleh publik  justru hanya satu tahap saja dari keseluruhan kegiatan PR yang sebenarnya. Banyak tahap-tahap lain yang lebih dan tidak kelihatan. </a:t>
            </a:r>
          </a:p>
          <a:p>
            <a:pPr algn="just">
              <a:buNone/>
            </a:pPr>
            <a:endParaRPr lang="id-ID" dirty="0" smtClean="0"/>
          </a:p>
          <a:p>
            <a:pPr algn="just">
              <a:buNone/>
            </a:pPr>
            <a:r>
              <a:rPr lang="id-ID" dirty="0" smtClean="0"/>
              <a:t>Mengapa? PR adalah kegiatan atau aktivitas yang proses kegiatannya melalui empat tahap, yaitu</a:t>
            </a:r>
          </a:p>
          <a:p>
            <a:pPr algn="just">
              <a:buNone/>
            </a:pPr>
            <a:r>
              <a:rPr lang="nb-NO" dirty="0" smtClean="0"/>
              <a:t>a. penelitian yang didahului penemuan, analisis, pengolahan data dan</a:t>
            </a:r>
            <a:r>
              <a:rPr lang="id-ID" dirty="0" smtClean="0"/>
              <a:t>sebagainya;</a:t>
            </a:r>
          </a:p>
          <a:p>
            <a:pPr algn="just">
              <a:buNone/>
            </a:pPr>
            <a:r>
              <a:rPr lang="id-ID" dirty="0" smtClean="0"/>
              <a:t>b. perencanaan yang direncanakan;</a:t>
            </a:r>
          </a:p>
          <a:p>
            <a:pPr algn="just">
              <a:buNone/>
            </a:pPr>
            <a:r>
              <a:rPr lang="id-ID" dirty="0" smtClean="0"/>
              <a:t>c. pelaksanaan yang tepat;</a:t>
            </a:r>
          </a:p>
          <a:p>
            <a:pPr algn="just">
              <a:buNone/>
            </a:pPr>
            <a:r>
              <a:rPr lang="id-ID" dirty="0" smtClean="0"/>
              <a:t>d. evaluasi, penilaian setiap tahap dan evaluasi keseluruhan.</a:t>
            </a:r>
            <a:endParaRPr lang="en-US" dirty="0">
              <a:latin typeface="Arial Black" pitchFamily="34" charset="0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7620000" cy="5105400"/>
          </a:xfrm>
        </p:spPr>
        <p:txBody>
          <a:bodyPr>
            <a:normAutofit/>
          </a:bodyPr>
          <a:lstStyle/>
          <a:p>
            <a:r>
              <a:rPr lang="id-ID" sz="2800" dirty="0" smtClean="0"/>
              <a:t>PR merupakan upaya dengan menggunakan informasi, </a:t>
            </a:r>
            <a:r>
              <a:rPr lang="sv-SE" sz="2800" dirty="0" smtClean="0"/>
              <a:t>persuasi, dan penyesuaian, untuk menghidupkan dukungan</a:t>
            </a:r>
            <a:r>
              <a:rPr lang="id-ID" sz="2800" dirty="0" smtClean="0"/>
              <a:t> publik atas suatu kegiatan, atau suatu sebab. (E.L. Berneys, USA, 1956)</a:t>
            </a:r>
          </a:p>
          <a:p>
            <a:pPr>
              <a:buNone/>
            </a:pPr>
            <a:endParaRPr lang="id-ID" sz="2800" b="1" dirty="0" smtClean="0"/>
          </a:p>
          <a:p>
            <a:r>
              <a:rPr lang="nb-NO" sz="2800" dirty="0" smtClean="0"/>
              <a:t>PR merupakan seni dari pengetahuan untuk mengembangkan</a:t>
            </a:r>
            <a:r>
              <a:rPr lang="id-ID" sz="2800" dirty="0" smtClean="0"/>
              <a:t> saling pengertian dan niat baik di antara seseorang,</a:t>
            </a:r>
            <a:r>
              <a:rPr lang="sv-SE" sz="2800" dirty="0" smtClean="0"/>
              <a:t>perusahaan, atau institusi dan publiknya.</a:t>
            </a:r>
            <a:endParaRPr lang="id-ID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Tujuan PR universal :</a:t>
            </a:r>
          </a:p>
          <a:p>
            <a:r>
              <a:rPr lang="id-ID" dirty="0" smtClean="0"/>
              <a:t>Untuk menciptakan , memelihara, memperbaiki citra organisasi </a:t>
            </a:r>
            <a:r>
              <a:rPr lang="id-ID" smtClean="0"/>
              <a:t>di mata publik </a:t>
            </a:r>
            <a:endParaRPr lang="id-ID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3000"/>
            <a:ext cx="8077200" cy="571500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buNone/>
            </a:pPr>
            <a:r>
              <a:rPr lang="id-ID" dirty="0" smtClean="0"/>
              <a:t> </a:t>
            </a:r>
            <a:endParaRPr lang="en-US" dirty="0" smtClean="0"/>
          </a:p>
          <a:p>
            <a:pPr algn="just">
              <a:lnSpc>
                <a:spcPct val="150000"/>
              </a:lnSpc>
              <a:buNone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285728"/>
            <a:ext cx="778671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i-FI" b="1" dirty="0" smtClean="0"/>
              <a:t>Bilamana kita amati kehidupan bermasyarakat dan organisasi di</a:t>
            </a:r>
          </a:p>
          <a:p>
            <a:pPr algn="just"/>
            <a:r>
              <a:rPr lang="id-ID" b="1" dirty="0" smtClean="0"/>
              <a:t>dalam dunia bisnis masih banyak yang berdalih malu kalau tidak</a:t>
            </a:r>
          </a:p>
          <a:p>
            <a:pPr algn="just"/>
            <a:r>
              <a:rPr lang="id-ID" b="1" dirty="0" smtClean="0"/>
              <a:t>berkembang dalam menghadapi situasi yang kompleks ini.</a:t>
            </a:r>
          </a:p>
          <a:p>
            <a:pPr algn="just"/>
            <a:r>
              <a:rPr lang="id-ID" b="1" dirty="0" smtClean="0"/>
              <a:t>Padahal sesuai dengan fungsi PR, perubahan dan perkembangan itu</a:t>
            </a:r>
          </a:p>
          <a:p>
            <a:pPr algn="just"/>
            <a:r>
              <a:rPr lang="id-ID" b="1" dirty="0" smtClean="0"/>
              <a:t>haruslah didasarkan pada pandangan yang sungguh tepat dan benar</a:t>
            </a:r>
          </a:p>
          <a:p>
            <a:pPr algn="just"/>
            <a:r>
              <a:rPr lang="id-ID" b="1" dirty="0" smtClean="0"/>
              <a:t>dalam mengatasi masalah yang kompleks serta dibutuhkan</a:t>
            </a:r>
          </a:p>
          <a:p>
            <a:pPr algn="just"/>
            <a:r>
              <a:rPr lang="id-ID" b="1" dirty="0" smtClean="0"/>
              <a:t>kesadaran untuk menghadapi persoalan tersebut.</a:t>
            </a:r>
            <a:endParaRPr lang="id-ID" b="1" dirty="0"/>
          </a:p>
        </p:txBody>
      </p:sp>
      <p:graphicFrame>
        <p:nvGraphicFramePr>
          <p:cNvPr id="6" name="Diagram 5"/>
          <p:cNvGraphicFramePr/>
          <p:nvPr/>
        </p:nvGraphicFramePr>
        <p:xfrm>
          <a:off x="1000100" y="2571744"/>
          <a:ext cx="5762644" cy="24606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670560"/>
          </a:xfrm>
        </p:spPr>
        <p:txBody>
          <a:bodyPr/>
          <a:lstStyle/>
          <a:p>
            <a:pPr algn="ctr"/>
            <a:r>
              <a:rPr lang="id-ID" dirty="0" smtClean="0">
                <a:solidFill>
                  <a:schemeClr val="bg2">
                    <a:lumMod val="90000"/>
                  </a:schemeClr>
                </a:solidFill>
              </a:rPr>
              <a:t>Manajemen Pr </a:t>
            </a:r>
            <a:endParaRPr lang="id-ID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7696200" cy="5236536"/>
          </a:xfrm>
        </p:spPr>
        <p:txBody>
          <a:bodyPr>
            <a:normAutofit/>
          </a:bodyPr>
          <a:lstStyle/>
          <a:p>
            <a:r>
              <a:rPr lang="id-ID" dirty="0" smtClean="0"/>
              <a:t>memimpin, menangani, mengatur, atau membimbing.</a:t>
            </a:r>
          </a:p>
          <a:p>
            <a:pPr marL="514350" indent="-514350">
              <a:buAutoNum type="arabicPeriod"/>
            </a:pPr>
            <a:r>
              <a:rPr lang="id-ID" dirty="0" smtClean="0"/>
              <a:t>George R. Terry (1972), mendefinisikan manajemen sebagai, "...sebuah</a:t>
            </a:r>
          </a:p>
          <a:p>
            <a:pPr marL="514350" indent="-514350">
              <a:buAutoNum type="arabicPeriod"/>
            </a:pPr>
            <a:r>
              <a:rPr lang="id-ID" dirty="0" smtClean="0"/>
              <a:t>proses yang khas dan terdiri dari tindakan-tindakan seperti: perencanaan, pengorganisasian, pengaktifan dan pengawasan yang </a:t>
            </a:r>
            <a:r>
              <a:rPr lang="fi-FI" dirty="0" smtClean="0"/>
              <a:t>dilakukan untuk menentukan serta mencapai sasaran-sasaran yang telah</a:t>
            </a:r>
            <a:r>
              <a:rPr lang="id-ID" dirty="0" smtClean="0"/>
              <a:t> ditetapkan melalui pemanfaatan sumber daya manusia dan sumber lain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5681674" cy="414318"/>
          </a:xfrm>
        </p:spPr>
        <p:txBody>
          <a:bodyPr>
            <a:normAutofit fontScale="90000"/>
          </a:bodyPr>
          <a:lstStyle/>
          <a:p>
            <a:pPr lvl="0" algn="ctr"/>
            <a:r>
              <a:rPr lang="id-ID" b="1" dirty="0" smtClean="0">
                <a:solidFill>
                  <a:schemeClr val="tx1"/>
                </a:solidFill>
              </a:rPr>
              <a:t>Fungsi pr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7239000" cy="5465136"/>
          </a:xfrm>
        </p:spPr>
        <p:txBody>
          <a:bodyPr>
            <a:normAutofit/>
          </a:bodyPr>
          <a:lstStyle/>
          <a:p>
            <a:r>
              <a:rPr lang="id-ID" dirty="0" smtClean="0"/>
              <a:t>Kegiatan yang bertujuan memperoleh kepercayaan dan etika baik </a:t>
            </a:r>
          </a:p>
          <a:p>
            <a:r>
              <a:rPr lang="id-ID" dirty="0" smtClean="0"/>
              <a:t>Menciptakan opini publik </a:t>
            </a:r>
          </a:p>
          <a:p>
            <a:r>
              <a:rPr lang="id-ID" dirty="0" smtClean="0"/>
              <a:t>Menciptakan harapan supaya seuai dengan tujuan ublik </a:t>
            </a:r>
          </a:p>
          <a:p>
            <a:r>
              <a:rPr lang="id-ID" dirty="0" smtClean="0"/>
              <a:t>Membangun hubungan harmonis bagi organisasi dan </a:t>
            </a:r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autoRev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autoRev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autoRev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1081</TotalTime>
  <Words>404</Words>
  <Application>Microsoft Office PowerPoint</Application>
  <PresentationFormat>On-screen Show (4:3)</PresentationFormat>
  <Paragraphs>55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Opulent</vt:lpstr>
      <vt:lpstr>Materi kuliah public relation  tatap muka 1 </vt:lpstr>
      <vt:lpstr>Point </vt:lpstr>
      <vt:lpstr>Pendapat ahli </vt:lpstr>
      <vt:lpstr>Pengertian pr</vt:lpstr>
      <vt:lpstr>Slide 5</vt:lpstr>
      <vt:lpstr>Slide 6</vt:lpstr>
      <vt:lpstr>Slide 7</vt:lpstr>
      <vt:lpstr>Manajemen Pr </vt:lpstr>
      <vt:lpstr>Fungsi pr</vt:lpstr>
      <vt:lpstr>Slide 10</vt:lpstr>
    </vt:vector>
  </TitlesOfParts>
  <Company>Deftones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NILAI-NILAI KARAKTER YANG TERKANDUNG  DALAM GERAK TARI DOLANAN ANAK  PADA FESTIVAL DOLANAN ANAK  SE-DIY 2013</dc:title>
  <dc:creator>yudi</dc:creator>
  <cp:lastModifiedBy>LENOVO</cp:lastModifiedBy>
  <cp:revision>140</cp:revision>
  <dcterms:created xsi:type="dcterms:W3CDTF">2014-04-17T13:53:51Z</dcterms:created>
  <dcterms:modified xsi:type="dcterms:W3CDTF">2020-02-02T22:35:44Z</dcterms:modified>
</cp:coreProperties>
</file>