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4" r:id="rId4"/>
    <p:sldId id="265" r:id="rId5"/>
    <p:sldId id="27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63" r:id="rId15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F3F"/>
    <a:srgbClr val="DFFC74"/>
    <a:srgbClr val="FFDD71"/>
    <a:srgbClr val="FF3300"/>
    <a:srgbClr val="C80000"/>
    <a:srgbClr val="990000"/>
    <a:srgbClr val="CC0000"/>
    <a:srgbClr val="FFB7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08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19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0017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73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31517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6668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8365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7713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5452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73726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732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7474226" y="0"/>
            <a:ext cx="4717774" cy="68896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tx1">
              <a:lumMod val="85000"/>
              <a:lumOff val="1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814945" y="167792"/>
            <a:ext cx="10377055" cy="924030"/>
          </a:xfrm>
          <a:prstGeom prst="rect">
            <a:avLst/>
          </a:prstGeom>
          <a:solidFill>
            <a:schemeClr val="tx1">
              <a:lumMod val="65000"/>
              <a:lumOff val="35000"/>
              <a:alpha val="89804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2000881" y="279824"/>
            <a:ext cx="735495" cy="69996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24" r="46870" b="40997"/>
          <a:stretch/>
        </p:blipFill>
        <p:spPr>
          <a:xfrm rot="16200000">
            <a:off x="-395732" y="399508"/>
            <a:ext cx="2321487" cy="153002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86" t="36786" r="33450" b="7682"/>
          <a:stretch/>
        </p:blipFill>
        <p:spPr>
          <a:xfrm rot="5400000">
            <a:off x="-174447" y="4595228"/>
            <a:ext cx="2161310" cy="181747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6" t="10439" r="365" b="10163"/>
          <a:stretch/>
        </p:blipFill>
        <p:spPr>
          <a:xfrm>
            <a:off x="0" y="1751690"/>
            <a:ext cx="1652519" cy="267720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80" t="16105" r="24231" b="17730"/>
          <a:stretch/>
        </p:blipFill>
        <p:spPr>
          <a:xfrm rot="5400000">
            <a:off x="344955" y="5130679"/>
            <a:ext cx="1149929" cy="175795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9257"/>
          <a:stretch/>
        </p:blipFill>
        <p:spPr>
          <a:xfrm>
            <a:off x="0" y="1737316"/>
            <a:ext cx="507491" cy="267720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48" t="35105" r="-232" b="-518"/>
          <a:stretch/>
        </p:blipFill>
        <p:spPr>
          <a:xfrm rot="10800000">
            <a:off x="744546" y="-5587"/>
            <a:ext cx="789709" cy="1751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860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4706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889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43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77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829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15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535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rgbClr val="822B00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 userDrawn="1"/>
        </p:nvSpPr>
        <p:spPr>
          <a:xfrm>
            <a:off x="1963614" y="259775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5" t="5173" r="35623" b="18614"/>
          <a:stretch/>
        </p:blipFill>
        <p:spPr>
          <a:xfrm>
            <a:off x="36385" y="173421"/>
            <a:ext cx="1628642" cy="26350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6" r="39119"/>
          <a:stretch/>
        </p:blipFill>
        <p:spPr>
          <a:xfrm>
            <a:off x="23879" y="4727464"/>
            <a:ext cx="1628641" cy="2162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5462" r="10768" b="21463"/>
          <a:stretch/>
        </p:blipFill>
        <p:spPr>
          <a:xfrm>
            <a:off x="44359" y="2805625"/>
            <a:ext cx="1637732" cy="208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962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6BC2-CDD3-4B5E-81C8-364E42DF2F61}" type="datetimeFigureOut">
              <a:rPr lang="id-ID" smtClean="0"/>
              <a:t>25/12/2015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27E78-39BD-40B3-A40D-C769CB90C9C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233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49" r:id="rId2"/>
    <p:sldLayoutId id="2147483650" r:id="rId3"/>
    <p:sldLayoutId id="2147483661" r:id="rId4"/>
    <p:sldLayoutId id="2147483660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51" r:id="rId11"/>
    <p:sldLayoutId id="2147483662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79065" y="0"/>
            <a:ext cx="4844987" cy="6856686"/>
          </a:xfrm>
          <a:prstGeom prst="rect">
            <a:avLst/>
          </a:prstGeom>
          <a:solidFill>
            <a:schemeClr val="bg2">
              <a:lumMod val="90000"/>
              <a:alpha val="6039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58552" y="4013987"/>
            <a:ext cx="7633448" cy="553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d-ID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Oleh: Ikhwanuddin, MT &amp; TIM</a:t>
            </a:r>
            <a:endParaRPr lang="id-ID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" y="0"/>
            <a:ext cx="2662517" cy="6858000"/>
          </a:xfrm>
          <a:prstGeom prst="rect">
            <a:avLst/>
          </a:prstGeom>
          <a:solidFill>
            <a:schemeClr val="tx1">
              <a:lumMod val="85000"/>
              <a:lumOff val="15000"/>
              <a:alpha val="8117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177118" y="1237129"/>
            <a:ext cx="7014881" cy="1403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PANDUAN MENGGAMBAR </a:t>
            </a:r>
            <a:r>
              <a:rPr lang="id-ID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POTONGAN</a:t>
            </a:r>
            <a:endParaRPr lang="id-ID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7118" y="2672727"/>
            <a:ext cx="7014880" cy="5228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d-ID" sz="4800" b="1" spc="50" dirty="0">
              <a:ln w="9525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177118" y="4567781"/>
            <a:ext cx="7014882" cy="23282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d-ID" sz="4800" b="1" spc="50" dirty="0">
              <a:ln w="9525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62519" y="2111189"/>
            <a:ext cx="2221864" cy="370961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3" t="18215" r="19256" b="13120"/>
          <a:stretch/>
        </p:blipFill>
        <p:spPr>
          <a:xfrm>
            <a:off x="2566636" y="2675965"/>
            <a:ext cx="2301199" cy="313343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6" t="-10328" r="52206" b="3"/>
          <a:stretch/>
        </p:blipFill>
        <p:spPr>
          <a:xfrm>
            <a:off x="440909" y="2353236"/>
            <a:ext cx="2235312" cy="3467564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40909" y="2111188"/>
            <a:ext cx="2238156" cy="5875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90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5409" y="2096900"/>
            <a:ext cx="5829300" cy="41433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09: Tambahkan garis arsir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15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101" y="1746436"/>
            <a:ext cx="6686550" cy="46291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10: Tambahkan garis dimensi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6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05" y="1555936"/>
            <a:ext cx="6657975" cy="50101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10: Tambahkan Keterangan gambar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46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489" y="1544170"/>
            <a:ext cx="6286500" cy="4953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11: Tambahkan Nama gambar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36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42447" y="2803562"/>
            <a:ext cx="10349551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5400" b="1" i="1" dirty="0" smtClean="0">
                <a:ln w="12700" cmpd="sng">
                  <a:noFill/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Terima Kasih.........</a:t>
            </a:r>
            <a:endParaRPr lang="en-US" sz="5400" b="1" i="1" dirty="0">
              <a:ln w="12700" cmpd="sng">
                <a:noFill/>
                <a:prstDash val="solid"/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SELESAI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9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01: Proyeksi Denah-Tampak</a:t>
            </a:r>
            <a:endParaRPr lang="id-ID" sz="40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2"/>
          <a:stretch/>
        </p:blipFill>
        <p:spPr>
          <a:xfrm>
            <a:off x="4787152" y="1558083"/>
            <a:ext cx="4518212" cy="49815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28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6"/>
          <a:stretch/>
        </p:blipFill>
        <p:spPr>
          <a:xfrm>
            <a:off x="4652681" y="1537727"/>
            <a:ext cx="4334436" cy="50196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02: Ubah Tampak-Potongan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32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2"/>
          <a:stretch/>
        </p:blipFill>
        <p:spPr>
          <a:xfrm>
            <a:off x="4867834" y="1443598"/>
            <a:ext cx="3900207" cy="50196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03: Hapus Garis Proyeksi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86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933" y="1801905"/>
            <a:ext cx="7334250" cy="4572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04: Tambahkan Balok Sloof &amp; Ring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43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611" y="1547250"/>
            <a:ext cx="5734050" cy="50006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05: Tambahkan Pot. Pondasi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19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8667" y="2063564"/>
            <a:ext cx="5676900" cy="42100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06: Lengkapi garis balok dan lantai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61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293" y="2105865"/>
            <a:ext cx="5791200" cy="39909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07: Tambahkan garis Usuk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58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316" y="2081772"/>
            <a:ext cx="5686425" cy="42005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689412" y="259307"/>
            <a:ext cx="9502586" cy="66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bg1"/>
                </a:solidFill>
              </a:rPr>
              <a:t>LANGKAH 08: Gambar pintu jendela yang tampak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38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1819</TotalTime>
  <Words>91</Words>
  <Application>Microsoft Office PowerPoint</Application>
  <PresentationFormat>Widescreen</PresentationFormat>
  <Paragraphs>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debu gurun</dc:creator>
  <cp:lastModifiedBy>debu gurun</cp:lastModifiedBy>
  <cp:revision>48</cp:revision>
  <dcterms:created xsi:type="dcterms:W3CDTF">2015-12-13T07:20:23Z</dcterms:created>
  <dcterms:modified xsi:type="dcterms:W3CDTF">2015-12-25T17:24:38Z</dcterms:modified>
</cp:coreProperties>
</file>