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D15D-12FA-49B4-ABF9-22E808683D5A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34B1-826D-4469-804E-18DCE50F3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D15D-12FA-49B4-ABF9-22E808683D5A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34B1-826D-4469-804E-18DCE50F3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D15D-12FA-49B4-ABF9-22E808683D5A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34B1-826D-4469-804E-18DCE50F3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D15D-12FA-49B4-ABF9-22E808683D5A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34B1-826D-4469-804E-18DCE50F3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D15D-12FA-49B4-ABF9-22E808683D5A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34B1-826D-4469-804E-18DCE50F3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D15D-12FA-49B4-ABF9-22E808683D5A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34B1-826D-4469-804E-18DCE50F3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D15D-12FA-49B4-ABF9-22E808683D5A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34B1-826D-4469-804E-18DCE50F3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D15D-12FA-49B4-ABF9-22E808683D5A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34B1-826D-4469-804E-18DCE50F3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D15D-12FA-49B4-ABF9-22E808683D5A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34B1-826D-4469-804E-18DCE50F3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D15D-12FA-49B4-ABF9-22E808683D5A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34B1-826D-4469-804E-18DCE50F3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8D15D-12FA-49B4-ABF9-22E808683D5A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534B1-826D-4469-804E-18DCE50F3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8D15D-12FA-49B4-ABF9-22E808683D5A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534B1-826D-4469-804E-18DCE50F30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smtClean="0"/>
              <a:t>VOCAL DALAM PUBLIC SPEAKING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Tempo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Tempo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kecepatan</a:t>
            </a:r>
            <a:r>
              <a:rPr lang="en-US" dirty="0"/>
              <a:t>, agar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membosankan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sebaiknya</a:t>
            </a:r>
            <a:r>
              <a:rPr lang="en-US" dirty="0"/>
              <a:t> </a:t>
            </a: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tempo yang </a:t>
            </a:r>
            <a:r>
              <a:rPr lang="en-US" dirty="0" err="1"/>
              <a:t>berbeda-beda</a:t>
            </a:r>
            <a:r>
              <a:rPr lang="en-US" dirty="0"/>
              <a:t>.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tempo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pembangkit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pemberi</a:t>
            </a:r>
            <a:r>
              <a:rPr lang="en-US" dirty="0"/>
              <a:t> </a:t>
            </a:r>
            <a:r>
              <a:rPr lang="en-US" dirty="0" err="1"/>
              <a:t>pujian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bertutur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nada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teknaan</a:t>
            </a:r>
            <a:r>
              <a:rPr lang="en-US" dirty="0"/>
              <a:t> kata yang </a:t>
            </a:r>
            <a:r>
              <a:rPr lang="en-US" dirty="0" err="1"/>
              <a:t>keras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ajakan</a:t>
            </a:r>
            <a:r>
              <a:rPr lang="en-US" dirty="0"/>
              <a:t> </a:t>
            </a:r>
            <a:r>
              <a:rPr lang="en-US" dirty="0" err="1"/>
              <a:t>bicara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nada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terkesan</a:t>
            </a:r>
            <a:r>
              <a:rPr lang="en-US" dirty="0"/>
              <a:t> </a:t>
            </a:r>
            <a:r>
              <a:rPr lang="en-US" dirty="0" err="1"/>
              <a:t>marah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Jeda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Jeda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pembicaraan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Charles Bonar </a:t>
            </a:r>
            <a:r>
              <a:rPr lang="en-US" dirty="0" err="1"/>
              <a:t>sirait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irama</a:t>
            </a:r>
            <a:r>
              <a:rPr lang="en-US" dirty="0"/>
              <a:t> </a:t>
            </a:r>
            <a:r>
              <a:rPr lang="en-US" dirty="0" err="1"/>
              <a:t>bicara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jeda</a:t>
            </a:r>
            <a:r>
              <a:rPr lang="en-US" dirty="0"/>
              <a:t> public speaker </a:t>
            </a:r>
            <a:r>
              <a:rPr lang="en-US" dirty="0" err="1"/>
              <a:t>dituntut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mengamati</a:t>
            </a:r>
            <a:r>
              <a:rPr lang="en-US" dirty="0"/>
              <a:t> para </a:t>
            </a:r>
            <a:r>
              <a:rPr lang="en-US" dirty="0" err="1"/>
              <a:t>audiens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menunggu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melanjutkan</a:t>
            </a:r>
            <a:r>
              <a:rPr lang="en-US" dirty="0"/>
              <a:t> </a:t>
            </a:r>
            <a:r>
              <a:rPr lang="en-US" dirty="0" err="1" smtClean="0"/>
              <a:t>bicara</a:t>
            </a:r>
            <a:endParaRPr lang="en-US" dirty="0"/>
          </a:p>
          <a:p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Jeda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tenang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jeda</a:t>
            </a:r>
            <a:r>
              <a:rPr lang="en-US" dirty="0"/>
              <a:t> </a:t>
            </a:r>
            <a:r>
              <a:rPr lang="en-US" dirty="0" err="1"/>
              <a:t>paru-paru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beristirahat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sejenak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nafas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teratur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Pitch</a:t>
            </a:r>
            <a:endParaRPr lang="en-US" dirty="0"/>
          </a:p>
          <a:p>
            <a:r>
              <a:rPr lang="en-US" dirty="0" err="1"/>
              <a:t>Kecepatan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publics </a:t>
            </a:r>
            <a:r>
              <a:rPr lang="en-US" dirty="0" err="1"/>
              <a:t>peaker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kecepatan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mempertegas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yang </a:t>
            </a:r>
            <a:r>
              <a:rPr lang="en-US" dirty="0" err="1"/>
              <a:t>disampaikan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tegak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picth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terkontrol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mengitung</a:t>
            </a:r>
            <a:r>
              <a:rPr lang="en-US" dirty="0"/>
              <a:t> 1-10 </a:t>
            </a:r>
            <a:r>
              <a:rPr lang="en-US" dirty="0" err="1"/>
              <a:t>dari</a:t>
            </a:r>
            <a:r>
              <a:rPr lang="en-US" dirty="0"/>
              <a:t> nada </a:t>
            </a:r>
            <a:r>
              <a:rPr lang="en-US" dirty="0" err="1"/>
              <a:t>terendah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sebaliknya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public speaker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melatih</a:t>
            </a:r>
            <a:r>
              <a:rPr lang="en-US" dirty="0"/>
              <a:t> </a:t>
            </a:r>
            <a:r>
              <a:rPr lang="en-US" dirty="0" err="1"/>
              <a:t>kemapuan</a:t>
            </a:r>
            <a:r>
              <a:rPr lang="en-US" dirty="0"/>
              <a:t> nada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suaranya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berbicara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b="1" dirty="0" err="1"/>
              <a:t>Colour</a:t>
            </a:r>
            <a:r>
              <a:rPr lang="en-US" b="1" dirty="0"/>
              <a:t> (</a:t>
            </a:r>
            <a:r>
              <a:rPr lang="en-US" b="1" dirty="0" err="1"/>
              <a:t>kualitas</a:t>
            </a:r>
            <a:r>
              <a:rPr lang="en-US" b="1" dirty="0"/>
              <a:t> </a:t>
            </a:r>
            <a:r>
              <a:rPr lang="en-US" b="1" dirty="0" err="1"/>
              <a:t>suara</a:t>
            </a:r>
            <a:r>
              <a:rPr lang="en-US" b="1" dirty="0" smtClean="0"/>
              <a:t>)</a:t>
            </a:r>
            <a:endParaRPr lang="en-US" dirty="0"/>
          </a:p>
          <a:p>
            <a:r>
              <a:rPr lang="en-US" dirty="0" err="1"/>
              <a:t>Masing-masing</a:t>
            </a:r>
            <a:r>
              <a:rPr lang="en-US" dirty="0"/>
              <a:t> orang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yang </a:t>
            </a:r>
            <a:r>
              <a:rPr lang="en-US" dirty="0" err="1"/>
              <a:t>serah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ringan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yang </a:t>
            </a:r>
            <a:r>
              <a:rPr lang="en-US" dirty="0" err="1"/>
              <a:t>berbass</a:t>
            </a:r>
            <a:r>
              <a:rPr lang="en-US" dirty="0"/>
              <a:t>. </a:t>
            </a:r>
            <a:r>
              <a:rPr lang="en-US" dirty="0" err="1"/>
              <a:t>Dalm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penyampian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perasaaan</a:t>
            </a:r>
            <a:r>
              <a:rPr lang="en-US" dirty="0"/>
              <a:t> </a:t>
            </a:r>
            <a:r>
              <a:rPr lang="en-US" dirty="0" err="1"/>
              <a:t>kadang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,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senang</a:t>
            </a:r>
            <a:r>
              <a:rPr lang="en-US" dirty="0"/>
              <a:t>, </a:t>
            </a:r>
            <a:r>
              <a:rPr lang="en-US" dirty="0" err="1"/>
              <a:t>sedih</a:t>
            </a:r>
            <a:r>
              <a:rPr lang="en-US" dirty="0"/>
              <a:t>, </a:t>
            </a:r>
            <a:r>
              <a:rPr lang="en-US" dirty="0" err="1"/>
              <a:t>marah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gembira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yang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public speaker.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235</Words>
  <Application>WPS Presentation</Application>
  <PresentationFormat>Custom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VOCAL DALAM PUBLIC SPEAKING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VOCAL DALAM PUBLIC SPEAKING</dc:title>
  <dc:creator>Acer E11</dc:creator>
  <cp:lastModifiedBy>ASUS</cp:lastModifiedBy>
  <cp:revision>14</cp:revision>
  <dcterms:created xsi:type="dcterms:W3CDTF">2018-03-22T01:19:00Z</dcterms:created>
  <dcterms:modified xsi:type="dcterms:W3CDTF">2019-12-01T04:44:10Z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