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8352-66EC-4DA3-A51A-91D0A3132FB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BF79-CA31-4B81-8BE3-1E5BFC1E31C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8352-66EC-4DA3-A51A-91D0A3132FB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BF79-CA31-4B81-8BE3-1E5BFC1E31C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8352-66EC-4DA3-A51A-91D0A3132FB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BF79-CA31-4B81-8BE3-1E5BFC1E31C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8352-66EC-4DA3-A51A-91D0A3132FB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BF79-CA31-4B81-8BE3-1E5BFC1E31C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8352-66EC-4DA3-A51A-91D0A3132FB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BF79-CA31-4B81-8BE3-1E5BFC1E31C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8352-66EC-4DA3-A51A-91D0A3132FB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BF79-CA31-4B81-8BE3-1E5BFC1E31C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8352-66EC-4DA3-A51A-91D0A3132FB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BF79-CA31-4B81-8BE3-1E5BFC1E31C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8352-66EC-4DA3-A51A-91D0A3132FB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BF79-CA31-4B81-8BE3-1E5BFC1E31C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8352-66EC-4DA3-A51A-91D0A3132FB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BF79-CA31-4B81-8BE3-1E5BFC1E31C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8352-66EC-4DA3-A51A-91D0A3132FB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BF79-CA31-4B81-8BE3-1E5BFC1E31C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8352-66EC-4DA3-A51A-91D0A3132FB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BF79-CA31-4B81-8BE3-1E5BFC1E31C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88352-66EC-4DA3-A51A-91D0A3132FB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0BF79-CA31-4B81-8BE3-1E5BFC1E31C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How to </a:t>
            </a:r>
            <a:r>
              <a:rPr lang="en-ID" altLang="id-ID" dirty="0" smtClean="0"/>
              <a:t>C</a:t>
            </a:r>
            <a:r>
              <a:rPr lang="id-ID" dirty="0" smtClean="0"/>
              <a:t>onnect </a:t>
            </a:r>
            <a:r>
              <a:rPr lang="en-ID" altLang="id-ID" dirty="0" smtClean="0"/>
              <a:t>W</a:t>
            </a:r>
            <a:r>
              <a:rPr lang="id-ID" dirty="0" smtClean="0"/>
              <a:t>ith </a:t>
            </a:r>
            <a:r>
              <a:rPr lang="en-ID" altLang="id-ID" dirty="0" smtClean="0"/>
              <a:t>A</a:t>
            </a:r>
            <a:r>
              <a:rPr lang="id-ID" dirty="0" smtClean="0"/>
              <a:t>udience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  <a:p>
            <a:r>
              <a:rPr lang="en-ID" altLang="en-US"/>
              <a:t>Siti Machmiyah, M.A</a:t>
            </a:r>
            <a:endParaRPr lang="en-ID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Thanks to Your Audience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d-ID" sz="3600" dirty="0" smtClean="0"/>
              <a:t>Mengikuti meeting atau event membutuhkan waktu dan energi. Anda memahami audiens memiliki kesibukan masing masing. Berikan ucapan terimakasih yang paling tulus pada audiens ata s waktu dan energi mereka untuk menghadiri acara Anda. Lakukan di awal sesi, audiens akan merasa mengerti dan dihargai.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Senyum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d-ID" dirty="0" smtClean="0"/>
              <a:t>Audiens adalah cermin dari pembicara.</a:t>
            </a:r>
            <a:endParaRPr lang="id-ID" dirty="0" smtClean="0"/>
          </a:p>
          <a:p>
            <a:r>
              <a:rPr lang="id-ID" dirty="0" smtClean="0"/>
              <a:t>Secara alami, jika anda tersenyu pada audiens, mereka akan tersenyum balik untuk Anda.</a:t>
            </a:r>
            <a:endParaRPr lang="id-ID" dirty="0" smtClean="0"/>
          </a:p>
          <a:p>
            <a:r>
              <a:rPr lang="id-ID" dirty="0" smtClean="0"/>
              <a:t>Senyum dapat mengubah mood seseorang dari bosan, sedih, tidak bertenaga  menjadi senang dan bahagia. Senyum Anda adalah sedekah untuk audiens.</a:t>
            </a:r>
            <a:endParaRPr lang="en-US" dirty="0"/>
          </a:p>
        </p:txBody>
      </p:sp>
      <p:pic>
        <p:nvPicPr>
          <p:cNvPr id="4" name="Content Placeholder 3" descr="9ij-300x167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6351905" y="1691005"/>
            <a:ext cx="4412615" cy="3921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THE PREP Formula (Bryan Tracy)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Point Of View (saat ini PS sangat dibut</a:t>
            </a:r>
            <a:r>
              <a:rPr lang="en-ID" altLang="id-ID" dirty="0" smtClean="0"/>
              <a:t>u</a:t>
            </a:r>
            <a:r>
              <a:rPr lang="id-ID" dirty="0" smtClean="0"/>
              <a:t>hkan untuk membawa seseorang menuju kesuksesan)</a:t>
            </a:r>
            <a:endParaRPr lang="id-ID" dirty="0" smtClean="0"/>
          </a:p>
          <a:p>
            <a:r>
              <a:rPr lang="id-ID" dirty="0" smtClean="0"/>
              <a:t>Reason ( alasan untuk mempertajam POV)</a:t>
            </a:r>
            <a:endParaRPr lang="id-ID" dirty="0" smtClean="0"/>
          </a:p>
          <a:p>
            <a:r>
              <a:rPr lang="id-ID" dirty="0" smtClean="0"/>
              <a:t>Example (Menurut...)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D" altLang="en-US" sz="5400"/>
          </a:p>
          <a:p>
            <a:pPr marL="0" indent="0" algn="ctr">
              <a:buNone/>
            </a:pPr>
            <a:endParaRPr lang="en-ID" altLang="en-US" sz="5400"/>
          </a:p>
          <a:p>
            <a:pPr marL="0" indent="0" algn="ctr">
              <a:buNone/>
            </a:pPr>
            <a:r>
              <a:rPr lang="en-ID" altLang="en-US" sz="5400"/>
              <a:t>TERIMAKASIH</a:t>
            </a:r>
            <a:endParaRPr lang="en-ID" altLang="en-US" sz="5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Powerful speaker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823907" y="2511380"/>
            <a:ext cx="4725518" cy="31939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Untuk membangun komunikasi, batlah rapport – relationship</a:t>
            </a:r>
            <a:endParaRPr lang="id-ID" dirty="0" smtClean="0"/>
          </a:p>
          <a:p>
            <a:r>
              <a:rPr lang="id-ID" dirty="0" smtClean="0"/>
              <a:t>Building rapport = building relationship</a:t>
            </a:r>
            <a:endParaRPr lang="id-ID" dirty="0" smtClean="0"/>
          </a:p>
          <a:p>
            <a:r>
              <a:rPr lang="id-ID" dirty="0" smtClean="0"/>
              <a:t>Rapport digunakan untuk membangun kepercayaan dan menimimalkan hambatan komunikasi</a:t>
            </a:r>
            <a:endParaRPr lang="id-ID" dirty="0" smtClean="0"/>
          </a:p>
          <a:p>
            <a:r>
              <a:rPr lang="id-ID" dirty="0" smtClean="0"/>
              <a:t>Saat Anda terhubung dengan audience secara emosi, mereka akan ikut berpartisipasi, mempercaya dan menyadari manfaat topik yg Anda sampaikan</a:t>
            </a:r>
            <a:endParaRPr lang="id-ID" dirty="0" smtClean="0"/>
          </a:p>
          <a:p>
            <a:r>
              <a:rPr lang="id-ID" dirty="0" smtClean="0"/>
              <a:t>Stage hypnotic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KNOW YOUR AUDIENCE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proses assesment (training), beberapa hal yang harus dimengerti sebelum tampil :</a:t>
            </a:r>
            <a:endParaRPr lang="id-ID" dirty="0" smtClean="0"/>
          </a:p>
          <a:p>
            <a:r>
              <a:rPr lang="id-ID" dirty="0" smtClean="0"/>
              <a:t>A. Usia</a:t>
            </a:r>
            <a:endParaRPr lang="id-ID" dirty="0" smtClean="0"/>
          </a:p>
          <a:p>
            <a:r>
              <a:rPr lang="id-ID" dirty="0" smtClean="0"/>
              <a:t>B. Jenis Kelamin</a:t>
            </a:r>
            <a:endParaRPr lang="id-ID" dirty="0" smtClean="0"/>
          </a:p>
          <a:p>
            <a:r>
              <a:rPr lang="id-ID" dirty="0" smtClean="0"/>
              <a:t>C. Jumlah Peserta</a:t>
            </a:r>
            <a:endParaRPr lang="id-ID" dirty="0" smtClean="0"/>
          </a:p>
          <a:p>
            <a:r>
              <a:rPr lang="id-ID" dirty="0" smtClean="0"/>
              <a:t>D. Asal Peserta</a:t>
            </a:r>
            <a:endParaRPr lang="id-ID" dirty="0" smtClean="0"/>
          </a:p>
          <a:p>
            <a:r>
              <a:rPr lang="id-ID" dirty="0" smtClean="0"/>
              <a:t>E. Pekerjaan</a:t>
            </a:r>
            <a:endParaRPr lang="id-ID" dirty="0" smtClean="0"/>
          </a:p>
          <a:p>
            <a:r>
              <a:rPr lang="id-ID" dirty="0" smtClean="0"/>
              <a:t>F. Alasan mengikuti Event Anda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“Bapak ibu yang berasal dari Jawa, silahkan berdiri”</a:t>
            </a:r>
            <a:endParaRPr lang="id-ID" dirty="0" smtClean="0"/>
          </a:p>
          <a:p>
            <a:r>
              <a:rPr lang="id-ID" dirty="0" smtClean="0"/>
              <a:t>“Mas Mba yang dari Jogja, mana suaranya!”</a:t>
            </a:r>
            <a:endParaRPr lang="id-ID" dirty="0" smtClean="0"/>
          </a:p>
          <a:p>
            <a:endParaRPr lang="id-ID" dirty="0"/>
          </a:p>
          <a:p>
            <a:r>
              <a:rPr lang="id-ID" dirty="0" smtClean="0"/>
              <a:t>Setelah itu perkuat impresi Anda dengan menatap dan mendekatkan diri kepada orang yang merespon perintah Anda. Ketika audiens merasa Anda mengenal mereka dengan baik, rapport sudah terbangun.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ASK THE RIGHT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Ketika pembicara bertanya pada audiens, audiens akan merasakan bahwa mereka terlibat dalam show, bukan sekedar menonton.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Kalimat tanya sebaiknya simpel sesuai keadaan audiens :</a:t>
            </a:r>
            <a:endParaRPr lang="id-ID" dirty="0" smtClean="0"/>
          </a:p>
          <a:p>
            <a:pPr marL="514350" indent="-514350">
              <a:buAutoNum type="arabicPeriod"/>
            </a:pPr>
            <a:r>
              <a:rPr lang="id-ID" dirty="0" smtClean="0"/>
              <a:t>Siapa yang sedang bahagia katakan saya!</a:t>
            </a:r>
            <a:endParaRPr lang="id-ID" dirty="0" smtClean="0"/>
          </a:p>
          <a:p>
            <a:pPr marL="514350" indent="-514350">
              <a:buAutoNum type="arabicPeriod"/>
            </a:pPr>
            <a:r>
              <a:rPr lang="id-ID" dirty="0" smtClean="0"/>
              <a:t>Siapa di antara teman teman disini yang ingin mencapai kesuksesan tertinggi ? Katakan Hai !</a:t>
            </a:r>
            <a:endParaRPr lang="id-ID" dirty="0" smtClean="0"/>
          </a:p>
          <a:p>
            <a:pPr marL="514350" indent="-514350">
              <a:buAutoNum type="arabicPeriod"/>
            </a:pPr>
            <a:r>
              <a:rPr lang="id-ID" dirty="0" smtClean="0"/>
              <a:t>Siapa diantara Anda yang merasa takut jika akan berbicara di depan umum? Angkat tangannya katakan Saya!</a:t>
            </a:r>
            <a:endParaRPr lang="id-ID" dirty="0" smtClean="0"/>
          </a:p>
          <a:p>
            <a:pPr marL="514350" indent="-514350">
              <a:buAutoNum type="arabicPeriod"/>
            </a:pPr>
            <a:r>
              <a:rPr lang="id-ID" dirty="0" smtClean="0"/>
              <a:t>Siapa yang pengen usaha tapi masih bingung usaha apa?</a:t>
            </a:r>
            <a:endParaRPr lang="id-ID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Give Sign with Eye 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Berikan kontak mata secara menyeluruh pada audiens. </a:t>
            </a:r>
            <a:endParaRPr lang="id-ID" dirty="0" smtClean="0"/>
          </a:p>
          <a:p>
            <a:r>
              <a:rPr lang="id-ID" dirty="0" smtClean="0"/>
              <a:t>Menghindari kontak mata sering diartikan dengan kurang yakin terhadap diri sendiri.</a:t>
            </a:r>
            <a:endParaRPr lang="id-ID" dirty="0" smtClean="0"/>
          </a:p>
          <a:p>
            <a:r>
              <a:rPr lang="id-ID" dirty="0" smtClean="0"/>
              <a:t>Memutus kontak mata dengan audiens berarti memutuskan hubungan dengan mereka.</a:t>
            </a:r>
            <a:endParaRPr lang="id-ID" dirty="0" smtClean="0"/>
          </a:p>
          <a:p>
            <a:r>
              <a:rPr lang="id-ID" dirty="0" smtClean="0"/>
              <a:t>Ketika Anda memutuskan kontak mata, Anda akan kehilangan kepercayaan mereka.</a:t>
            </a:r>
            <a:endParaRPr lang="id-ID" dirty="0" smtClean="0"/>
          </a:p>
          <a:p>
            <a:r>
              <a:rPr lang="id-ID" dirty="0" smtClean="0"/>
              <a:t>Tahan tatapan Anda pada salah satu audiens selama 5 – 7 detik kemudian bergeser pada audiens. Kontak mata sangat membantu membangun rapport.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Kontak mata membuat mereka merasa “bertautan” dengan pembicara.</a:t>
            </a:r>
            <a:endParaRPr lang="id-ID" dirty="0" smtClean="0"/>
          </a:p>
          <a:p>
            <a:r>
              <a:rPr lang="id-ID" dirty="0" smtClean="0"/>
              <a:t>Jangan berhenti hanya pada 1 atau 2 orang audiens saja, tetapi tatap semua audiens.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Buat audiens menyukai 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Semakin audiens menyukai Anda, semakin besar mereka mau belajar dari Anda. </a:t>
            </a:r>
            <a:endParaRPr lang="id-ID" dirty="0"/>
          </a:p>
          <a:p>
            <a:r>
              <a:rPr lang="id-ID" dirty="0" smtClean="0"/>
              <a:t>Salah satu caranya adalah memberikan perhatian (ask the right quetion) dan pahami keadaan mereka.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2933</Words>
  <Application>WPS Presentation</Application>
  <PresentationFormat>Widescreen</PresentationFormat>
  <Paragraphs>73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How to Connect with Audience</vt:lpstr>
      <vt:lpstr>Powerful speaker</vt:lpstr>
      <vt:lpstr>PowerPoint 演示文稿</vt:lpstr>
      <vt:lpstr>KNOW YOUR AUDIENCE</vt:lpstr>
      <vt:lpstr>PowerPoint 演示文稿</vt:lpstr>
      <vt:lpstr>ASK THE RIGHT QUESTION</vt:lpstr>
      <vt:lpstr>Give Sign with Eye contact</vt:lpstr>
      <vt:lpstr>PowerPoint 演示文稿</vt:lpstr>
      <vt:lpstr>Buat audiens menyukai Anda</vt:lpstr>
      <vt:lpstr>Thanks to Your Audience</vt:lpstr>
      <vt:lpstr>Senyum</vt:lpstr>
      <vt:lpstr>THE PREP Formula (Bryan Tracy)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 E11</dc:creator>
  <cp:lastModifiedBy>user</cp:lastModifiedBy>
  <cp:revision>21</cp:revision>
  <dcterms:created xsi:type="dcterms:W3CDTF">2018-04-26T00:32:00Z</dcterms:created>
  <dcterms:modified xsi:type="dcterms:W3CDTF">2018-08-13T01:35:31Z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1033-10.2.0.7456</vt:lpwstr>
  </property>
</Properties>
</file>