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6669CBD-CC22-4DCF-99B7-9A23A96CB7F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3B22A0F-319E-496B-A7D3-0BFDD43AB0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Public Speaking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AcmeFont" pitchFamily="2" charset="0"/>
              </a:rPr>
              <a:t>Bicara</a:t>
            </a:r>
            <a:r>
              <a:rPr lang="en-US" dirty="0" smtClean="0">
                <a:latin typeface="AcmeFont" pitchFamily="2" charset="0"/>
              </a:rPr>
              <a:t> di </a:t>
            </a:r>
            <a:r>
              <a:rPr lang="en-US" dirty="0" err="1" smtClean="0">
                <a:latin typeface="AcmeFont" pitchFamily="2" charset="0"/>
              </a:rPr>
              <a:t>depan</a:t>
            </a:r>
            <a:r>
              <a:rPr lang="en-US" dirty="0" smtClean="0">
                <a:latin typeface="AcmeFont" pitchFamily="2" charset="0"/>
              </a:rPr>
              <a:t> </a:t>
            </a:r>
            <a:r>
              <a:rPr lang="en-US" dirty="0" err="1" smtClean="0">
                <a:latin typeface="AcmeFont" pitchFamily="2" charset="0"/>
              </a:rPr>
              <a:t>publik</a:t>
            </a:r>
            <a:r>
              <a:rPr lang="en-US" dirty="0" smtClean="0">
                <a:latin typeface="AcmeFont" pitchFamily="2" charset="0"/>
              </a:rPr>
              <a:t> </a:t>
            </a:r>
            <a:r>
              <a:rPr lang="en-US" dirty="0" err="1" smtClean="0">
                <a:latin typeface="AcmeFont" pitchFamily="2" charset="0"/>
              </a:rPr>
              <a:t>seperti</a:t>
            </a:r>
            <a:r>
              <a:rPr lang="en-US" dirty="0" smtClean="0">
                <a:latin typeface="AcmeFont" pitchFamily="2" charset="0"/>
              </a:rPr>
              <a:t> </a:t>
            </a:r>
            <a:r>
              <a:rPr lang="en-US" dirty="0" err="1" smtClean="0">
                <a:latin typeface="AcmeFont" pitchFamily="2" charset="0"/>
              </a:rPr>
              <a:t>ngobrol</a:t>
            </a:r>
            <a:r>
              <a:rPr lang="en-US" dirty="0" smtClean="0">
                <a:latin typeface="AcmeFont" pitchFamily="2" charset="0"/>
              </a:rPr>
              <a:t> </a:t>
            </a:r>
            <a:r>
              <a:rPr lang="en-US" dirty="0" err="1" smtClean="0">
                <a:latin typeface="AcmeFont" pitchFamily="2" charset="0"/>
              </a:rPr>
              <a:t>biasa</a:t>
            </a:r>
            <a:endParaRPr lang="en-US" dirty="0">
              <a:latin typeface="AcmeFo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3124200"/>
            <a:ext cx="35052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1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	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AcmeFont" pitchFamily="2" charset="0"/>
              </a:rPr>
              <a:t>KUASAI TOPIK YANG AKAN DISAMPAIKAN</a:t>
            </a:r>
          </a:p>
          <a:p>
            <a:r>
              <a:rPr lang="en-US" dirty="0" smtClean="0">
                <a:latin typeface="AcmeFont" pitchFamily="2" charset="0"/>
              </a:rPr>
              <a:t>(JANGAN BERBICARA DI DEPAN PUBLIK TENTANG MASALAH YANG TIDAK DIKUASAI)</a:t>
            </a:r>
            <a:endParaRPr lang="en-US" dirty="0">
              <a:latin typeface="AcmeFo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dirty="0" smtClean="0">
              <a:latin typeface="AcmeFont" pitchFamily="2" charset="0"/>
            </a:endParaRPr>
          </a:p>
          <a:p>
            <a:endParaRPr lang="en-US" b="1" dirty="0">
              <a:latin typeface="AcmeFont" pitchFamily="2" charset="0"/>
            </a:endParaRP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KENALI SIAPA PENDENGARNYA</a:t>
            </a:r>
          </a:p>
          <a:p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3124200"/>
            <a:ext cx="50196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SEBELUM TAMPIL, TATAP MATA DAN SAPA PENDENGAR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200400"/>
            <a:ext cx="685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83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MENGGUNAKAN BAHASA TUBUH DAN PENAMPILAN SECARA TEPAT</a:t>
            </a:r>
          </a:p>
          <a:p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75709"/>
            <a:ext cx="503872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8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JANGAN MERENDAHKAN DIRI SENDIRI</a:t>
            </a:r>
          </a:p>
          <a:p>
            <a:pPr algn="just"/>
            <a:r>
              <a:rPr lang="en-US" sz="1200" dirty="0" smtClean="0">
                <a:latin typeface="Aharoni" pitchFamily="2" charset="-79"/>
                <a:cs typeface="Aharoni" pitchFamily="2" charset="-79"/>
              </a:rPr>
              <a:t>DENGAN KATA-KATA :</a:t>
            </a:r>
          </a:p>
          <a:p>
            <a:pPr marL="342900" indent="-342900" algn="just">
              <a:buAutoNum type="arabicPeriod"/>
            </a:pP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MAAF SEBENARNYA SAYA TIDAK SIAP BICARA HAL INI KARENA TIDAK MENGUASAI DAN MEMANG BUKAN BIDANG SAYA.</a:t>
            </a:r>
          </a:p>
          <a:p>
            <a:pPr marL="228600" indent="-228600" algn="just">
              <a:buAutoNum type="arabicPeriod"/>
            </a:pP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HINDARI HAL-HAL BERBAU SARA</a:t>
            </a:r>
          </a:p>
          <a:p>
            <a:pPr marL="228600" indent="-228600" algn="just">
              <a:buAutoNum type="arabicPeriod"/>
            </a:pP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JANGAN MEMBUAT HUMOR TENTANG SEKS</a:t>
            </a:r>
          </a:p>
          <a:p>
            <a:pPr marL="228600" indent="-228600" algn="just">
              <a:buAutoNum type="arabicPeriod"/>
            </a:pP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JANGAN MENYUDUTKAN SESEORANG</a:t>
            </a:r>
            <a:endParaRPr lang="en-US" sz="1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cmeFont" pitchFamily="2" charset="0"/>
              </a:rPr>
              <a:t>TIPS MENGATASI TUBUH BERGETAR DAN BICARA TERPUTUS-PUTUS</a:t>
            </a:r>
          </a:p>
          <a:p>
            <a:pPr marL="457200" indent="-457200" algn="just">
              <a:buAutoNum type="alphaUcPeriod"/>
            </a:pPr>
            <a:r>
              <a:rPr lang="en-US" dirty="0" smtClean="0">
                <a:latin typeface="AcmeFont" pitchFamily="2" charset="0"/>
              </a:rPr>
              <a:t>GEMETAR</a:t>
            </a:r>
          </a:p>
          <a:p>
            <a:pPr marL="457200" indent="-457200" algn="just">
              <a:buAutoNum type="alphaUcPeriod"/>
            </a:pPr>
            <a:r>
              <a:rPr lang="en-US" dirty="0" smtClean="0">
                <a:latin typeface="AcmeFont" pitchFamily="2" charset="0"/>
              </a:rPr>
              <a:t>BICARA TERPUTUS-PUTUS</a:t>
            </a:r>
          </a:p>
          <a:p>
            <a:pPr marL="457200" indent="-457200" algn="just">
              <a:buAutoNum type="alphaUcPeriod"/>
            </a:pPr>
            <a:r>
              <a:rPr lang="en-US" dirty="0" smtClean="0">
                <a:latin typeface="AcmeFont" pitchFamily="2" charset="0"/>
              </a:rPr>
              <a:t>MULUT KERING</a:t>
            </a:r>
          </a:p>
          <a:p>
            <a:pPr marL="457200" indent="-457200" algn="just">
              <a:buAutoNum type="alphaUcPeriod"/>
            </a:pPr>
            <a:r>
              <a:rPr lang="en-US" dirty="0" smtClean="0">
                <a:latin typeface="AcmeFont" pitchFamily="2" charset="0"/>
              </a:rPr>
              <a:t>TENGGOROKAN TERSUMBAT</a:t>
            </a:r>
          </a:p>
          <a:p>
            <a:pPr marL="457200" indent="-457200" algn="just">
              <a:buAutoNum type="alphaUcPeriod"/>
            </a:pPr>
            <a:r>
              <a:rPr lang="en-US" dirty="0" smtClean="0">
                <a:latin typeface="AcmeFont" pitchFamily="2" charset="0"/>
              </a:rPr>
              <a:t>TERSENGAL-SENGAL</a:t>
            </a:r>
            <a:endParaRPr lang="en-US" dirty="0">
              <a:latin typeface="AcmeFo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SECRET OF POWER PRESENTATIONS (PETER URS)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SAAT ANDA DIPERKENALKAN, TERSENYUMLAH DAN PANDANGLAH SEKILAS SEMUA HADIRIN. JANGAN MENUNDUK MALU. BERBANGGALAH!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MULAILAH PERLAHAN-LAHAN, DENGAN PUNGGUNG DAN DAGU TEGAK. KEMUDIAN PERCEPATLAH SECARA BERTAHAP.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BUKALAH PRESENTASI ANDA DENGAN MENGATAKAN SESUATU DENGAN SUNGGUH-SUNGGUH.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MENGAKUI BAHWA LEBIH TAHU TENTANG TOPIK TERSEBUT DARI AUDIENS ANDA.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PAKAILAH PAKAIAN ANDA YANG TERBAIK</a:t>
            </a:r>
          </a:p>
          <a:p>
            <a:pPr marL="457200" indent="-457200" algn="just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HIASI WAJAH ANDA DENGAN SENYUMAN. TUBUH ANDA AKAN POSITIF. TERUSLAH BERKATA PADA DIRI SENDIRI BETAPA NYAMAN PERASAAN ANDA.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286000"/>
            <a:ext cx="52387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= KOLAM RENANG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14600"/>
            <a:ext cx="47625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public speaking </a:t>
            </a:r>
            <a:r>
              <a:rPr lang="en-US" dirty="0" err="1" smtClean="0"/>
              <a:t>seperti</a:t>
            </a:r>
            <a:r>
              <a:rPr lang="en-US" dirty="0" smtClean="0"/>
              <a:t> orang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berenang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314950" cy="384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Bookman Old Style" pitchFamily="18" charset="0"/>
              </a:rPr>
              <a:t>Jika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tidak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mau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menceburkan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diri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ke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dalam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kolam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renang</a:t>
            </a:r>
            <a:r>
              <a:rPr lang="en-US" sz="3600" dirty="0" smtClean="0">
                <a:latin typeface="Bookman Old Style" pitchFamily="18" charset="0"/>
              </a:rPr>
              <a:t>, </a:t>
            </a:r>
            <a:r>
              <a:rPr lang="en-US" sz="3600" dirty="0" err="1" smtClean="0">
                <a:latin typeface="Bookman Old Style" pitchFamily="18" charset="0"/>
              </a:rPr>
              <a:t>mustahil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bisa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renang</a:t>
            </a:r>
            <a:r>
              <a:rPr lang="en-US" sz="3600" dirty="0" smtClean="0">
                <a:latin typeface="Bookman Old Style" pitchFamily="18" charset="0"/>
              </a:rPr>
              <a:t>.</a:t>
            </a:r>
          </a:p>
          <a:p>
            <a:r>
              <a:rPr lang="en-US" sz="3600" dirty="0" err="1" smtClean="0">
                <a:latin typeface="Bookman Old Style" pitchFamily="18" charset="0"/>
              </a:rPr>
              <a:t>Setelah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mencoba</a:t>
            </a:r>
            <a:r>
              <a:rPr lang="en-US" sz="3600" dirty="0" smtClean="0">
                <a:latin typeface="Bookman Old Style" pitchFamily="18" charset="0"/>
              </a:rPr>
              <a:t>, </a:t>
            </a:r>
            <a:r>
              <a:rPr lang="en-US" sz="3600" dirty="0" err="1" smtClean="0">
                <a:latin typeface="Bookman Old Style" pitchFamily="18" charset="0"/>
              </a:rPr>
              <a:t>baru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dapat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mengaplikasikan</a:t>
            </a:r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3600" dirty="0" err="1" smtClean="0">
                <a:latin typeface="Bookman Old Style" pitchFamily="18" charset="0"/>
              </a:rPr>
              <a:t>teori</a:t>
            </a:r>
            <a:r>
              <a:rPr lang="en-US" sz="3600" dirty="0" smtClean="0">
                <a:latin typeface="Bookman Old Style" pitchFamily="18" charset="0"/>
              </a:rPr>
              <a:t>.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AcmeFont" pitchFamily="2" charset="0"/>
              </a:rPr>
              <a:t>VERBAL</a:t>
            </a:r>
            <a:endParaRPr lang="en-US" dirty="0">
              <a:latin typeface="AcmeFont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 3V (Albert </a:t>
            </a:r>
            <a:r>
              <a:rPr lang="en-US" dirty="0" err="1" smtClean="0"/>
              <a:t>mehrabian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silent message)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2672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4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VOICE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82" y="3048000"/>
            <a:ext cx="4191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1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visual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2743200"/>
            <a:ext cx="3886200" cy="310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3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lvl="0"/>
            <a:endParaRPr lang="en-US" dirty="0">
              <a:latin typeface="Aharoni" pitchFamily="2" charset="-79"/>
              <a:cs typeface="Aharoni" pitchFamily="2" charset="-79"/>
            </a:endParaRPr>
          </a:p>
          <a:p>
            <a:pPr lvl="0"/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en-US" dirty="0" err="1" smtClean="0">
                <a:latin typeface="Aharoni" pitchFamily="2" charset="-79"/>
                <a:cs typeface="Aharoni" pitchFamily="2" charset="-79"/>
              </a:rPr>
              <a:t>Kontak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mata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ekspresi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wajah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gerakan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tangan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posisi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duduk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tegak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cara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berjalan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anda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mencerminkan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rasa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percaya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diri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5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6500"/>
            <a:ext cx="5181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9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235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Strategi Public Speaking</vt:lpstr>
      <vt:lpstr>PUBLIC = KOLAM RENANG</vt:lpstr>
      <vt:lpstr>Kemampuan public speaking seperti orang yang sedang berenang</vt:lpstr>
      <vt:lpstr>PowerPoint Presentation</vt:lpstr>
      <vt:lpstr>STRATEGI 3V (Albert mehrabian dalam buku silent message)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15</cp:revision>
  <dcterms:created xsi:type="dcterms:W3CDTF">2017-03-09T07:43:24Z</dcterms:created>
  <dcterms:modified xsi:type="dcterms:W3CDTF">2017-03-10T05:29:09Z</dcterms:modified>
</cp:coreProperties>
</file>