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7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4" r:id="rId14"/>
    <p:sldId id="295" r:id="rId15"/>
    <p:sldId id="283" r:id="rId16"/>
    <p:sldId id="296" r:id="rId17"/>
    <p:sldId id="297" r:id="rId18"/>
    <p:sldId id="282" r:id="rId1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451B"/>
    <a:srgbClr val="E4955A"/>
    <a:srgbClr val="C45A12"/>
    <a:srgbClr val="993300"/>
    <a:srgbClr val="FF9966"/>
    <a:srgbClr val="800000"/>
    <a:srgbClr val="F09456"/>
    <a:srgbClr val="993366"/>
    <a:srgbClr val="EE0000"/>
    <a:srgbClr val="FF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35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270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974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7833816" y="0"/>
            <a:ext cx="4358186" cy="6858000"/>
          </a:xfrm>
          <a:prstGeom prst="rect">
            <a:avLst/>
          </a:prstGeom>
          <a:solidFill>
            <a:schemeClr val="accent4">
              <a:lumMod val="20000"/>
              <a:lumOff val="80000"/>
              <a:alpha val="7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/>
          <p:cNvSpPr/>
          <p:nvPr userDrawn="1"/>
        </p:nvSpPr>
        <p:spPr>
          <a:xfrm>
            <a:off x="1821376" y="256963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 20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" t="8007" r="49935" b="5732"/>
          <a:stretch/>
        </p:blipFill>
        <p:spPr>
          <a:xfrm>
            <a:off x="257965" y="185738"/>
            <a:ext cx="1205948" cy="2238721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5486054"/>
            <a:ext cx="1665027" cy="1177235"/>
          </a:xfrm>
          <a:prstGeom prst="rect">
            <a:avLst/>
          </a:prstGeom>
          <a:solidFill>
            <a:srgbClr val="DF451B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7" y="3768023"/>
            <a:ext cx="1479471" cy="28221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"/>
          <a:stretch/>
        </p:blipFill>
        <p:spPr>
          <a:xfrm>
            <a:off x="226842" y="2572508"/>
            <a:ext cx="476770" cy="10705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"/>
          <a:stretch/>
        </p:blipFill>
        <p:spPr>
          <a:xfrm>
            <a:off x="959847" y="2560984"/>
            <a:ext cx="476770" cy="107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1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813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825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622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899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659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516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823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33F96-1634-485F-8387-403A94344EF7}" type="datetimeFigureOut">
              <a:rPr lang="id-ID" smtClean="0"/>
              <a:t>22/11/2015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559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845" y="1543248"/>
            <a:ext cx="3878363" cy="4762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2662518" y="3272"/>
            <a:ext cx="9529482" cy="6858000"/>
          </a:xfrm>
          <a:prstGeom prst="rect">
            <a:avLst/>
          </a:prstGeom>
          <a:solidFill>
            <a:schemeClr val="accent4">
              <a:lumMod val="20000"/>
              <a:lumOff val="80000"/>
              <a:alpha val="6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86513" y="3734490"/>
            <a:ext cx="6505487" cy="553793"/>
          </a:xfrm>
        </p:spPr>
        <p:txBody>
          <a:bodyPr/>
          <a:lstStyle/>
          <a:p>
            <a:r>
              <a:rPr lang="id-ID" dirty="0" smtClean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Oleh: Ikhwanuddin, MT &amp; TIM</a:t>
            </a:r>
            <a:endParaRPr lang="id-ID" dirty="0">
              <a:ln w="0"/>
              <a:solidFill>
                <a:schemeClr val="bg2">
                  <a:lumMod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662517" cy="6858000"/>
          </a:xfrm>
          <a:prstGeom prst="rect">
            <a:avLst/>
          </a:prstGeom>
          <a:solidFill>
            <a:schemeClr val="accent2">
              <a:lumMod val="75000"/>
              <a:alpha val="607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5893" y="363071"/>
            <a:ext cx="7806107" cy="2058973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d-ID" sz="54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PEDOMAN </a:t>
            </a:r>
            <a:br>
              <a:rPr lang="id-ID" sz="5400" b="1" dirty="0" smtClean="0">
                <a:ln/>
                <a:solidFill>
                  <a:schemeClr val="accent2">
                    <a:lumMod val="50000"/>
                  </a:schemeClr>
                </a:solidFill>
              </a:rPr>
            </a:br>
            <a:r>
              <a:rPr lang="id-ID" sz="54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MENGGAMBAR DETAIL  </a:t>
            </a:r>
            <a:endParaRPr lang="id-ID" sz="5400" b="1" dirty="0">
              <a:ln/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44208" y="2471922"/>
            <a:ext cx="7847794" cy="960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800" b="1" spc="50" dirty="0" smtClean="0">
                <a:ln w="9525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PINTU &amp; JENDELA</a:t>
            </a:r>
            <a:endParaRPr lang="id-ID" sz="4800" b="1" spc="50" dirty="0"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43" y="1125060"/>
            <a:ext cx="3836683" cy="31632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60" y="4288283"/>
            <a:ext cx="3920047" cy="20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4883091" cy="2192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8. Buat potongan tegak detail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garis-garis vertikal untuk kusen dan daun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vertikal untuk ram tengah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"/>
          <a:stretch/>
        </p:blipFill>
        <p:spPr>
          <a:xfrm>
            <a:off x="7807703" y="1425246"/>
            <a:ext cx="3698497" cy="488856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555941" y="3415553"/>
            <a:ext cx="699247" cy="672353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529" y="3602236"/>
            <a:ext cx="1524000" cy="19840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78035" y="3509683"/>
            <a:ext cx="3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A</a:t>
            </a:r>
            <a:endParaRPr lang="id-ID" sz="2400" dirty="0"/>
          </a:p>
        </p:txBody>
      </p:sp>
      <p:sp>
        <p:nvSpPr>
          <p:cNvPr id="9" name="Oval 8"/>
          <p:cNvSpPr/>
          <p:nvPr/>
        </p:nvSpPr>
        <p:spPr>
          <a:xfrm>
            <a:off x="5217458" y="3590367"/>
            <a:ext cx="2030506" cy="199594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5472952" y="5585440"/>
            <a:ext cx="1775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dirty="0" smtClean="0"/>
              <a:t>DETAIL A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827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4883091" cy="820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9. Selesaikan potongan vertikal dan beri arsir kusennya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471" y="1425246"/>
            <a:ext cx="3674408" cy="493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02_JENDELA </a:t>
            </a:r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2" y="1425246"/>
            <a:ext cx="3861114" cy="1600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1a) . Proyeksikan garis kusen dan daun jendela</a:t>
            </a:r>
          </a:p>
          <a:p>
            <a:pPr marL="0" indent="0">
              <a:buNone/>
            </a:pPr>
            <a:r>
              <a:rPr lang="id-ID" sz="2400" dirty="0" smtClean="0"/>
              <a:t>1b) tambahkan garis vertikal daun jendela</a:t>
            </a:r>
          </a:p>
          <a:p>
            <a:pPr marL="0" indent="0">
              <a:buNone/>
            </a:pPr>
            <a:endParaRPr lang="id-ID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3"/>
          <a:stretch/>
        </p:blipFill>
        <p:spPr>
          <a:xfrm>
            <a:off x="5712114" y="1835449"/>
            <a:ext cx="3021388" cy="44990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"/>
          <a:stretch/>
        </p:blipFill>
        <p:spPr>
          <a:xfrm>
            <a:off x="8733502" y="1835450"/>
            <a:ext cx="3274721" cy="449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02_JENDELA </a:t>
            </a:r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7"/>
            <a:ext cx="4883091" cy="76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2</a:t>
            </a:r>
            <a:r>
              <a:rPr lang="id-ID" sz="2400" dirty="0" smtClean="0"/>
              <a:t>. Buat detail daun jendelanya (lihat gambar)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389" y="3250996"/>
            <a:ext cx="5670738" cy="16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02_JENDELA </a:t>
            </a:r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7"/>
            <a:ext cx="4883091" cy="76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3. Buat </a:t>
            </a:r>
            <a:r>
              <a:rPr lang="id-ID" sz="2400" dirty="0" smtClean="0"/>
              <a:t>gambar tampaknya dengan teknik proyeksi (</a:t>
            </a:r>
            <a:r>
              <a:rPr lang="id-ID" sz="2400" dirty="0" smtClean="0"/>
              <a:t>lihat gambar)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1"/>
          <a:stretch/>
        </p:blipFill>
        <p:spPr>
          <a:xfrm>
            <a:off x="8458200" y="1425247"/>
            <a:ext cx="3075455" cy="49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4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02_JENDELA </a:t>
            </a:r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921121" y="1425246"/>
            <a:ext cx="4883091" cy="12910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4</a:t>
            </a:r>
            <a:r>
              <a:rPr lang="id-ID" sz="2400" dirty="0" smtClean="0"/>
              <a:t>. Buat </a:t>
            </a:r>
            <a:r>
              <a:rPr lang="id-ID" sz="2400" dirty="0" smtClean="0"/>
              <a:t>potongan vertikalnya:</a:t>
            </a:r>
          </a:p>
          <a:p>
            <a:r>
              <a:rPr lang="id-ID" sz="2400" dirty="0" smtClean="0"/>
              <a:t>proyeksikan  garis-garis penting</a:t>
            </a:r>
          </a:p>
          <a:p>
            <a:r>
              <a:rPr lang="id-ID" sz="2400" dirty="0" smtClean="0"/>
              <a:t>Hapus garis yang tidak perlu</a:t>
            </a:r>
            <a:endParaRPr lang="id-ID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859" y="1425247"/>
            <a:ext cx="3166782" cy="514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3"/>
          <a:stretch/>
        </p:blipFill>
        <p:spPr>
          <a:xfrm>
            <a:off x="8471647" y="1425247"/>
            <a:ext cx="3208523" cy="5093354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7"/>
            <a:ext cx="4883091" cy="76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5</a:t>
            </a:r>
            <a:r>
              <a:rPr lang="id-ID" sz="2400" dirty="0" smtClean="0"/>
              <a:t>. </a:t>
            </a:r>
            <a:r>
              <a:rPr lang="id-ID" sz="2400" dirty="0" smtClean="0"/>
              <a:t>Gambar </a:t>
            </a:r>
            <a:r>
              <a:rPr lang="id-ID" sz="2400" dirty="0" smtClean="0"/>
              <a:t>detail potongan daun </a:t>
            </a:r>
            <a:r>
              <a:rPr lang="id-ID" sz="2400" dirty="0" smtClean="0"/>
              <a:t>jendelanya (lihat gambar)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02_JENDELA </a:t>
            </a:r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TUNGGAL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12" y="1341343"/>
            <a:ext cx="3687856" cy="5181671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7"/>
            <a:ext cx="4883091" cy="76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6</a:t>
            </a:r>
            <a:r>
              <a:rPr lang="id-ID" sz="2400" dirty="0" smtClean="0"/>
              <a:t>. </a:t>
            </a:r>
            <a:r>
              <a:rPr lang="id-ID" sz="2400" dirty="0" smtClean="0"/>
              <a:t>Arsir potongan vertikal jendela dan tambahkan dimensinya </a:t>
            </a:r>
            <a:r>
              <a:rPr lang="id-ID" sz="2400" dirty="0" smtClean="0"/>
              <a:t>(lihat gambar)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02_JENDELA </a:t>
            </a:r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TUNGGAL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12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283779"/>
            <a:ext cx="9584377" cy="945931"/>
          </a:xfrm>
        </p:spPr>
        <p:txBody>
          <a:bodyPr>
            <a:normAutofit/>
          </a:bodyPr>
          <a:lstStyle/>
          <a:p>
            <a:pPr algn="ctr"/>
            <a:r>
              <a:rPr lang="id-ID" sz="6000" dirty="0" smtClean="0">
                <a:solidFill>
                  <a:schemeClr val="bg1"/>
                </a:solidFill>
              </a:rPr>
              <a:t>SELESAI</a:t>
            </a:r>
            <a:endParaRPr lang="id-ID" sz="6000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3192" y="2931458"/>
            <a:ext cx="82968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8000" b="0" cap="none" spc="0" dirty="0" smtClean="0">
                <a:ln w="0"/>
                <a:solidFill>
                  <a:srgbClr val="DF451B"/>
                </a:solidFill>
                <a:effectLst>
                  <a:reflection blurRad="6350" stA="53000" endA="300" endPos="35500" dir="5400000" sy="-90000" algn="bl" rotWithShape="0"/>
                </a:effectLst>
              </a:rPr>
              <a:t>TERIMA KASIH</a:t>
            </a:r>
            <a:endParaRPr lang="en-US" sz="8000" b="0" cap="none" spc="0" dirty="0">
              <a:ln w="0"/>
              <a:solidFill>
                <a:srgbClr val="DF451B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905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380129" y="161365"/>
            <a:ext cx="9811870" cy="927847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BERISI PANDUAN UNTUK MENGGAMBAR: </a:t>
            </a:r>
            <a:br>
              <a:rPr lang="id-ID" sz="4000" dirty="0" smtClean="0">
                <a:solidFill>
                  <a:schemeClr val="bg1"/>
                </a:solidFill>
              </a:rPr>
            </a:br>
            <a:endParaRPr lang="id-ID" sz="3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48016" y="1600058"/>
            <a:ext cx="5488208" cy="2393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01. PINTU TUNGGAL</a:t>
            </a:r>
          </a:p>
          <a:p>
            <a:pPr marL="0" indent="0">
              <a:buNone/>
            </a:pPr>
            <a:r>
              <a:rPr lang="id-ID" sz="2400" dirty="0" smtClean="0"/>
              <a:t>02. JENDELA TUNGGAL</a:t>
            </a:r>
          </a:p>
          <a:p>
            <a:pPr marL="0" indent="0">
              <a:buNone/>
            </a:pPr>
            <a:r>
              <a:rPr lang="id-ID" sz="2400" dirty="0" smtClean="0"/>
              <a:t>03. JENDELA GANDA</a:t>
            </a:r>
          </a:p>
          <a:p>
            <a:pPr marL="0" indent="0">
              <a:buNone/>
            </a:pPr>
            <a:r>
              <a:rPr lang="id-ID" sz="2400" dirty="0" smtClean="0"/>
              <a:t>04. PINTU JENDELA</a:t>
            </a:r>
          </a:p>
        </p:txBody>
      </p:sp>
    </p:spTree>
    <p:extLst>
      <p:ext uri="{BB962C8B-B14F-4D97-AF65-F5344CB8AC3E}">
        <p14:creationId xmlns:p14="http://schemas.microsoft.com/office/powerpoint/2010/main" val="6346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129" y="161365"/>
            <a:ext cx="9811870" cy="927847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PINTU: </a:t>
            </a:r>
            <a:br>
              <a:rPr lang="id-ID" sz="4000" dirty="0" smtClean="0">
                <a:solidFill>
                  <a:schemeClr val="bg1"/>
                </a:solidFill>
              </a:rPr>
            </a:br>
            <a:r>
              <a:rPr lang="id-ID" sz="36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3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21121" y="1425247"/>
            <a:ext cx="5488208" cy="23937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sz="2400" dirty="0" smtClean="0"/>
              <a:t>1a). Gambarlah kembali rencana pintu pada denah rumah. </a:t>
            </a:r>
          </a:p>
          <a:p>
            <a:pPr marL="0" indent="0">
              <a:buNone/>
            </a:pPr>
            <a:r>
              <a:rPr lang="id-ID" sz="2400" dirty="0" smtClean="0"/>
              <a:t>1b). Hapus daun pintu dan garis bukaannya</a:t>
            </a:r>
          </a:p>
          <a:p>
            <a:pPr marL="514350" indent="-514350">
              <a:buAutoNum type="arabicPeriod"/>
            </a:pPr>
            <a:endParaRPr lang="id-ID" sz="2400" dirty="0"/>
          </a:p>
          <a:p>
            <a:pPr marL="0" indent="0">
              <a:buNone/>
            </a:pPr>
            <a:r>
              <a:rPr lang="id-ID" sz="2400" b="1" dirty="0" smtClean="0"/>
              <a:t>Catatan</a:t>
            </a:r>
            <a:r>
              <a:rPr lang="id-ID" sz="2400" dirty="0" smtClean="0"/>
              <a:t>: lebar daun pintu 2 cm lebih lebar daripada lebar dalam </a:t>
            </a:r>
            <a:r>
              <a:rPr lang="id-ID" sz="2400" dirty="0"/>
              <a:t>kusen</a:t>
            </a:r>
            <a:r>
              <a:rPr lang="id-ID" sz="2400" dirty="0" smtClean="0"/>
              <a:t>. Jika lebar kusen pintu 80 cm, maka lebar daun pintu 82 cm </a:t>
            </a:r>
            <a:endParaRPr lang="id-ID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100" y="4003582"/>
            <a:ext cx="3524250" cy="2562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"/>
          <a:stretch/>
        </p:blipFill>
        <p:spPr>
          <a:xfrm>
            <a:off x="8471647" y="1425247"/>
            <a:ext cx="3090611" cy="32673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259" y="5028660"/>
            <a:ext cx="3820365" cy="10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8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5488208" cy="28643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2. Tambahkan garis vertikal dan horisontal untuk membuat kupingan kusen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kotak persegi panjang 10x12 cm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horisontal dg jarak 1 cm, 2 cm, 6 cm, 2 cm, 1 cm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miring untuk kupingan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Lengkapi kupingan satunya</a:t>
            </a:r>
            <a:endParaRPr lang="id-ID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3885" r="3408"/>
          <a:stretch/>
        </p:blipFill>
        <p:spPr>
          <a:xfrm>
            <a:off x="6642846" y="3014659"/>
            <a:ext cx="5365377" cy="319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7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4883091" cy="2864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3. Gambarkan detil daun pintunya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Bagi garis tebal daun menjadi 3 bagian sama (3x 1 cm )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vertikal 1 cm dan 4 cm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panil (miring) dan hapus garis yang tidak terpakai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85" y="2228008"/>
            <a:ext cx="51244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921121" y="1425246"/>
            <a:ext cx="4883091" cy="2864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4</a:t>
            </a:r>
            <a:r>
              <a:rPr lang="id-ID" sz="2400" dirty="0" smtClean="0"/>
              <a:t>. Buat tampak depan detail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horisontal sembarang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serupa berjarak 205 cm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kusen atas berjarak 6 cm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"/>
          <a:stretch/>
        </p:blipFill>
        <p:spPr>
          <a:xfrm>
            <a:off x="8280856" y="1479176"/>
            <a:ext cx="3318074" cy="478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4883091" cy="28643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5. Buat tampak depan kusen dan daun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Hapus daun yang tidak dipakai untuk menggambar kusen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Proyeksikan garis ram pintu dan tambahkan garis tengah untuk membuat 2 papan panil 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duk 10 cm dari lantai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725" y="1425246"/>
            <a:ext cx="3472698" cy="486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6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4883091" cy="2864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6</a:t>
            </a:r>
            <a:r>
              <a:rPr lang="id-ID" sz="2400" dirty="0" smtClean="0"/>
              <a:t>. Lengkapi garis panil daun pintunya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(kedalam) jarak 4 cm dari ram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kemiringan panil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endParaRPr lang="id-ID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459" y="1425246"/>
            <a:ext cx="2791385" cy="522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1493" y="161365"/>
            <a:ext cx="9650505" cy="941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MENGGAMBAR DETAIL PINTU</a:t>
            </a:r>
          </a:p>
          <a:p>
            <a:pPr algn="ctr"/>
            <a:r>
              <a:rPr lang="id-ID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01_PINTU TUNGGAL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1121" y="1425246"/>
            <a:ext cx="4883091" cy="2192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/>
              <a:t>7</a:t>
            </a:r>
            <a:r>
              <a:rPr lang="id-ID" sz="2400" dirty="0" smtClean="0"/>
              <a:t>. Buat potongan tegak detail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garis-garis vertikal untuk kusen dan daun pintu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id-ID" sz="2400" dirty="0" smtClean="0"/>
              <a:t>Buat garis vertikal untuk ram tengah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4" y="1519375"/>
            <a:ext cx="3988173" cy="49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14337</TotalTime>
  <Words>451</Words>
  <Application>Microsoft Office PowerPoint</Application>
  <PresentationFormat>Widescreen</PresentationFormat>
  <Paragraphs>81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PEDOMAN  MENGGAMBAR DETAIL  </vt:lpstr>
      <vt:lpstr>BERISI PANDUAN UNTUK MENGGAMBAR:  </vt:lpstr>
      <vt:lpstr>MENGGAMBAR DETAIL PINTU:  01_PINTU TUNGGAL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SELESAI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MENGGAMBAR PONDASI</dc:title>
  <dc:creator>debu gurun</dc:creator>
  <cp:lastModifiedBy>debu gurun</cp:lastModifiedBy>
  <cp:revision>171</cp:revision>
  <dcterms:created xsi:type="dcterms:W3CDTF">2015-09-26T06:40:38Z</dcterms:created>
  <dcterms:modified xsi:type="dcterms:W3CDTF">2015-11-21T19:32:36Z</dcterms:modified>
</cp:coreProperties>
</file>