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2"/>
  </p:notesMasterIdLst>
  <p:sldIdLst>
    <p:sldId id="297" r:id="rId5"/>
    <p:sldId id="305" r:id="rId6"/>
    <p:sldId id="299" r:id="rId7"/>
    <p:sldId id="301" r:id="rId8"/>
    <p:sldId id="306" r:id="rId9"/>
    <p:sldId id="308" r:id="rId10"/>
    <p:sldId id="302" r:id="rId11"/>
    <p:sldId id="309" r:id="rId12"/>
    <p:sldId id="292" r:id="rId13"/>
    <p:sldId id="303" r:id="rId14"/>
    <p:sldId id="295" r:id="rId15"/>
    <p:sldId id="281" r:id="rId16"/>
    <p:sldId id="294" r:id="rId17"/>
    <p:sldId id="256" r:id="rId18"/>
    <p:sldId id="298" r:id="rId19"/>
    <p:sldId id="296" r:id="rId20"/>
    <p:sldId id="30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972ED-27E3-4B1D-B4EB-66568155F10A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d-ID"/>
        </a:p>
      </dgm:t>
    </dgm:pt>
    <dgm:pt modelId="{9A6CC855-717A-40D2-968E-0C0826211D72}">
      <dgm:prSet phldrT="[Text]" custT="1"/>
      <dgm:spPr/>
      <dgm:t>
        <a:bodyPr/>
        <a:lstStyle/>
        <a:p>
          <a:r>
            <a:rPr lang="en-US" sz="1200" i="1" dirty="0">
              <a:solidFill>
                <a:schemeClr val="accent6">
                  <a:lumMod val="75000"/>
                </a:schemeClr>
              </a:solidFill>
            </a:rPr>
            <a:t>idealized influence</a:t>
          </a:r>
          <a:endParaRPr lang="id-ID" sz="1200" dirty="0">
            <a:solidFill>
              <a:schemeClr val="accent6">
                <a:lumMod val="75000"/>
              </a:schemeClr>
            </a:solidFill>
          </a:endParaRPr>
        </a:p>
      </dgm:t>
    </dgm:pt>
    <dgm:pt modelId="{0ED018AA-E272-4EAE-9209-D154A7BAC3E1}" type="parTrans" cxnId="{0CD3CF90-E1BD-402F-B46F-3CC59C3789B7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078A9699-E727-476C-831A-FB23D92ABEAC}" type="sibTrans" cxnId="{0CD3CF90-E1BD-402F-B46F-3CC59C3789B7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966952E1-0D77-488A-9534-ADF87B063E05}">
      <dgm:prSet phldrT="[Text]"/>
      <dgm:spPr/>
      <dgm:t>
        <a:bodyPr/>
        <a:lstStyle/>
        <a:p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menjadikan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dirinya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sebagai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model ideal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bagi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pengikutnya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dirty="0">
            <a:solidFill>
              <a:schemeClr val="accent6">
                <a:lumMod val="75000"/>
              </a:schemeClr>
            </a:solidFill>
          </a:endParaRPr>
        </a:p>
      </dgm:t>
    </dgm:pt>
    <dgm:pt modelId="{069B416E-CB1F-462F-A50E-596F05149B86}" type="parTrans" cxnId="{E7936939-9ED3-4F7A-AC2E-303D9505C191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55F827D2-4697-4E83-9512-F11DE3C1E684}" type="sibTrans" cxnId="{E7936939-9ED3-4F7A-AC2E-303D9505C191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91BEAE02-3640-44BB-B4D4-CB63B491DD64}">
      <dgm:prSet custT="1"/>
      <dgm:spPr/>
      <dgm:t>
        <a:bodyPr/>
        <a:lstStyle/>
        <a:p>
          <a:r>
            <a:rPr lang="en-US" sz="1200" i="1" dirty="0">
              <a:solidFill>
                <a:schemeClr val="accent6">
                  <a:lumMod val="75000"/>
                </a:schemeClr>
              </a:solidFill>
            </a:rPr>
            <a:t>inspirational motivation</a:t>
          </a:r>
          <a:r>
            <a:rPr lang="id-ID" sz="1200" i="1" dirty="0">
              <a:solidFill>
                <a:schemeClr val="accent6">
                  <a:lumMod val="75000"/>
                </a:schemeClr>
              </a:solidFill>
            </a:rPr>
            <a:t> </a:t>
          </a:r>
          <a:endParaRPr lang="id-ID" sz="1200" dirty="0">
            <a:solidFill>
              <a:schemeClr val="accent6">
                <a:lumMod val="75000"/>
              </a:schemeClr>
            </a:solidFill>
          </a:endParaRPr>
        </a:p>
      </dgm:t>
    </dgm:pt>
    <dgm:pt modelId="{109C89AC-8560-42D7-8F91-C76227704DE2}" type="parTrans" cxnId="{501C7E3E-F317-40DD-A483-0DB3DAEACC9B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98E50E31-0BB9-4F59-908A-896EA8EBC6D7}" type="sibTrans" cxnId="{501C7E3E-F317-40DD-A483-0DB3DAEACC9B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BD4233BC-AE67-432D-9A62-5FF8D2F616C9}">
      <dgm:prSet/>
      <dgm:spPr/>
      <dgm:t>
        <a:bodyPr/>
        <a:lstStyle/>
        <a:p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memotivasi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dan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menginspirasi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dengan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tantangan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pekerjaan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dirty="0">
            <a:solidFill>
              <a:schemeClr val="accent6">
                <a:lumMod val="75000"/>
              </a:schemeClr>
            </a:solidFill>
          </a:endParaRPr>
        </a:p>
      </dgm:t>
    </dgm:pt>
    <dgm:pt modelId="{11D455EE-9A78-48C2-A68A-BBF560587DB0}" type="parTrans" cxnId="{BAB7C970-BB29-4B7E-9D45-F8A148767FDD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04F7F1A9-CB84-442A-8AC7-CD13BD515FB8}" type="sibTrans" cxnId="{BAB7C970-BB29-4B7E-9D45-F8A148767FDD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FEB525BB-ED7D-4DDB-A40F-897D3813D0CE}">
      <dgm:prSet custT="1"/>
      <dgm:spPr/>
      <dgm:t>
        <a:bodyPr/>
        <a:lstStyle/>
        <a:p>
          <a:r>
            <a:rPr lang="en-US" sz="1200" i="1" dirty="0">
              <a:solidFill>
                <a:schemeClr val="accent6">
                  <a:lumMod val="75000"/>
                </a:schemeClr>
              </a:solidFill>
            </a:rPr>
            <a:t>individual consideration</a:t>
          </a:r>
          <a:r>
            <a:rPr lang="id-ID" sz="1200" i="1" dirty="0">
              <a:solidFill>
                <a:schemeClr val="accent6">
                  <a:lumMod val="75000"/>
                </a:schemeClr>
              </a:solidFill>
            </a:rPr>
            <a:t> </a:t>
          </a:r>
          <a:endParaRPr lang="id-ID" sz="1200" dirty="0">
            <a:solidFill>
              <a:schemeClr val="accent6">
                <a:lumMod val="75000"/>
              </a:schemeClr>
            </a:solidFill>
          </a:endParaRPr>
        </a:p>
      </dgm:t>
    </dgm:pt>
    <dgm:pt modelId="{D24E08C9-1BCB-4602-B636-D35E413F3EDF}" type="parTrans" cxnId="{0F1A77B3-66A5-42C0-AA93-D215DC31634B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0B014181-6534-4105-8BF3-8B4134C51219}" type="sibTrans" cxnId="{0F1A77B3-66A5-42C0-AA93-D215DC31634B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C481112C-321E-49F0-83BC-DD2B72461EEF}">
      <dgm:prSet/>
      <dgm:spPr/>
      <dgm:t>
        <a:bodyPr/>
        <a:lstStyle/>
        <a:p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id-ID" dirty="0">
              <a:solidFill>
                <a:schemeClr val="accent6">
                  <a:lumMod val="75000"/>
                </a:schemeClr>
              </a:solidFill>
            </a:rPr>
            <a:t>memperhatikan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kebutuhan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individual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dengan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pelatihan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atau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pendampingan</a:t>
          </a:r>
          <a:endParaRPr lang="id-ID" dirty="0">
            <a:solidFill>
              <a:schemeClr val="accent6">
                <a:lumMod val="75000"/>
              </a:schemeClr>
            </a:solidFill>
          </a:endParaRPr>
        </a:p>
      </dgm:t>
    </dgm:pt>
    <dgm:pt modelId="{BABE9D65-2E18-4C13-A75A-E7027139D875}" type="parTrans" cxnId="{03AAD0C6-A87D-4D95-9B73-13856E0E6C87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8480FE01-0C4A-4A1C-87A1-89F725D9424A}" type="sibTrans" cxnId="{03AAD0C6-A87D-4D95-9B73-13856E0E6C87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910892BC-6C23-4B6D-B59E-B01955D4B043}">
      <dgm:prSet phldrT="[Text]" custT="1"/>
      <dgm:spPr/>
      <dgm:t>
        <a:bodyPr/>
        <a:lstStyle/>
        <a:p>
          <a:r>
            <a:rPr lang="en-US" sz="1200" i="1" dirty="0">
              <a:solidFill>
                <a:schemeClr val="accent6">
                  <a:lumMod val="75000"/>
                </a:schemeClr>
              </a:solidFill>
            </a:rPr>
            <a:t>idealized influence</a:t>
          </a:r>
          <a:endParaRPr lang="id-ID" sz="1200" dirty="0">
            <a:solidFill>
              <a:schemeClr val="accent6">
                <a:lumMod val="75000"/>
              </a:schemeClr>
            </a:solidFill>
          </a:endParaRPr>
        </a:p>
      </dgm:t>
    </dgm:pt>
    <dgm:pt modelId="{72C29431-D225-403B-A501-E3EA07E60DD2}" type="parTrans" cxnId="{5E25F21D-F3F2-4B52-AB39-9D16CBD0B321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F465882E-128E-47E1-85B3-EE92EE9D8B05}" type="sibTrans" cxnId="{5E25F21D-F3F2-4B52-AB39-9D16CBD0B321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0D519617-98A9-485B-B6B0-C723DCDEDD9C}">
      <dgm:prSet phldrT="[Text]"/>
      <dgm:spPr/>
      <dgm:t>
        <a:bodyPr/>
        <a:lstStyle/>
        <a:p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menjadikan</a:t>
          </a:r>
          <a:r>
            <a:rPr lang="id-ID" dirty="0">
              <a:solidFill>
                <a:schemeClr val="accent6">
                  <a:lumMod val="75000"/>
                </a:schemeClr>
              </a:solidFill>
            </a:rPr>
            <a:t>nya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model ideal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bagi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>
              <a:solidFill>
                <a:schemeClr val="accent6">
                  <a:lumMod val="75000"/>
                </a:schemeClr>
              </a:solidFill>
            </a:rPr>
            <a:t>pengikutnya</a:t>
          </a:r>
          <a:r>
            <a:rPr lang="en-US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dirty="0">
            <a:solidFill>
              <a:schemeClr val="accent6">
                <a:lumMod val="75000"/>
              </a:schemeClr>
            </a:solidFill>
          </a:endParaRPr>
        </a:p>
      </dgm:t>
    </dgm:pt>
    <dgm:pt modelId="{89F8F2FF-B9D5-4285-B227-EC5D9B3FACF6}" type="parTrans" cxnId="{EB8605B2-3A20-4C56-96C6-35AE2D6064B3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A104C39B-3C95-4234-A6C9-532BCDBB6C97}" type="sibTrans" cxnId="{EB8605B2-3A20-4C56-96C6-35AE2D6064B3}">
      <dgm:prSet/>
      <dgm:spPr/>
      <dgm:t>
        <a:bodyPr/>
        <a:lstStyle/>
        <a:p>
          <a:endParaRPr lang="id-ID">
            <a:solidFill>
              <a:schemeClr val="accent6">
                <a:lumMod val="75000"/>
              </a:schemeClr>
            </a:solidFill>
          </a:endParaRPr>
        </a:p>
      </dgm:t>
    </dgm:pt>
    <dgm:pt modelId="{0DB98E3F-F91E-421A-8659-88A020A16098}" type="pres">
      <dgm:prSet presAssocID="{A50972ED-27E3-4B1D-B4EB-66568155F10A}" presName="linearFlow" presStyleCnt="0">
        <dgm:presLayoutVars>
          <dgm:dir/>
          <dgm:animLvl val="lvl"/>
          <dgm:resizeHandles val="exact"/>
        </dgm:presLayoutVars>
      </dgm:prSet>
      <dgm:spPr/>
    </dgm:pt>
    <dgm:pt modelId="{9280905E-8FDA-4F19-9A11-A3B585B39B1C}" type="pres">
      <dgm:prSet presAssocID="{9A6CC855-717A-40D2-968E-0C0826211D72}" presName="composite" presStyleCnt="0"/>
      <dgm:spPr/>
    </dgm:pt>
    <dgm:pt modelId="{F3B8F5C5-7ABE-44E1-9522-FDA62F3AE345}" type="pres">
      <dgm:prSet presAssocID="{9A6CC855-717A-40D2-968E-0C0826211D72}" presName="parentText" presStyleLbl="alignNode1" presStyleIdx="0" presStyleCnt="4" custScaleX="117242" custLinFactNeighborX="-10172" custLinFactNeighborY="-426">
        <dgm:presLayoutVars>
          <dgm:chMax val="1"/>
          <dgm:bulletEnabled val="1"/>
        </dgm:presLayoutVars>
      </dgm:prSet>
      <dgm:spPr/>
    </dgm:pt>
    <dgm:pt modelId="{941CFA46-3D35-42B1-9974-82B4DE78F839}" type="pres">
      <dgm:prSet presAssocID="{9A6CC855-717A-40D2-968E-0C0826211D72}" presName="descendantText" presStyleLbl="alignAcc1" presStyleIdx="0" presStyleCnt="4">
        <dgm:presLayoutVars>
          <dgm:bulletEnabled val="1"/>
        </dgm:presLayoutVars>
      </dgm:prSet>
      <dgm:spPr/>
    </dgm:pt>
    <dgm:pt modelId="{E2576DFE-0CE9-4648-9033-68CB0C5286F7}" type="pres">
      <dgm:prSet presAssocID="{078A9699-E727-476C-831A-FB23D92ABEAC}" presName="sp" presStyleCnt="0"/>
      <dgm:spPr/>
    </dgm:pt>
    <dgm:pt modelId="{328B65FE-BD6A-4AE8-90CA-3F775B6D33AF}" type="pres">
      <dgm:prSet presAssocID="{91BEAE02-3640-44BB-B4D4-CB63B491DD64}" presName="composite" presStyleCnt="0"/>
      <dgm:spPr/>
    </dgm:pt>
    <dgm:pt modelId="{B9BB7EBE-0508-4F4A-B911-B2CBE0F7F7D6}" type="pres">
      <dgm:prSet presAssocID="{91BEAE02-3640-44BB-B4D4-CB63B491DD64}" presName="parentText" presStyleLbl="alignNode1" presStyleIdx="1" presStyleCnt="4" custScaleX="117242">
        <dgm:presLayoutVars>
          <dgm:chMax val="1"/>
          <dgm:bulletEnabled val="1"/>
        </dgm:presLayoutVars>
      </dgm:prSet>
      <dgm:spPr/>
    </dgm:pt>
    <dgm:pt modelId="{9177D646-71B3-42D1-A02E-4BFE2470A84A}" type="pres">
      <dgm:prSet presAssocID="{91BEAE02-3640-44BB-B4D4-CB63B491DD64}" presName="descendantText" presStyleLbl="alignAcc1" presStyleIdx="1" presStyleCnt="4">
        <dgm:presLayoutVars>
          <dgm:bulletEnabled val="1"/>
        </dgm:presLayoutVars>
      </dgm:prSet>
      <dgm:spPr/>
    </dgm:pt>
    <dgm:pt modelId="{9A647C2A-E05C-4C22-935E-546DCD72E2D6}" type="pres">
      <dgm:prSet presAssocID="{98E50E31-0BB9-4F59-908A-896EA8EBC6D7}" presName="sp" presStyleCnt="0"/>
      <dgm:spPr/>
    </dgm:pt>
    <dgm:pt modelId="{E6A47359-41A3-47F1-A2A5-D0D1745A3789}" type="pres">
      <dgm:prSet presAssocID="{FEB525BB-ED7D-4DDB-A40F-897D3813D0CE}" presName="composite" presStyleCnt="0"/>
      <dgm:spPr/>
    </dgm:pt>
    <dgm:pt modelId="{380ABC32-D309-4D92-B25F-455B59ED2DC9}" type="pres">
      <dgm:prSet presAssocID="{FEB525BB-ED7D-4DDB-A40F-897D3813D0CE}" presName="parentText" presStyleLbl="alignNode1" presStyleIdx="2" presStyleCnt="4" custScaleX="117242">
        <dgm:presLayoutVars>
          <dgm:chMax val="1"/>
          <dgm:bulletEnabled val="1"/>
        </dgm:presLayoutVars>
      </dgm:prSet>
      <dgm:spPr/>
    </dgm:pt>
    <dgm:pt modelId="{F55B093F-0AE6-436A-A288-A5872E2CD6B4}" type="pres">
      <dgm:prSet presAssocID="{FEB525BB-ED7D-4DDB-A40F-897D3813D0CE}" presName="descendantText" presStyleLbl="alignAcc1" presStyleIdx="2" presStyleCnt="4">
        <dgm:presLayoutVars>
          <dgm:bulletEnabled val="1"/>
        </dgm:presLayoutVars>
      </dgm:prSet>
      <dgm:spPr/>
    </dgm:pt>
    <dgm:pt modelId="{DB6141BA-716A-4DFA-BF80-27FE5778FE3D}" type="pres">
      <dgm:prSet presAssocID="{0B014181-6534-4105-8BF3-8B4134C51219}" presName="sp" presStyleCnt="0"/>
      <dgm:spPr/>
    </dgm:pt>
    <dgm:pt modelId="{CC719C0B-2CC3-448D-AC75-A9898A0F4324}" type="pres">
      <dgm:prSet presAssocID="{910892BC-6C23-4B6D-B59E-B01955D4B043}" presName="composite" presStyleCnt="0"/>
      <dgm:spPr/>
    </dgm:pt>
    <dgm:pt modelId="{AA0C949E-9986-4869-88F8-9D1BCDE97DDF}" type="pres">
      <dgm:prSet presAssocID="{910892BC-6C23-4B6D-B59E-B01955D4B043}" presName="parentText" presStyleLbl="alignNode1" presStyleIdx="3" presStyleCnt="4" custScaleX="117242">
        <dgm:presLayoutVars>
          <dgm:chMax val="1"/>
          <dgm:bulletEnabled val="1"/>
        </dgm:presLayoutVars>
      </dgm:prSet>
      <dgm:spPr/>
    </dgm:pt>
    <dgm:pt modelId="{BC271FB4-E797-40B4-B307-AE985227727A}" type="pres">
      <dgm:prSet presAssocID="{910892BC-6C23-4B6D-B59E-B01955D4B043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45DC20C-BF40-4437-B00A-86CA1A51BD59}" type="presOf" srcId="{91BEAE02-3640-44BB-B4D4-CB63B491DD64}" destId="{B9BB7EBE-0508-4F4A-B911-B2CBE0F7F7D6}" srcOrd="0" destOrd="0" presId="urn:microsoft.com/office/officeart/2005/8/layout/chevron2"/>
    <dgm:cxn modelId="{1ED4CF16-E0A1-4503-BFB9-958CE2915C47}" type="presOf" srcId="{FEB525BB-ED7D-4DDB-A40F-897D3813D0CE}" destId="{380ABC32-D309-4D92-B25F-455B59ED2DC9}" srcOrd="0" destOrd="0" presId="urn:microsoft.com/office/officeart/2005/8/layout/chevron2"/>
    <dgm:cxn modelId="{5E25F21D-F3F2-4B52-AB39-9D16CBD0B321}" srcId="{A50972ED-27E3-4B1D-B4EB-66568155F10A}" destId="{910892BC-6C23-4B6D-B59E-B01955D4B043}" srcOrd="3" destOrd="0" parTransId="{72C29431-D225-403B-A501-E3EA07E60DD2}" sibTransId="{F465882E-128E-47E1-85B3-EE92EE9D8B05}"/>
    <dgm:cxn modelId="{A8049930-C1D1-45CE-8872-7BCF4B9A728D}" type="presOf" srcId="{9A6CC855-717A-40D2-968E-0C0826211D72}" destId="{F3B8F5C5-7ABE-44E1-9522-FDA62F3AE345}" srcOrd="0" destOrd="0" presId="urn:microsoft.com/office/officeart/2005/8/layout/chevron2"/>
    <dgm:cxn modelId="{E7936939-9ED3-4F7A-AC2E-303D9505C191}" srcId="{9A6CC855-717A-40D2-968E-0C0826211D72}" destId="{966952E1-0D77-488A-9534-ADF87B063E05}" srcOrd="0" destOrd="0" parTransId="{069B416E-CB1F-462F-A50E-596F05149B86}" sibTransId="{55F827D2-4697-4E83-9512-F11DE3C1E684}"/>
    <dgm:cxn modelId="{501C7E3E-F317-40DD-A483-0DB3DAEACC9B}" srcId="{A50972ED-27E3-4B1D-B4EB-66568155F10A}" destId="{91BEAE02-3640-44BB-B4D4-CB63B491DD64}" srcOrd="1" destOrd="0" parTransId="{109C89AC-8560-42D7-8F91-C76227704DE2}" sibTransId="{98E50E31-0BB9-4F59-908A-896EA8EBC6D7}"/>
    <dgm:cxn modelId="{BAB7C970-BB29-4B7E-9D45-F8A148767FDD}" srcId="{91BEAE02-3640-44BB-B4D4-CB63B491DD64}" destId="{BD4233BC-AE67-432D-9A62-5FF8D2F616C9}" srcOrd="0" destOrd="0" parTransId="{11D455EE-9A78-48C2-A68A-BBF560587DB0}" sibTransId="{04F7F1A9-CB84-442A-8AC7-CD13BD515FB8}"/>
    <dgm:cxn modelId="{9FE64D85-6060-4365-A55C-9F09A096293D}" type="presOf" srcId="{A50972ED-27E3-4B1D-B4EB-66568155F10A}" destId="{0DB98E3F-F91E-421A-8659-88A020A16098}" srcOrd="0" destOrd="0" presId="urn:microsoft.com/office/officeart/2005/8/layout/chevron2"/>
    <dgm:cxn modelId="{0CD3CF90-E1BD-402F-B46F-3CC59C3789B7}" srcId="{A50972ED-27E3-4B1D-B4EB-66568155F10A}" destId="{9A6CC855-717A-40D2-968E-0C0826211D72}" srcOrd="0" destOrd="0" parTransId="{0ED018AA-E272-4EAE-9209-D154A7BAC3E1}" sibTransId="{078A9699-E727-476C-831A-FB23D92ABEAC}"/>
    <dgm:cxn modelId="{DD8347A3-A472-4D7A-A009-573047E63A91}" type="presOf" srcId="{BD4233BC-AE67-432D-9A62-5FF8D2F616C9}" destId="{9177D646-71B3-42D1-A02E-4BFE2470A84A}" srcOrd="0" destOrd="0" presId="urn:microsoft.com/office/officeart/2005/8/layout/chevron2"/>
    <dgm:cxn modelId="{EB8605B2-3A20-4C56-96C6-35AE2D6064B3}" srcId="{910892BC-6C23-4B6D-B59E-B01955D4B043}" destId="{0D519617-98A9-485B-B6B0-C723DCDEDD9C}" srcOrd="0" destOrd="0" parTransId="{89F8F2FF-B9D5-4285-B227-EC5D9B3FACF6}" sibTransId="{A104C39B-3C95-4234-A6C9-532BCDBB6C97}"/>
    <dgm:cxn modelId="{0F1A77B3-66A5-42C0-AA93-D215DC31634B}" srcId="{A50972ED-27E3-4B1D-B4EB-66568155F10A}" destId="{FEB525BB-ED7D-4DDB-A40F-897D3813D0CE}" srcOrd="2" destOrd="0" parTransId="{D24E08C9-1BCB-4602-B636-D35E413F3EDF}" sibTransId="{0B014181-6534-4105-8BF3-8B4134C51219}"/>
    <dgm:cxn modelId="{F16862BD-5A3B-4475-9B0D-E065991433CA}" type="presOf" srcId="{910892BC-6C23-4B6D-B59E-B01955D4B043}" destId="{AA0C949E-9986-4869-88F8-9D1BCDE97DDF}" srcOrd="0" destOrd="0" presId="urn:microsoft.com/office/officeart/2005/8/layout/chevron2"/>
    <dgm:cxn modelId="{03AAD0C6-A87D-4D95-9B73-13856E0E6C87}" srcId="{FEB525BB-ED7D-4DDB-A40F-897D3813D0CE}" destId="{C481112C-321E-49F0-83BC-DD2B72461EEF}" srcOrd="0" destOrd="0" parTransId="{BABE9D65-2E18-4C13-A75A-E7027139D875}" sibTransId="{8480FE01-0C4A-4A1C-87A1-89F725D9424A}"/>
    <dgm:cxn modelId="{C594B5E4-BC8A-479B-8650-D3ABB39C641D}" type="presOf" srcId="{966952E1-0D77-488A-9534-ADF87B063E05}" destId="{941CFA46-3D35-42B1-9974-82B4DE78F839}" srcOrd="0" destOrd="0" presId="urn:microsoft.com/office/officeart/2005/8/layout/chevron2"/>
    <dgm:cxn modelId="{7167C8F2-F75F-45B0-BB21-A3807D982DDA}" type="presOf" srcId="{C481112C-321E-49F0-83BC-DD2B72461EEF}" destId="{F55B093F-0AE6-436A-A288-A5872E2CD6B4}" srcOrd="0" destOrd="0" presId="urn:microsoft.com/office/officeart/2005/8/layout/chevron2"/>
    <dgm:cxn modelId="{101AA4FB-2D78-49C7-9645-421E2908F45A}" type="presOf" srcId="{0D519617-98A9-485B-B6B0-C723DCDEDD9C}" destId="{BC271FB4-E797-40B4-B307-AE985227727A}" srcOrd="0" destOrd="0" presId="urn:microsoft.com/office/officeart/2005/8/layout/chevron2"/>
    <dgm:cxn modelId="{5D20BBA7-EA49-447F-AB2C-A7F075D06FF8}" type="presParOf" srcId="{0DB98E3F-F91E-421A-8659-88A020A16098}" destId="{9280905E-8FDA-4F19-9A11-A3B585B39B1C}" srcOrd="0" destOrd="0" presId="urn:microsoft.com/office/officeart/2005/8/layout/chevron2"/>
    <dgm:cxn modelId="{000410D8-47C0-42A5-936C-367827A0BAFE}" type="presParOf" srcId="{9280905E-8FDA-4F19-9A11-A3B585B39B1C}" destId="{F3B8F5C5-7ABE-44E1-9522-FDA62F3AE345}" srcOrd="0" destOrd="0" presId="urn:microsoft.com/office/officeart/2005/8/layout/chevron2"/>
    <dgm:cxn modelId="{FEBB4CD9-82BE-4FB4-BD2F-168C5A8E48C3}" type="presParOf" srcId="{9280905E-8FDA-4F19-9A11-A3B585B39B1C}" destId="{941CFA46-3D35-42B1-9974-82B4DE78F839}" srcOrd="1" destOrd="0" presId="urn:microsoft.com/office/officeart/2005/8/layout/chevron2"/>
    <dgm:cxn modelId="{03F079AE-64AD-4165-AD04-C40642F3E45B}" type="presParOf" srcId="{0DB98E3F-F91E-421A-8659-88A020A16098}" destId="{E2576DFE-0CE9-4648-9033-68CB0C5286F7}" srcOrd="1" destOrd="0" presId="urn:microsoft.com/office/officeart/2005/8/layout/chevron2"/>
    <dgm:cxn modelId="{CBA960ED-77DB-445E-8F63-8EF629D27C9D}" type="presParOf" srcId="{0DB98E3F-F91E-421A-8659-88A020A16098}" destId="{328B65FE-BD6A-4AE8-90CA-3F775B6D33AF}" srcOrd="2" destOrd="0" presId="urn:microsoft.com/office/officeart/2005/8/layout/chevron2"/>
    <dgm:cxn modelId="{B4581C3D-F4C0-4925-B231-F1E9FDF440AA}" type="presParOf" srcId="{328B65FE-BD6A-4AE8-90CA-3F775B6D33AF}" destId="{B9BB7EBE-0508-4F4A-B911-B2CBE0F7F7D6}" srcOrd="0" destOrd="0" presId="urn:microsoft.com/office/officeart/2005/8/layout/chevron2"/>
    <dgm:cxn modelId="{C8803A48-797E-4C95-BB97-4E8F4A895FB9}" type="presParOf" srcId="{328B65FE-BD6A-4AE8-90CA-3F775B6D33AF}" destId="{9177D646-71B3-42D1-A02E-4BFE2470A84A}" srcOrd="1" destOrd="0" presId="urn:microsoft.com/office/officeart/2005/8/layout/chevron2"/>
    <dgm:cxn modelId="{DEE722A4-C42B-4037-93E2-73B0A69A86F0}" type="presParOf" srcId="{0DB98E3F-F91E-421A-8659-88A020A16098}" destId="{9A647C2A-E05C-4C22-935E-546DCD72E2D6}" srcOrd="3" destOrd="0" presId="urn:microsoft.com/office/officeart/2005/8/layout/chevron2"/>
    <dgm:cxn modelId="{0C56B05A-BBDC-483D-A55C-5C68F4B91297}" type="presParOf" srcId="{0DB98E3F-F91E-421A-8659-88A020A16098}" destId="{E6A47359-41A3-47F1-A2A5-D0D1745A3789}" srcOrd="4" destOrd="0" presId="urn:microsoft.com/office/officeart/2005/8/layout/chevron2"/>
    <dgm:cxn modelId="{5760B169-EF08-430C-B496-5AFCE63E57C7}" type="presParOf" srcId="{E6A47359-41A3-47F1-A2A5-D0D1745A3789}" destId="{380ABC32-D309-4D92-B25F-455B59ED2DC9}" srcOrd="0" destOrd="0" presId="urn:microsoft.com/office/officeart/2005/8/layout/chevron2"/>
    <dgm:cxn modelId="{0A014BB4-8F99-489E-A10A-F4C8512FA5C3}" type="presParOf" srcId="{E6A47359-41A3-47F1-A2A5-D0D1745A3789}" destId="{F55B093F-0AE6-436A-A288-A5872E2CD6B4}" srcOrd="1" destOrd="0" presId="urn:microsoft.com/office/officeart/2005/8/layout/chevron2"/>
    <dgm:cxn modelId="{143BD9FD-B50F-4133-98C4-4329230EC35C}" type="presParOf" srcId="{0DB98E3F-F91E-421A-8659-88A020A16098}" destId="{DB6141BA-716A-4DFA-BF80-27FE5778FE3D}" srcOrd="5" destOrd="0" presId="urn:microsoft.com/office/officeart/2005/8/layout/chevron2"/>
    <dgm:cxn modelId="{969ABDF1-D93E-4060-8D81-A3EBAF39E19D}" type="presParOf" srcId="{0DB98E3F-F91E-421A-8659-88A020A16098}" destId="{CC719C0B-2CC3-448D-AC75-A9898A0F4324}" srcOrd="6" destOrd="0" presId="urn:microsoft.com/office/officeart/2005/8/layout/chevron2"/>
    <dgm:cxn modelId="{D8D01F03-CDE0-4C8C-BD81-1472F29FE3E3}" type="presParOf" srcId="{CC719C0B-2CC3-448D-AC75-A9898A0F4324}" destId="{AA0C949E-9986-4869-88F8-9D1BCDE97DDF}" srcOrd="0" destOrd="0" presId="urn:microsoft.com/office/officeart/2005/8/layout/chevron2"/>
    <dgm:cxn modelId="{CFF915F6-FC43-44EF-BAB6-7F40AAA9D5EC}" type="presParOf" srcId="{CC719C0B-2CC3-448D-AC75-A9898A0F4324}" destId="{BC271FB4-E797-40B4-B307-AE98522772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805374-8D6C-477E-BBDC-A584EEF56EA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ED073E1-67DB-4670-AF85-E95C8C32DF4B}">
      <dgm:prSet phldrT="[Text]"/>
      <dgm:spPr/>
      <dgm:t>
        <a:bodyPr/>
        <a:lstStyle/>
        <a:p>
          <a:r>
            <a:rPr lang="id-ID" dirty="0"/>
            <a:t>Unsur</a:t>
          </a:r>
        </a:p>
        <a:p>
          <a:r>
            <a:rPr lang="id-ID" dirty="0"/>
            <a:t>(</a:t>
          </a:r>
          <a:r>
            <a:rPr lang="en-US" dirty="0" err="1"/>
            <a:t>Sashin</a:t>
          </a:r>
          <a:r>
            <a:rPr lang="en-US" dirty="0"/>
            <a:t> &amp;</a:t>
          </a:r>
          <a:r>
            <a:rPr lang="id-ID" dirty="0"/>
            <a:t> </a:t>
          </a:r>
          <a:r>
            <a:rPr lang="en-US" dirty="0" err="1"/>
            <a:t>Sashin</a:t>
          </a:r>
          <a:r>
            <a:rPr lang="id-ID" dirty="0"/>
            <a:t>, </a:t>
          </a:r>
          <a:r>
            <a:rPr lang="en-US" dirty="0"/>
            <a:t>2003)</a:t>
          </a:r>
          <a:endParaRPr lang="id-ID" dirty="0"/>
        </a:p>
      </dgm:t>
    </dgm:pt>
    <dgm:pt modelId="{66C0B812-4736-45F2-AABC-4F2A865C2F1F}" type="parTrans" cxnId="{84A9F465-5FFB-474F-A5DD-032DFBE6DFEC}">
      <dgm:prSet/>
      <dgm:spPr/>
      <dgm:t>
        <a:bodyPr/>
        <a:lstStyle/>
        <a:p>
          <a:endParaRPr lang="id-ID"/>
        </a:p>
      </dgm:t>
    </dgm:pt>
    <dgm:pt modelId="{1B4E2F69-1977-44B9-999C-E0F83A3C7F42}" type="sibTrans" cxnId="{84A9F465-5FFB-474F-A5DD-032DFBE6DFEC}">
      <dgm:prSet/>
      <dgm:spPr/>
      <dgm:t>
        <a:bodyPr/>
        <a:lstStyle/>
        <a:p>
          <a:endParaRPr lang="id-ID"/>
        </a:p>
      </dgm:t>
    </dgm:pt>
    <dgm:pt modelId="{BE8FFFC7-2B19-48C2-ADF3-A68E7CA1273E}">
      <dgm:prSet phldrT="[Text]" custT="1"/>
      <dgm:spPr/>
      <dgm:t>
        <a:bodyPr/>
        <a:lstStyle/>
        <a:p>
          <a:r>
            <a:rPr lang="en-US" sz="2000" b="1" i="1" dirty="0"/>
            <a:t>A</a:t>
          </a:r>
          <a:r>
            <a:rPr lang="en-US" sz="2000" i="1" dirty="0"/>
            <a:t>ffect</a:t>
          </a:r>
          <a:r>
            <a:rPr lang="id-ID" sz="2000" i="1" dirty="0"/>
            <a:t>:</a:t>
          </a:r>
          <a:r>
            <a:rPr lang="en-US" sz="2000" i="1" dirty="0"/>
            <a:t> </a:t>
          </a:r>
          <a:r>
            <a:rPr lang="en-US" sz="2000" dirty="0" err="1"/>
            <a:t>emosi</a:t>
          </a:r>
          <a:r>
            <a:rPr lang="en-US" sz="2000" dirty="0"/>
            <a:t> </a:t>
          </a:r>
          <a:r>
            <a:rPr lang="en-US" sz="2000" dirty="0" err="1"/>
            <a:t>dan</a:t>
          </a:r>
          <a:r>
            <a:rPr lang="en-US" sz="2000" dirty="0"/>
            <a:t> </a:t>
          </a:r>
          <a:r>
            <a:rPr lang="en-US" sz="2000" dirty="0" err="1"/>
            <a:t>perasaan</a:t>
          </a:r>
          <a:r>
            <a:rPr lang="en-US" sz="2000" dirty="0"/>
            <a:t>.</a:t>
          </a:r>
          <a:endParaRPr lang="id-ID" sz="2000" dirty="0"/>
        </a:p>
      </dgm:t>
    </dgm:pt>
    <dgm:pt modelId="{E10F8E51-88A7-4B64-9F74-D8AD4E0CB83C}" type="parTrans" cxnId="{52DA0CA2-418C-4792-B341-C5F32792D214}">
      <dgm:prSet/>
      <dgm:spPr/>
      <dgm:t>
        <a:bodyPr/>
        <a:lstStyle/>
        <a:p>
          <a:endParaRPr lang="id-ID"/>
        </a:p>
      </dgm:t>
    </dgm:pt>
    <dgm:pt modelId="{A3887A88-F2F2-48C9-997E-4840394BBB53}" type="sibTrans" cxnId="{52DA0CA2-418C-4792-B341-C5F32792D214}">
      <dgm:prSet/>
      <dgm:spPr/>
      <dgm:t>
        <a:bodyPr/>
        <a:lstStyle/>
        <a:p>
          <a:endParaRPr lang="id-ID"/>
        </a:p>
      </dgm:t>
    </dgm:pt>
    <dgm:pt modelId="{C7B78B51-19EB-44E0-AC93-5D54605CB6C3}">
      <dgm:prSet phldrT="[Text]"/>
      <dgm:spPr/>
      <dgm:t>
        <a:bodyPr/>
        <a:lstStyle/>
        <a:p>
          <a:r>
            <a:rPr lang="id-ID" dirty="0"/>
            <a:t>Dimensi</a:t>
          </a:r>
        </a:p>
        <a:p>
          <a:r>
            <a:rPr lang="id-ID" dirty="0"/>
            <a:t>(Leithwood, 1994)</a:t>
          </a:r>
        </a:p>
      </dgm:t>
    </dgm:pt>
    <dgm:pt modelId="{4CF5FBEB-FF34-4593-B106-12488EE6CA3A}" type="parTrans" cxnId="{CC6E08B9-106C-4A82-A8EA-6A968894F94A}">
      <dgm:prSet/>
      <dgm:spPr/>
      <dgm:t>
        <a:bodyPr/>
        <a:lstStyle/>
        <a:p>
          <a:endParaRPr lang="id-ID"/>
        </a:p>
      </dgm:t>
    </dgm:pt>
    <dgm:pt modelId="{3A0E31B3-60F5-4F4E-B907-CBF9067F7EAD}" type="sibTrans" cxnId="{CC6E08B9-106C-4A82-A8EA-6A968894F94A}">
      <dgm:prSet/>
      <dgm:spPr/>
      <dgm:t>
        <a:bodyPr/>
        <a:lstStyle/>
        <a:p>
          <a:endParaRPr lang="id-ID"/>
        </a:p>
      </dgm:t>
    </dgm:pt>
    <dgm:pt modelId="{D8E5B459-EC9A-4802-9401-A19FC777D836}">
      <dgm:prSet phldrT="[Text]"/>
      <dgm:spPr/>
      <dgm:t>
        <a:bodyPr/>
        <a:lstStyle/>
        <a:p>
          <a:r>
            <a:rPr lang="en-US" dirty="0"/>
            <a:t>m</a:t>
          </a:r>
          <a:r>
            <a:rPr lang="id-ID" dirty="0"/>
            <a:t>embangun </a:t>
          </a:r>
          <a:r>
            <a:rPr lang="en-US" dirty="0"/>
            <a:t>vi</a:t>
          </a:r>
          <a:r>
            <a:rPr lang="id-ID" dirty="0"/>
            <a:t>si sekolah</a:t>
          </a:r>
          <a:r>
            <a:rPr lang="en-US" dirty="0"/>
            <a:t>;</a:t>
          </a:r>
          <a:endParaRPr lang="id-ID" dirty="0"/>
        </a:p>
      </dgm:t>
    </dgm:pt>
    <dgm:pt modelId="{BC14E610-1D90-48B6-909D-36F174C018E4}" type="parTrans" cxnId="{E09B535F-292F-4FDE-9E40-034B0186B077}">
      <dgm:prSet/>
      <dgm:spPr/>
      <dgm:t>
        <a:bodyPr/>
        <a:lstStyle/>
        <a:p>
          <a:endParaRPr lang="id-ID"/>
        </a:p>
      </dgm:t>
    </dgm:pt>
    <dgm:pt modelId="{22FF62E8-CAF1-471B-B847-90EC5F7685D2}" type="sibTrans" cxnId="{E09B535F-292F-4FDE-9E40-034B0186B077}">
      <dgm:prSet/>
      <dgm:spPr/>
      <dgm:t>
        <a:bodyPr/>
        <a:lstStyle/>
        <a:p>
          <a:endParaRPr lang="id-ID"/>
        </a:p>
      </dgm:t>
    </dgm:pt>
    <dgm:pt modelId="{C1F2C711-A1AD-4BD7-B560-3FA3F6EECEBB}">
      <dgm:prSet custT="1"/>
      <dgm:spPr/>
      <dgm:t>
        <a:bodyPr/>
        <a:lstStyle/>
        <a:p>
          <a:r>
            <a:rPr lang="en-US" sz="2000" b="1" i="1" dirty="0" err="1"/>
            <a:t>B</a:t>
          </a:r>
          <a:r>
            <a:rPr lang="en-US" sz="2000" i="1" dirty="0" err="1"/>
            <a:t>ehavioural</a:t>
          </a:r>
          <a:r>
            <a:rPr lang="en-US" sz="2000" i="1" dirty="0"/>
            <a:t> intent</a:t>
          </a:r>
          <a:r>
            <a:rPr lang="id-ID" sz="2000" i="1" dirty="0"/>
            <a:t>: </a:t>
          </a:r>
          <a:r>
            <a:rPr lang="en-US" sz="2000" dirty="0" err="1"/>
            <a:t>percaya</a:t>
          </a:r>
          <a:r>
            <a:rPr lang="id-ID" sz="2000" i="1" dirty="0"/>
            <a:t>.</a:t>
          </a:r>
        </a:p>
      </dgm:t>
    </dgm:pt>
    <dgm:pt modelId="{0B4182AF-91DD-4867-87E3-4A4F8E730324}" type="parTrans" cxnId="{60A440B6-659F-47C4-8C4F-CEDDF54E4658}">
      <dgm:prSet/>
      <dgm:spPr/>
      <dgm:t>
        <a:bodyPr/>
        <a:lstStyle/>
        <a:p>
          <a:endParaRPr lang="id-ID"/>
        </a:p>
      </dgm:t>
    </dgm:pt>
    <dgm:pt modelId="{251D6179-9BF9-4D31-80D1-E5B50724DC59}" type="sibTrans" cxnId="{60A440B6-659F-47C4-8C4F-CEDDF54E4658}">
      <dgm:prSet/>
      <dgm:spPr/>
      <dgm:t>
        <a:bodyPr/>
        <a:lstStyle/>
        <a:p>
          <a:endParaRPr lang="id-ID"/>
        </a:p>
      </dgm:t>
    </dgm:pt>
    <dgm:pt modelId="{8166E159-FAD6-4253-9895-AB42E1E5D482}">
      <dgm:prSet custT="1"/>
      <dgm:spPr/>
      <dgm:t>
        <a:bodyPr/>
        <a:lstStyle/>
        <a:p>
          <a:r>
            <a:rPr lang="en-US" sz="2000" b="1" i="1" dirty="0"/>
            <a:t>C</a:t>
          </a:r>
          <a:r>
            <a:rPr lang="en-US" sz="2000" i="1" dirty="0"/>
            <a:t>ognition</a:t>
          </a:r>
          <a:r>
            <a:rPr lang="id-ID" sz="2000" i="1" dirty="0"/>
            <a:t>:</a:t>
          </a:r>
          <a:r>
            <a:rPr lang="en-US" sz="2000" i="1" dirty="0"/>
            <a:t> </a:t>
          </a:r>
          <a:r>
            <a:rPr lang="en-US" sz="2000" dirty="0" err="1"/>
            <a:t>pengetahuan</a:t>
          </a:r>
          <a:r>
            <a:rPr lang="en-US" sz="2000" dirty="0"/>
            <a:t> yang </a:t>
          </a:r>
          <a:r>
            <a:rPr lang="en-US" sz="2000" dirty="0" err="1"/>
            <a:t>mendasari</a:t>
          </a:r>
          <a:r>
            <a:rPr lang="en-US" sz="2000" dirty="0"/>
            <a:t> v</a:t>
          </a:r>
          <a:r>
            <a:rPr lang="id-ID" sz="2000" dirty="0"/>
            <a:t>i</a:t>
          </a:r>
          <a:r>
            <a:rPr lang="en-US" sz="2000" dirty="0" err="1"/>
            <a:t>si</a:t>
          </a:r>
          <a:r>
            <a:rPr lang="id-ID" sz="2000" dirty="0"/>
            <a:t>.</a:t>
          </a:r>
        </a:p>
      </dgm:t>
    </dgm:pt>
    <dgm:pt modelId="{BDB9C9C4-7FEB-4806-BCB1-821E65028B9A}" type="parTrans" cxnId="{55B17DA5-32B4-4349-A5A3-A45248651450}">
      <dgm:prSet/>
      <dgm:spPr/>
      <dgm:t>
        <a:bodyPr/>
        <a:lstStyle/>
        <a:p>
          <a:endParaRPr lang="id-ID"/>
        </a:p>
      </dgm:t>
    </dgm:pt>
    <dgm:pt modelId="{C14981D9-B5B3-42D5-AD2D-18DA14BA1ABE}" type="sibTrans" cxnId="{55B17DA5-32B4-4349-A5A3-A45248651450}">
      <dgm:prSet/>
      <dgm:spPr/>
      <dgm:t>
        <a:bodyPr/>
        <a:lstStyle/>
        <a:p>
          <a:endParaRPr lang="id-ID"/>
        </a:p>
      </dgm:t>
    </dgm:pt>
    <dgm:pt modelId="{FA3C0C1C-7DA3-41F4-BE53-71B650CA867B}">
      <dgm:prSet/>
      <dgm:spPr/>
      <dgm:t>
        <a:bodyPr/>
        <a:lstStyle/>
        <a:p>
          <a:r>
            <a:rPr lang="en-US"/>
            <a:t>m</a:t>
          </a:r>
          <a:r>
            <a:rPr lang="id-ID"/>
            <a:t>enentukan tujuan sekolah</a:t>
          </a:r>
          <a:r>
            <a:rPr lang="en-US"/>
            <a:t>;</a:t>
          </a:r>
          <a:endParaRPr lang="id-ID" dirty="0"/>
        </a:p>
      </dgm:t>
    </dgm:pt>
    <dgm:pt modelId="{0FE8F2AD-173E-4B22-AE43-9AE624176F8C}" type="parTrans" cxnId="{720C2E35-83F5-4EBC-B64B-5AE0AA50B8D5}">
      <dgm:prSet/>
      <dgm:spPr/>
      <dgm:t>
        <a:bodyPr/>
        <a:lstStyle/>
        <a:p>
          <a:endParaRPr lang="id-ID"/>
        </a:p>
      </dgm:t>
    </dgm:pt>
    <dgm:pt modelId="{3300F966-08AA-42F3-A812-D7109A451F53}" type="sibTrans" cxnId="{720C2E35-83F5-4EBC-B64B-5AE0AA50B8D5}">
      <dgm:prSet/>
      <dgm:spPr/>
      <dgm:t>
        <a:bodyPr/>
        <a:lstStyle/>
        <a:p>
          <a:endParaRPr lang="id-ID"/>
        </a:p>
      </dgm:t>
    </dgm:pt>
    <dgm:pt modelId="{E5B970DC-D93B-4460-8BB4-58D6D9357437}">
      <dgm:prSet/>
      <dgm:spPr/>
      <dgm:t>
        <a:bodyPr/>
        <a:lstStyle/>
        <a:p>
          <a:r>
            <a:rPr lang="en-US"/>
            <a:t>m</a:t>
          </a:r>
          <a:r>
            <a:rPr lang="id-ID"/>
            <a:t>enyediakan stimulasi intelektual</a:t>
          </a:r>
          <a:r>
            <a:rPr lang="en-US"/>
            <a:t>;</a:t>
          </a:r>
          <a:endParaRPr lang="id-ID" dirty="0"/>
        </a:p>
      </dgm:t>
    </dgm:pt>
    <dgm:pt modelId="{620CD755-2ADE-4779-B569-C0702B22FA1E}" type="parTrans" cxnId="{669FEDE2-69D5-43CC-B0DC-8C414726E4D4}">
      <dgm:prSet/>
      <dgm:spPr/>
      <dgm:t>
        <a:bodyPr/>
        <a:lstStyle/>
        <a:p>
          <a:endParaRPr lang="id-ID"/>
        </a:p>
      </dgm:t>
    </dgm:pt>
    <dgm:pt modelId="{C480056B-DD4B-4F8C-9E5C-5F4455063C7E}" type="sibTrans" cxnId="{669FEDE2-69D5-43CC-B0DC-8C414726E4D4}">
      <dgm:prSet/>
      <dgm:spPr/>
      <dgm:t>
        <a:bodyPr/>
        <a:lstStyle/>
        <a:p>
          <a:endParaRPr lang="id-ID"/>
        </a:p>
      </dgm:t>
    </dgm:pt>
    <dgm:pt modelId="{B064EDA6-AB16-463D-9B14-1C3707C981F8}">
      <dgm:prSet/>
      <dgm:spPr/>
      <dgm:t>
        <a:bodyPr/>
        <a:lstStyle/>
        <a:p>
          <a:r>
            <a:rPr lang="en-US"/>
            <a:t>m</a:t>
          </a:r>
          <a:r>
            <a:rPr lang="id-ID"/>
            <a:t>enawarkan dukungan indi</a:t>
          </a:r>
          <a:r>
            <a:rPr lang="en-US"/>
            <a:t>vi</a:t>
          </a:r>
          <a:r>
            <a:rPr lang="id-ID"/>
            <a:t>dual</a:t>
          </a:r>
          <a:r>
            <a:rPr lang="en-US"/>
            <a:t>;</a:t>
          </a:r>
          <a:endParaRPr lang="id-ID" dirty="0"/>
        </a:p>
      </dgm:t>
    </dgm:pt>
    <dgm:pt modelId="{E9924EAC-9709-412E-BB0D-E1246BAE7415}" type="parTrans" cxnId="{3E34ED05-5435-4242-87DB-A3B61D63E6D6}">
      <dgm:prSet/>
      <dgm:spPr/>
      <dgm:t>
        <a:bodyPr/>
        <a:lstStyle/>
        <a:p>
          <a:endParaRPr lang="id-ID"/>
        </a:p>
      </dgm:t>
    </dgm:pt>
    <dgm:pt modelId="{C48BF988-44BA-48D1-B549-E25BE208E5BD}" type="sibTrans" cxnId="{3E34ED05-5435-4242-87DB-A3B61D63E6D6}">
      <dgm:prSet/>
      <dgm:spPr/>
      <dgm:t>
        <a:bodyPr/>
        <a:lstStyle/>
        <a:p>
          <a:endParaRPr lang="id-ID"/>
        </a:p>
      </dgm:t>
    </dgm:pt>
    <dgm:pt modelId="{8880092C-4B84-4DA3-8FE7-FEFE28B309EA}">
      <dgm:prSet/>
      <dgm:spPr/>
      <dgm:t>
        <a:bodyPr/>
        <a:lstStyle/>
        <a:p>
          <a:r>
            <a:rPr lang="en-US"/>
            <a:t>m</a:t>
          </a:r>
          <a:r>
            <a:rPr lang="id-ID"/>
            <a:t>e</a:t>
          </a:r>
          <a:r>
            <a:rPr lang="en-US"/>
            <a:t>mpraktikkan model </a:t>
          </a:r>
          <a:r>
            <a:rPr lang="id-ID"/>
            <a:t>yang baik</a:t>
          </a:r>
          <a:r>
            <a:rPr lang="en-US"/>
            <a:t>;</a:t>
          </a:r>
          <a:endParaRPr lang="id-ID" dirty="0"/>
        </a:p>
      </dgm:t>
    </dgm:pt>
    <dgm:pt modelId="{C58D4B82-25D9-4A93-8E5D-EDA40F63B5E5}" type="parTrans" cxnId="{436C89C3-E540-468E-9B6B-0A83896196BB}">
      <dgm:prSet/>
      <dgm:spPr/>
      <dgm:t>
        <a:bodyPr/>
        <a:lstStyle/>
        <a:p>
          <a:endParaRPr lang="id-ID"/>
        </a:p>
      </dgm:t>
    </dgm:pt>
    <dgm:pt modelId="{AA929444-047B-4681-9169-B98EDFEE2586}" type="sibTrans" cxnId="{436C89C3-E540-468E-9B6B-0A83896196BB}">
      <dgm:prSet/>
      <dgm:spPr/>
      <dgm:t>
        <a:bodyPr/>
        <a:lstStyle/>
        <a:p>
          <a:endParaRPr lang="id-ID"/>
        </a:p>
      </dgm:t>
    </dgm:pt>
    <dgm:pt modelId="{3168AD00-EBB8-42B0-9F2A-01505A45D89C}">
      <dgm:prSet/>
      <dgm:spPr/>
      <dgm:t>
        <a:bodyPr/>
        <a:lstStyle/>
        <a:p>
          <a:r>
            <a:rPr lang="en-US"/>
            <a:t>m</a:t>
          </a:r>
          <a:r>
            <a:rPr lang="id-ID"/>
            <a:t>enunjukkan </a:t>
          </a:r>
          <a:r>
            <a:rPr lang="en-US"/>
            <a:t>harapan yang tinggi;</a:t>
          </a:r>
          <a:endParaRPr lang="id-ID" dirty="0"/>
        </a:p>
      </dgm:t>
    </dgm:pt>
    <dgm:pt modelId="{495CCF0A-53AB-4F49-9DD8-1FDAE7481420}" type="parTrans" cxnId="{EDE7BE77-3A07-46CB-8B72-109BAD25A768}">
      <dgm:prSet/>
      <dgm:spPr/>
      <dgm:t>
        <a:bodyPr/>
        <a:lstStyle/>
        <a:p>
          <a:endParaRPr lang="id-ID"/>
        </a:p>
      </dgm:t>
    </dgm:pt>
    <dgm:pt modelId="{9FD683AA-A9E3-4017-B641-4B9FB9B93A3A}" type="sibTrans" cxnId="{EDE7BE77-3A07-46CB-8B72-109BAD25A768}">
      <dgm:prSet/>
      <dgm:spPr/>
      <dgm:t>
        <a:bodyPr/>
        <a:lstStyle/>
        <a:p>
          <a:endParaRPr lang="id-ID"/>
        </a:p>
      </dgm:t>
    </dgm:pt>
    <dgm:pt modelId="{0200E761-AF46-4850-8A59-D1095149D1C0}">
      <dgm:prSet/>
      <dgm:spPr/>
      <dgm:t>
        <a:bodyPr/>
        <a:lstStyle/>
        <a:p>
          <a:r>
            <a:rPr lang="en-US"/>
            <a:t>m</a:t>
          </a:r>
          <a:r>
            <a:rPr lang="id-ID"/>
            <a:t>enciptakan budaya sekolah yang produktif</a:t>
          </a:r>
          <a:r>
            <a:rPr lang="en-US"/>
            <a:t>; </a:t>
          </a:r>
          <a:endParaRPr lang="id-ID" dirty="0"/>
        </a:p>
      </dgm:t>
    </dgm:pt>
    <dgm:pt modelId="{FF064F55-6E4D-4DC5-A795-6C3A66B7BA04}" type="parTrans" cxnId="{731A3160-46A0-49D6-91D7-1F7C8C3FAC52}">
      <dgm:prSet/>
      <dgm:spPr/>
      <dgm:t>
        <a:bodyPr/>
        <a:lstStyle/>
        <a:p>
          <a:endParaRPr lang="id-ID"/>
        </a:p>
      </dgm:t>
    </dgm:pt>
    <dgm:pt modelId="{4D75B481-E69A-4BF2-A0FE-32A01E800648}" type="sibTrans" cxnId="{731A3160-46A0-49D6-91D7-1F7C8C3FAC52}">
      <dgm:prSet/>
      <dgm:spPr/>
      <dgm:t>
        <a:bodyPr/>
        <a:lstStyle/>
        <a:p>
          <a:endParaRPr lang="id-ID"/>
        </a:p>
      </dgm:t>
    </dgm:pt>
    <dgm:pt modelId="{3E1347D8-D882-4AF0-BB57-83A9857D09D7}">
      <dgm:prSet/>
      <dgm:spPr/>
      <dgm:t>
        <a:bodyPr/>
        <a:lstStyle/>
        <a:p>
          <a:r>
            <a:rPr lang="en-US" dirty="0"/>
            <a:t>m</a:t>
          </a:r>
          <a:r>
            <a:rPr lang="id-ID" dirty="0"/>
            <a:t>engembangkan struktur</a:t>
          </a:r>
        </a:p>
      </dgm:t>
    </dgm:pt>
    <dgm:pt modelId="{A22ACB05-627D-43A7-81B4-7FCEB9EC5215}" type="parTrans" cxnId="{BD33F6B0-EA3A-4870-BBBA-F00066817B1D}">
      <dgm:prSet/>
      <dgm:spPr/>
      <dgm:t>
        <a:bodyPr/>
        <a:lstStyle/>
        <a:p>
          <a:endParaRPr lang="id-ID"/>
        </a:p>
      </dgm:t>
    </dgm:pt>
    <dgm:pt modelId="{8378744F-3FBD-431A-8B7B-BC5C6BD5A6B8}" type="sibTrans" cxnId="{BD33F6B0-EA3A-4870-BBBA-F00066817B1D}">
      <dgm:prSet/>
      <dgm:spPr/>
      <dgm:t>
        <a:bodyPr/>
        <a:lstStyle/>
        <a:p>
          <a:endParaRPr lang="id-ID"/>
        </a:p>
      </dgm:t>
    </dgm:pt>
    <dgm:pt modelId="{0D1BB23C-402F-4524-A496-B9AC8C1EC197}" type="pres">
      <dgm:prSet presAssocID="{2D805374-8D6C-477E-BBDC-A584EEF56EA4}" presName="Name0" presStyleCnt="0">
        <dgm:presLayoutVars>
          <dgm:dir/>
          <dgm:animLvl val="lvl"/>
          <dgm:resizeHandles/>
        </dgm:presLayoutVars>
      </dgm:prSet>
      <dgm:spPr/>
    </dgm:pt>
    <dgm:pt modelId="{1014E5C8-BB0B-455F-B2BB-A2B204A93B69}" type="pres">
      <dgm:prSet presAssocID="{DED073E1-67DB-4670-AF85-E95C8C32DF4B}" presName="linNode" presStyleCnt="0"/>
      <dgm:spPr/>
    </dgm:pt>
    <dgm:pt modelId="{33B76A1B-721A-4477-9382-C1E5887826BF}" type="pres">
      <dgm:prSet presAssocID="{DED073E1-67DB-4670-AF85-E95C8C32DF4B}" presName="parentShp" presStyleLbl="node1" presStyleIdx="0" presStyleCnt="2">
        <dgm:presLayoutVars>
          <dgm:bulletEnabled val="1"/>
        </dgm:presLayoutVars>
      </dgm:prSet>
      <dgm:spPr/>
    </dgm:pt>
    <dgm:pt modelId="{0CFB70E6-0A38-4B6E-A8B0-8A111B42B35A}" type="pres">
      <dgm:prSet presAssocID="{DED073E1-67DB-4670-AF85-E95C8C32DF4B}" presName="childShp" presStyleLbl="bgAccFollowNode1" presStyleIdx="0" presStyleCnt="2">
        <dgm:presLayoutVars>
          <dgm:bulletEnabled val="1"/>
        </dgm:presLayoutVars>
      </dgm:prSet>
      <dgm:spPr/>
    </dgm:pt>
    <dgm:pt modelId="{1BB0FF31-B63C-4B82-AC94-5404E7CDA7E5}" type="pres">
      <dgm:prSet presAssocID="{1B4E2F69-1977-44B9-999C-E0F83A3C7F42}" presName="spacing" presStyleCnt="0"/>
      <dgm:spPr/>
    </dgm:pt>
    <dgm:pt modelId="{2F32D344-1F37-49CB-BF2B-D64A6BA16F9E}" type="pres">
      <dgm:prSet presAssocID="{C7B78B51-19EB-44E0-AC93-5D54605CB6C3}" presName="linNode" presStyleCnt="0"/>
      <dgm:spPr/>
    </dgm:pt>
    <dgm:pt modelId="{4B0537A3-9788-45C9-9FCF-BAC042E00228}" type="pres">
      <dgm:prSet presAssocID="{C7B78B51-19EB-44E0-AC93-5D54605CB6C3}" presName="parentShp" presStyleLbl="node1" presStyleIdx="1" presStyleCnt="2">
        <dgm:presLayoutVars>
          <dgm:bulletEnabled val="1"/>
        </dgm:presLayoutVars>
      </dgm:prSet>
      <dgm:spPr/>
    </dgm:pt>
    <dgm:pt modelId="{A5D36EEF-D0E6-4480-A02F-2C6C873DF6D6}" type="pres">
      <dgm:prSet presAssocID="{C7B78B51-19EB-44E0-AC93-5D54605CB6C3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E34ED05-5435-4242-87DB-A3B61D63E6D6}" srcId="{C7B78B51-19EB-44E0-AC93-5D54605CB6C3}" destId="{B064EDA6-AB16-463D-9B14-1C3707C981F8}" srcOrd="3" destOrd="0" parTransId="{E9924EAC-9709-412E-BB0D-E1246BAE7415}" sibTransId="{C48BF988-44BA-48D1-B549-E25BE208E5BD}"/>
    <dgm:cxn modelId="{9935E118-8D4A-49BF-8F30-C9AD94C5A5E1}" type="presOf" srcId="{2D805374-8D6C-477E-BBDC-A584EEF56EA4}" destId="{0D1BB23C-402F-4524-A496-B9AC8C1EC197}" srcOrd="0" destOrd="0" presId="urn:microsoft.com/office/officeart/2005/8/layout/vList6"/>
    <dgm:cxn modelId="{14FC9C22-4726-4646-BC5E-A2F2B6C9AAE4}" type="presOf" srcId="{E5B970DC-D93B-4460-8BB4-58D6D9357437}" destId="{A5D36EEF-D0E6-4480-A02F-2C6C873DF6D6}" srcOrd="0" destOrd="2" presId="urn:microsoft.com/office/officeart/2005/8/layout/vList6"/>
    <dgm:cxn modelId="{720C2E35-83F5-4EBC-B64B-5AE0AA50B8D5}" srcId="{C7B78B51-19EB-44E0-AC93-5D54605CB6C3}" destId="{FA3C0C1C-7DA3-41F4-BE53-71B650CA867B}" srcOrd="1" destOrd="0" parTransId="{0FE8F2AD-173E-4B22-AE43-9AE624176F8C}" sibTransId="{3300F966-08AA-42F3-A812-D7109A451F53}"/>
    <dgm:cxn modelId="{91DA5937-DA50-4B1E-BE9A-02B0A87A5241}" type="presOf" srcId="{8880092C-4B84-4DA3-8FE7-FEFE28B309EA}" destId="{A5D36EEF-D0E6-4480-A02F-2C6C873DF6D6}" srcOrd="0" destOrd="4" presId="urn:microsoft.com/office/officeart/2005/8/layout/vList6"/>
    <dgm:cxn modelId="{EC5B6E3C-F33C-41D9-9D9D-910859EE9009}" type="presOf" srcId="{3168AD00-EBB8-42B0-9F2A-01505A45D89C}" destId="{A5D36EEF-D0E6-4480-A02F-2C6C873DF6D6}" srcOrd="0" destOrd="5" presId="urn:microsoft.com/office/officeart/2005/8/layout/vList6"/>
    <dgm:cxn modelId="{E09B535F-292F-4FDE-9E40-034B0186B077}" srcId="{C7B78B51-19EB-44E0-AC93-5D54605CB6C3}" destId="{D8E5B459-EC9A-4802-9401-A19FC777D836}" srcOrd="0" destOrd="0" parTransId="{BC14E610-1D90-48B6-909D-36F174C018E4}" sibTransId="{22FF62E8-CAF1-471B-B847-90EC5F7685D2}"/>
    <dgm:cxn modelId="{731A3160-46A0-49D6-91D7-1F7C8C3FAC52}" srcId="{C7B78B51-19EB-44E0-AC93-5D54605CB6C3}" destId="{0200E761-AF46-4850-8A59-D1095149D1C0}" srcOrd="6" destOrd="0" parTransId="{FF064F55-6E4D-4DC5-A795-6C3A66B7BA04}" sibTransId="{4D75B481-E69A-4BF2-A0FE-32A01E800648}"/>
    <dgm:cxn modelId="{022E0B43-8ECF-4DCC-A0BC-B1A52BEFAD05}" type="presOf" srcId="{3E1347D8-D882-4AF0-BB57-83A9857D09D7}" destId="{A5D36EEF-D0E6-4480-A02F-2C6C873DF6D6}" srcOrd="0" destOrd="7" presId="urn:microsoft.com/office/officeart/2005/8/layout/vList6"/>
    <dgm:cxn modelId="{84A9F465-5FFB-474F-A5DD-032DFBE6DFEC}" srcId="{2D805374-8D6C-477E-BBDC-A584EEF56EA4}" destId="{DED073E1-67DB-4670-AF85-E95C8C32DF4B}" srcOrd="0" destOrd="0" parTransId="{66C0B812-4736-45F2-AABC-4F2A865C2F1F}" sibTransId="{1B4E2F69-1977-44B9-999C-E0F83A3C7F42}"/>
    <dgm:cxn modelId="{13BD7D6F-D4D0-4B04-8B4D-FD582CBBEB99}" type="presOf" srcId="{D8E5B459-EC9A-4802-9401-A19FC777D836}" destId="{A5D36EEF-D0E6-4480-A02F-2C6C873DF6D6}" srcOrd="0" destOrd="0" presId="urn:microsoft.com/office/officeart/2005/8/layout/vList6"/>
    <dgm:cxn modelId="{EDE7BE77-3A07-46CB-8B72-109BAD25A768}" srcId="{C7B78B51-19EB-44E0-AC93-5D54605CB6C3}" destId="{3168AD00-EBB8-42B0-9F2A-01505A45D89C}" srcOrd="5" destOrd="0" parTransId="{495CCF0A-53AB-4F49-9DD8-1FDAE7481420}" sibTransId="{9FD683AA-A9E3-4017-B641-4B9FB9B93A3A}"/>
    <dgm:cxn modelId="{2AC6CE5A-3F6D-46F0-975A-996D73649773}" type="presOf" srcId="{FA3C0C1C-7DA3-41F4-BE53-71B650CA867B}" destId="{A5D36EEF-D0E6-4480-A02F-2C6C873DF6D6}" srcOrd="0" destOrd="1" presId="urn:microsoft.com/office/officeart/2005/8/layout/vList6"/>
    <dgm:cxn modelId="{39B6EA7C-71FE-4B60-A468-020BF92F0EA7}" type="presOf" srcId="{C7B78B51-19EB-44E0-AC93-5D54605CB6C3}" destId="{4B0537A3-9788-45C9-9FCF-BAC042E00228}" srcOrd="0" destOrd="0" presId="urn:microsoft.com/office/officeart/2005/8/layout/vList6"/>
    <dgm:cxn modelId="{5C0B7B9B-C799-4CBD-A62F-DFAC46F8267A}" type="presOf" srcId="{0200E761-AF46-4850-8A59-D1095149D1C0}" destId="{A5D36EEF-D0E6-4480-A02F-2C6C873DF6D6}" srcOrd="0" destOrd="6" presId="urn:microsoft.com/office/officeart/2005/8/layout/vList6"/>
    <dgm:cxn modelId="{7AB42C9C-E315-42BA-A139-EB19C3387AFD}" type="presOf" srcId="{DED073E1-67DB-4670-AF85-E95C8C32DF4B}" destId="{33B76A1B-721A-4477-9382-C1E5887826BF}" srcOrd="0" destOrd="0" presId="urn:microsoft.com/office/officeart/2005/8/layout/vList6"/>
    <dgm:cxn modelId="{52DA0CA2-418C-4792-B341-C5F32792D214}" srcId="{DED073E1-67DB-4670-AF85-E95C8C32DF4B}" destId="{BE8FFFC7-2B19-48C2-ADF3-A68E7CA1273E}" srcOrd="0" destOrd="0" parTransId="{E10F8E51-88A7-4B64-9F74-D8AD4E0CB83C}" sibTransId="{A3887A88-F2F2-48C9-997E-4840394BBB53}"/>
    <dgm:cxn modelId="{55B17DA5-32B4-4349-A5A3-A45248651450}" srcId="{DED073E1-67DB-4670-AF85-E95C8C32DF4B}" destId="{8166E159-FAD6-4253-9895-AB42E1E5D482}" srcOrd="2" destOrd="0" parTransId="{BDB9C9C4-7FEB-4806-BCB1-821E65028B9A}" sibTransId="{C14981D9-B5B3-42D5-AD2D-18DA14BA1ABE}"/>
    <dgm:cxn modelId="{5DB656B0-4B6D-408B-A517-16AC611F9DA6}" type="presOf" srcId="{BE8FFFC7-2B19-48C2-ADF3-A68E7CA1273E}" destId="{0CFB70E6-0A38-4B6E-A8B0-8A111B42B35A}" srcOrd="0" destOrd="0" presId="urn:microsoft.com/office/officeart/2005/8/layout/vList6"/>
    <dgm:cxn modelId="{BD33F6B0-EA3A-4870-BBBA-F00066817B1D}" srcId="{C7B78B51-19EB-44E0-AC93-5D54605CB6C3}" destId="{3E1347D8-D882-4AF0-BB57-83A9857D09D7}" srcOrd="7" destOrd="0" parTransId="{A22ACB05-627D-43A7-81B4-7FCEB9EC5215}" sibTransId="{8378744F-3FBD-431A-8B7B-BC5C6BD5A6B8}"/>
    <dgm:cxn modelId="{60A440B6-659F-47C4-8C4F-CEDDF54E4658}" srcId="{DED073E1-67DB-4670-AF85-E95C8C32DF4B}" destId="{C1F2C711-A1AD-4BD7-B560-3FA3F6EECEBB}" srcOrd="1" destOrd="0" parTransId="{0B4182AF-91DD-4867-87E3-4A4F8E730324}" sibTransId="{251D6179-9BF9-4D31-80D1-E5B50724DC59}"/>
    <dgm:cxn modelId="{CC6E08B9-106C-4A82-A8EA-6A968894F94A}" srcId="{2D805374-8D6C-477E-BBDC-A584EEF56EA4}" destId="{C7B78B51-19EB-44E0-AC93-5D54605CB6C3}" srcOrd="1" destOrd="0" parTransId="{4CF5FBEB-FF34-4593-B106-12488EE6CA3A}" sibTransId="{3A0E31B3-60F5-4F4E-B907-CBF9067F7EAD}"/>
    <dgm:cxn modelId="{17310EBC-EDEA-4384-A0E8-FB250AB01C0F}" type="presOf" srcId="{8166E159-FAD6-4253-9895-AB42E1E5D482}" destId="{0CFB70E6-0A38-4B6E-A8B0-8A111B42B35A}" srcOrd="0" destOrd="2" presId="urn:microsoft.com/office/officeart/2005/8/layout/vList6"/>
    <dgm:cxn modelId="{436C89C3-E540-468E-9B6B-0A83896196BB}" srcId="{C7B78B51-19EB-44E0-AC93-5D54605CB6C3}" destId="{8880092C-4B84-4DA3-8FE7-FEFE28B309EA}" srcOrd="4" destOrd="0" parTransId="{C58D4B82-25D9-4A93-8E5D-EDA40F63B5E5}" sibTransId="{AA929444-047B-4681-9169-B98EDFEE2586}"/>
    <dgm:cxn modelId="{FEBC24CE-9784-4708-9AE4-862F8C8DEC45}" type="presOf" srcId="{B064EDA6-AB16-463D-9B14-1C3707C981F8}" destId="{A5D36EEF-D0E6-4480-A02F-2C6C873DF6D6}" srcOrd="0" destOrd="3" presId="urn:microsoft.com/office/officeart/2005/8/layout/vList6"/>
    <dgm:cxn modelId="{669FEDE2-69D5-43CC-B0DC-8C414726E4D4}" srcId="{C7B78B51-19EB-44E0-AC93-5D54605CB6C3}" destId="{E5B970DC-D93B-4460-8BB4-58D6D9357437}" srcOrd="2" destOrd="0" parTransId="{620CD755-2ADE-4779-B569-C0702B22FA1E}" sibTransId="{C480056B-DD4B-4F8C-9E5C-5F4455063C7E}"/>
    <dgm:cxn modelId="{D951A8E5-DC08-4887-96C2-FE04FF146D0E}" type="presOf" srcId="{C1F2C711-A1AD-4BD7-B560-3FA3F6EECEBB}" destId="{0CFB70E6-0A38-4B6E-A8B0-8A111B42B35A}" srcOrd="0" destOrd="1" presId="urn:microsoft.com/office/officeart/2005/8/layout/vList6"/>
    <dgm:cxn modelId="{8CF16405-044F-44E8-9DBB-A57AECAA6E10}" type="presParOf" srcId="{0D1BB23C-402F-4524-A496-B9AC8C1EC197}" destId="{1014E5C8-BB0B-455F-B2BB-A2B204A93B69}" srcOrd="0" destOrd="0" presId="urn:microsoft.com/office/officeart/2005/8/layout/vList6"/>
    <dgm:cxn modelId="{4B652FB1-0731-4602-8F50-22BA023EFC13}" type="presParOf" srcId="{1014E5C8-BB0B-455F-B2BB-A2B204A93B69}" destId="{33B76A1B-721A-4477-9382-C1E5887826BF}" srcOrd="0" destOrd="0" presId="urn:microsoft.com/office/officeart/2005/8/layout/vList6"/>
    <dgm:cxn modelId="{05859FA1-8C13-4091-88A1-30AE97147BBE}" type="presParOf" srcId="{1014E5C8-BB0B-455F-B2BB-A2B204A93B69}" destId="{0CFB70E6-0A38-4B6E-A8B0-8A111B42B35A}" srcOrd="1" destOrd="0" presId="urn:microsoft.com/office/officeart/2005/8/layout/vList6"/>
    <dgm:cxn modelId="{B14DD055-2ADE-470D-8B42-4F67194FBB9D}" type="presParOf" srcId="{0D1BB23C-402F-4524-A496-B9AC8C1EC197}" destId="{1BB0FF31-B63C-4B82-AC94-5404E7CDA7E5}" srcOrd="1" destOrd="0" presId="urn:microsoft.com/office/officeart/2005/8/layout/vList6"/>
    <dgm:cxn modelId="{612C3E27-2CAA-4955-BB71-7024D9F91582}" type="presParOf" srcId="{0D1BB23C-402F-4524-A496-B9AC8C1EC197}" destId="{2F32D344-1F37-49CB-BF2B-D64A6BA16F9E}" srcOrd="2" destOrd="0" presId="urn:microsoft.com/office/officeart/2005/8/layout/vList6"/>
    <dgm:cxn modelId="{215FD4C3-8BF7-4446-97E5-EFC9AC914D13}" type="presParOf" srcId="{2F32D344-1F37-49CB-BF2B-D64A6BA16F9E}" destId="{4B0537A3-9788-45C9-9FCF-BAC042E00228}" srcOrd="0" destOrd="0" presId="urn:microsoft.com/office/officeart/2005/8/layout/vList6"/>
    <dgm:cxn modelId="{6829C46C-07B6-4145-BEFD-6494219107FE}" type="presParOf" srcId="{2F32D344-1F37-49CB-BF2B-D64A6BA16F9E}" destId="{A5D36EEF-D0E6-4480-A02F-2C6C873DF6D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8F5C5-7ABE-44E1-9522-FDA62F3AE345}">
      <dsp:nvSpPr>
        <dsp:cNvPr id="0" name=""/>
        <dsp:cNvSpPr/>
      </dsp:nvSpPr>
      <dsp:spPr>
        <a:xfrm rot="5400000">
          <a:off x="-168873" y="126351"/>
          <a:ext cx="1409313" cy="115661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>
              <a:solidFill>
                <a:schemeClr val="accent6">
                  <a:lumMod val="75000"/>
                </a:schemeClr>
              </a:solidFill>
            </a:rPr>
            <a:t>idealized influence</a:t>
          </a:r>
          <a:endParaRPr lang="id-ID" sz="12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-42523" y="578310"/>
        <a:ext cx="1156615" cy="252698"/>
      </dsp:txXfrm>
    </dsp:sp>
    <dsp:sp modelId="{941CFA46-3D35-42B1-9974-82B4DE78F839}">
      <dsp:nvSpPr>
        <dsp:cNvPr id="0" name=""/>
        <dsp:cNvSpPr/>
      </dsp:nvSpPr>
      <dsp:spPr>
        <a:xfrm rot="5400000">
          <a:off x="3935167" y="-2900118"/>
          <a:ext cx="916535" cy="67287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menjadikan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dirinya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sebagai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model ideal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bagi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pengikutnya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sz="21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1029043" y="50748"/>
        <a:ext cx="6684042" cy="827051"/>
      </dsp:txXfrm>
    </dsp:sp>
    <dsp:sp modelId="{B9BB7EBE-0508-4F4A-B911-B2CBE0F7F7D6}">
      <dsp:nvSpPr>
        <dsp:cNvPr id="0" name=""/>
        <dsp:cNvSpPr/>
      </dsp:nvSpPr>
      <dsp:spPr>
        <a:xfrm rot="5400000">
          <a:off x="-168873" y="1396904"/>
          <a:ext cx="1409313" cy="115661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>
              <a:solidFill>
                <a:schemeClr val="accent6">
                  <a:lumMod val="75000"/>
                </a:schemeClr>
              </a:solidFill>
            </a:rPr>
            <a:t>inspirational motivation</a:t>
          </a:r>
          <a:r>
            <a:rPr lang="id-ID" sz="1200" i="1" kern="1200" dirty="0">
              <a:solidFill>
                <a:schemeClr val="accent6">
                  <a:lumMod val="75000"/>
                </a:schemeClr>
              </a:solidFill>
            </a:rPr>
            <a:t> </a:t>
          </a:r>
          <a:endParaRPr lang="id-ID" sz="12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-42523" y="1848863"/>
        <a:ext cx="1156615" cy="252698"/>
      </dsp:txXfrm>
    </dsp:sp>
    <dsp:sp modelId="{9177D646-71B3-42D1-A02E-4BFE2470A84A}">
      <dsp:nvSpPr>
        <dsp:cNvPr id="0" name=""/>
        <dsp:cNvSpPr/>
      </dsp:nvSpPr>
      <dsp:spPr>
        <a:xfrm rot="5400000">
          <a:off x="3935408" y="-1635809"/>
          <a:ext cx="916053" cy="67287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memotivasi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dan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menginspirasi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dengan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tantangan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pekerjaan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sz="21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1029043" y="1315274"/>
        <a:ext cx="6684066" cy="826617"/>
      </dsp:txXfrm>
    </dsp:sp>
    <dsp:sp modelId="{380ABC32-D309-4D92-B25F-455B59ED2DC9}">
      <dsp:nvSpPr>
        <dsp:cNvPr id="0" name=""/>
        <dsp:cNvSpPr/>
      </dsp:nvSpPr>
      <dsp:spPr>
        <a:xfrm rot="5400000">
          <a:off x="-168873" y="2661454"/>
          <a:ext cx="1409313" cy="115661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>
              <a:solidFill>
                <a:schemeClr val="accent6">
                  <a:lumMod val="75000"/>
                </a:schemeClr>
              </a:solidFill>
            </a:rPr>
            <a:t>individual consideration</a:t>
          </a:r>
          <a:r>
            <a:rPr lang="id-ID" sz="1200" i="1" kern="1200" dirty="0">
              <a:solidFill>
                <a:schemeClr val="accent6">
                  <a:lumMod val="75000"/>
                </a:schemeClr>
              </a:solidFill>
            </a:rPr>
            <a:t> </a:t>
          </a:r>
          <a:endParaRPr lang="id-ID" sz="12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-42523" y="3113413"/>
        <a:ext cx="1156615" cy="252698"/>
      </dsp:txXfrm>
    </dsp:sp>
    <dsp:sp modelId="{F55B093F-0AE6-436A-A288-A5872E2CD6B4}">
      <dsp:nvSpPr>
        <dsp:cNvPr id="0" name=""/>
        <dsp:cNvSpPr/>
      </dsp:nvSpPr>
      <dsp:spPr>
        <a:xfrm rot="5400000">
          <a:off x="3935408" y="-371260"/>
          <a:ext cx="916053" cy="67287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id-ID" sz="2100" kern="1200" dirty="0">
              <a:solidFill>
                <a:schemeClr val="accent6">
                  <a:lumMod val="75000"/>
                </a:schemeClr>
              </a:solidFill>
            </a:rPr>
            <a:t>memperhatikan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kebutuhan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individual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dengan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pelatihan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atau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pendampingan</a:t>
          </a:r>
          <a:endParaRPr lang="id-ID" sz="21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1029043" y="2579823"/>
        <a:ext cx="6684066" cy="826617"/>
      </dsp:txXfrm>
    </dsp:sp>
    <dsp:sp modelId="{AA0C949E-9986-4869-88F8-9D1BCDE97DDF}">
      <dsp:nvSpPr>
        <dsp:cNvPr id="0" name=""/>
        <dsp:cNvSpPr/>
      </dsp:nvSpPr>
      <dsp:spPr>
        <a:xfrm rot="5400000">
          <a:off x="-168873" y="3926003"/>
          <a:ext cx="1409313" cy="115661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 dirty="0">
              <a:solidFill>
                <a:schemeClr val="accent6">
                  <a:lumMod val="75000"/>
                </a:schemeClr>
              </a:solidFill>
            </a:rPr>
            <a:t>idealized influence</a:t>
          </a:r>
          <a:endParaRPr lang="id-ID" sz="12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-42523" y="4377962"/>
        <a:ext cx="1156615" cy="252698"/>
      </dsp:txXfrm>
    </dsp:sp>
    <dsp:sp modelId="{BC271FB4-E797-40B4-B307-AE985227727A}">
      <dsp:nvSpPr>
        <dsp:cNvPr id="0" name=""/>
        <dsp:cNvSpPr/>
      </dsp:nvSpPr>
      <dsp:spPr>
        <a:xfrm rot="5400000">
          <a:off x="3935408" y="893289"/>
          <a:ext cx="916053" cy="67287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pemimpin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menjadikan</a:t>
          </a:r>
          <a:r>
            <a:rPr lang="id-ID" sz="2100" kern="1200" dirty="0">
              <a:solidFill>
                <a:schemeClr val="accent6">
                  <a:lumMod val="75000"/>
                </a:schemeClr>
              </a:solidFill>
            </a:rPr>
            <a:t>nya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model ideal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bagi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100" kern="1200" dirty="0" err="1">
              <a:solidFill>
                <a:schemeClr val="accent6">
                  <a:lumMod val="75000"/>
                </a:schemeClr>
              </a:solidFill>
            </a:rPr>
            <a:t>pengikutnya</a:t>
          </a:r>
          <a:r>
            <a:rPr lang="en-US" sz="2100" kern="1200" dirty="0">
              <a:solidFill>
                <a:schemeClr val="accent6">
                  <a:lumMod val="75000"/>
                </a:schemeClr>
              </a:solidFill>
            </a:rPr>
            <a:t>.</a:t>
          </a:r>
          <a:endParaRPr lang="id-ID" sz="2100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1029043" y="3844372"/>
        <a:ext cx="6684066" cy="826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B70E6-0A38-4B6E-A8B0-8A111B42B35A}">
      <dsp:nvSpPr>
        <dsp:cNvPr id="0" name=""/>
        <dsp:cNvSpPr/>
      </dsp:nvSpPr>
      <dsp:spPr>
        <a:xfrm>
          <a:off x="3114696" y="653"/>
          <a:ext cx="4672045" cy="25469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i="1" kern="1200" dirty="0"/>
            <a:t>A</a:t>
          </a:r>
          <a:r>
            <a:rPr lang="en-US" sz="2000" i="1" kern="1200" dirty="0"/>
            <a:t>ffect</a:t>
          </a:r>
          <a:r>
            <a:rPr lang="id-ID" sz="2000" i="1" kern="1200" dirty="0"/>
            <a:t>:</a:t>
          </a:r>
          <a:r>
            <a:rPr lang="en-US" sz="2000" i="1" kern="1200" dirty="0"/>
            <a:t> </a:t>
          </a:r>
          <a:r>
            <a:rPr lang="en-US" sz="2000" kern="1200" dirty="0" err="1"/>
            <a:t>emosi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</a:t>
          </a:r>
          <a:r>
            <a:rPr lang="en-US" sz="2000" kern="1200" dirty="0" err="1"/>
            <a:t>perasaan</a:t>
          </a:r>
          <a:r>
            <a:rPr lang="en-US" sz="2000" kern="1200" dirty="0"/>
            <a:t>.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i="1" kern="1200" dirty="0" err="1"/>
            <a:t>B</a:t>
          </a:r>
          <a:r>
            <a:rPr lang="en-US" sz="2000" i="1" kern="1200" dirty="0" err="1"/>
            <a:t>ehavioural</a:t>
          </a:r>
          <a:r>
            <a:rPr lang="en-US" sz="2000" i="1" kern="1200" dirty="0"/>
            <a:t> intent</a:t>
          </a:r>
          <a:r>
            <a:rPr lang="id-ID" sz="2000" i="1" kern="1200" dirty="0"/>
            <a:t>: </a:t>
          </a:r>
          <a:r>
            <a:rPr lang="en-US" sz="2000" kern="1200" dirty="0" err="1"/>
            <a:t>percaya</a:t>
          </a:r>
          <a:r>
            <a:rPr lang="id-ID" sz="2000" i="1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i="1" kern="1200" dirty="0"/>
            <a:t>C</a:t>
          </a:r>
          <a:r>
            <a:rPr lang="en-US" sz="2000" i="1" kern="1200" dirty="0"/>
            <a:t>ognition</a:t>
          </a:r>
          <a:r>
            <a:rPr lang="id-ID" sz="2000" i="1" kern="1200" dirty="0"/>
            <a:t>:</a:t>
          </a:r>
          <a:r>
            <a:rPr lang="en-US" sz="2000" i="1" kern="1200" dirty="0"/>
            <a:t> </a:t>
          </a:r>
          <a:r>
            <a:rPr lang="en-US" sz="2000" kern="1200" dirty="0" err="1"/>
            <a:t>pengetahuan</a:t>
          </a:r>
          <a:r>
            <a:rPr lang="en-US" sz="2000" kern="1200" dirty="0"/>
            <a:t> yang </a:t>
          </a:r>
          <a:r>
            <a:rPr lang="en-US" sz="2000" kern="1200" dirty="0" err="1"/>
            <a:t>mendasari</a:t>
          </a:r>
          <a:r>
            <a:rPr lang="en-US" sz="2000" kern="1200" dirty="0"/>
            <a:t> v</a:t>
          </a:r>
          <a:r>
            <a:rPr lang="id-ID" sz="2000" kern="1200" dirty="0"/>
            <a:t>i</a:t>
          </a:r>
          <a:r>
            <a:rPr lang="en-US" sz="2000" kern="1200" dirty="0" err="1"/>
            <a:t>si</a:t>
          </a:r>
          <a:r>
            <a:rPr lang="id-ID" sz="2000" kern="1200" dirty="0"/>
            <a:t>.</a:t>
          </a:r>
        </a:p>
      </dsp:txBody>
      <dsp:txXfrm>
        <a:off x="3114696" y="319021"/>
        <a:ext cx="3716942" cy="1910205"/>
      </dsp:txXfrm>
    </dsp:sp>
    <dsp:sp modelId="{33B76A1B-721A-4477-9382-C1E5887826BF}">
      <dsp:nvSpPr>
        <dsp:cNvPr id="0" name=""/>
        <dsp:cNvSpPr/>
      </dsp:nvSpPr>
      <dsp:spPr>
        <a:xfrm>
          <a:off x="0" y="653"/>
          <a:ext cx="3114696" cy="25469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/>
            <a:t>Unsur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/>
            <a:t>(</a:t>
          </a:r>
          <a:r>
            <a:rPr lang="en-US" sz="3400" kern="1200" dirty="0" err="1"/>
            <a:t>Sashin</a:t>
          </a:r>
          <a:r>
            <a:rPr lang="en-US" sz="3400" kern="1200" dirty="0"/>
            <a:t> &amp;</a:t>
          </a:r>
          <a:r>
            <a:rPr lang="id-ID" sz="3400" kern="1200" dirty="0"/>
            <a:t> </a:t>
          </a:r>
          <a:r>
            <a:rPr lang="en-US" sz="3400" kern="1200" dirty="0" err="1"/>
            <a:t>Sashin</a:t>
          </a:r>
          <a:r>
            <a:rPr lang="id-ID" sz="3400" kern="1200" dirty="0"/>
            <a:t>, </a:t>
          </a:r>
          <a:r>
            <a:rPr lang="en-US" sz="3400" kern="1200" dirty="0"/>
            <a:t>2003)</a:t>
          </a:r>
          <a:endParaRPr lang="id-ID" sz="3400" kern="1200" dirty="0"/>
        </a:p>
      </dsp:txBody>
      <dsp:txXfrm>
        <a:off x="124331" y="124984"/>
        <a:ext cx="2866034" cy="2298279"/>
      </dsp:txXfrm>
    </dsp:sp>
    <dsp:sp modelId="{A5D36EEF-D0E6-4480-A02F-2C6C873DF6D6}">
      <dsp:nvSpPr>
        <dsp:cNvPr id="0" name=""/>
        <dsp:cNvSpPr/>
      </dsp:nvSpPr>
      <dsp:spPr>
        <a:xfrm>
          <a:off x="3114696" y="2802289"/>
          <a:ext cx="4672045" cy="25469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</a:t>
          </a:r>
          <a:r>
            <a:rPr lang="id-ID" sz="1300" kern="1200" dirty="0"/>
            <a:t>embangun </a:t>
          </a:r>
          <a:r>
            <a:rPr lang="en-US" sz="1300" kern="1200" dirty="0"/>
            <a:t>vi</a:t>
          </a:r>
          <a:r>
            <a:rPr lang="id-ID" sz="1300" kern="1200" dirty="0"/>
            <a:t>si sekolah</a:t>
          </a:r>
          <a:r>
            <a:rPr lang="en-US" sz="1300" kern="1200" dirty="0"/>
            <a:t>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enentukan tujuan sekolah</a:t>
          </a:r>
          <a:r>
            <a:rPr lang="en-US" sz="1300" kern="1200"/>
            <a:t>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enyediakan stimulasi intelektual</a:t>
          </a:r>
          <a:r>
            <a:rPr lang="en-US" sz="1300" kern="1200"/>
            <a:t>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enawarkan dukungan indi</a:t>
          </a:r>
          <a:r>
            <a:rPr lang="en-US" sz="1300" kern="1200"/>
            <a:t>vi</a:t>
          </a:r>
          <a:r>
            <a:rPr lang="id-ID" sz="1300" kern="1200"/>
            <a:t>dual</a:t>
          </a:r>
          <a:r>
            <a:rPr lang="en-US" sz="1300" kern="1200"/>
            <a:t>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</a:t>
          </a:r>
          <a:r>
            <a:rPr lang="en-US" sz="1300" kern="1200"/>
            <a:t>mpraktikkan model </a:t>
          </a:r>
          <a:r>
            <a:rPr lang="id-ID" sz="1300" kern="1200"/>
            <a:t>yang baik</a:t>
          </a:r>
          <a:r>
            <a:rPr lang="en-US" sz="1300" kern="1200"/>
            <a:t>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enunjukkan </a:t>
          </a:r>
          <a:r>
            <a:rPr lang="en-US" sz="1300" kern="1200"/>
            <a:t>harapan yang tinggi;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</a:t>
          </a:r>
          <a:r>
            <a:rPr lang="id-ID" sz="1300" kern="1200"/>
            <a:t>enciptakan budaya sekolah yang produktif</a:t>
          </a:r>
          <a:r>
            <a:rPr lang="en-US" sz="1300" kern="1200"/>
            <a:t>; 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</a:t>
          </a:r>
          <a:r>
            <a:rPr lang="id-ID" sz="1300" kern="1200" dirty="0"/>
            <a:t>engembangkan struktur</a:t>
          </a:r>
        </a:p>
      </dsp:txBody>
      <dsp:txXfrm>
        <a:off x="3114696" y="3120657"/>
        <a:ext cx="3716942" cy="1910205"/>
      </dsp:txXfrm>
    </dsp:sp>
    <dsp:sp modelId="{4B0537A3-9788-45C9-9FCF-BAC042E00228}">
      <dsp:nvSpPr>
        <dsp:cNvPr id="0" name=""/>
        <dsp:cNvSpPr/>
      </dsp:nvSpPr>
      <dsp:spPr>
        <a:xfrm>
          <a:off x="0" y="2802289"/>
          <a:ext cx="3114696" cy="25469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/>
            <a:t>Dimensi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/>
            <a:t>(Leithwood, 1994)</a:t>
          </a:r>
        </a:p>
      </dsp:txBody>
      <dsp:txXfrm>
        <a:off x="124331" y="2926620"/>
        <a:ext cx="2866034" cy="2298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ACE52-71D4-4FA0-B7ED-027DA69F4B95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84195-8E0E-410C-A250-352A2CB9D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49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CBBC95F-B31E-4425-8E86-93DD66E849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4A1082F4-931D-400E-B6E5-F96B2ADC0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26B9A6F-066A-497D-B638-B0847E65A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E3AAF8-FDB9-4A99-B2D8-C96B55641FD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705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7071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7937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2224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3785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2690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0952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0720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7097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0951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596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C6681-D082-4F42-96CB-E9D8A5A6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83996-5A4E-45B9-87EB-FA120E70F85E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504D5-30DF-46A6-9BC2-8DCC61247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FFC70-EB8C-4B5C-BB1D-2DCA28022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6192F-067D-4E07-ABEF-BDC539B602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6548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DD479-BEF9-48E2-8C59-3D6080A04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DF44E-36E3-4DBF-863E-E02063EC3E21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2D580-B654-4305-A16F-A8DE5878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B7978-E48C-45E8-B59F-A3C78CF56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6B85D-10FA-4431-9CBF-B271DE3656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09668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0F31E-3483-409A-A8AB-EDEECF57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233B1-6959-4827-9D15-C85C629B0E21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65CAB-D993-4008-A85E-6835A80F2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0F473-A327-45B3-9373-044207B27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7A571-64A4-44EB-8FE9-EA106D234D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694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7012CD-4C6B-49E1-8D16-C6EE6BFFD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51A66-A7C5-4649-AAD1-B07BC3C5C28F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CBA831-73BC-451D-8B61-9E2D99750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DE996C-EC40-455B-B356-B8A3D2FCF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55FB7-3935-4A58-96F0-02EBE2E6F8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895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76567C-3EEB-464C-B5BF-CD24AEF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C1449-93A4-488B-8DCE-A851768091D8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9E4699F-8D78-4F3A-A011-5629E12E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E1A602-FF17-4CD3-B91B-43E21A24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1777B1-F1BB-430A-88E3-BF3BD62B28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513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F84C19E-54F8-4F5C-919D-DB123E8B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EB871-A5C4-45A4-A4FD-803CB7BF6A29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25E7395-792E-4A6D-A757-FDBF1755B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D3C15E-46B2-43BC-A522-0565E196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87EA1-39AE-4712-9BB1-A04FA1251C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955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DDD40E7-C2D9-4DDF-A656-CE817062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828EF-6B8C-492B-9841-9ADE3C4FBAB3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0BA63A-71B2-41FD-B364-47042F48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FFFB338-F30B-4CA1-B673-85602986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5CD3E-FE52-4147-BD8E-C64AEDFC66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736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0CF15C-343E-4A85-91A5-62CAB49A6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AF09E-DDE4-44C5-B840-CAEC4C5F9025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465314-CCCA-4835-87DD-DF8F57A05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D6DCD3-47EC-4042-B2B1-7377E2AF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CC3E8-40B8-4A1E-BBA8-F9341C729C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29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6D661A-BE18-4F24-AF7B-8915A7863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A76B9-B2B5-43D3-BC58-5845F7A55DFF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7E67B9A-C5EA-498E-B6C8-E9C598DE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62885D-EB62-4C79-91D3-B524F99C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1C990-E64A-4060-A66A-A8CC179AFF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8532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650F3-13E3-46DD-BAD0-2164D991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0E57D-BA72-40CB-9D8D-76294FA2FA38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508FD-81A3-4C91-9169-BE39308E9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9A1C6-6A4B-4D89-828B-91B7A82B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5DA90-7117-445F-8414-9E4759E068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383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45432-82CE-4B16-A65E-11F5F768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32E65-F9E9-476C-9330-37F83E16BEA6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0A34-E228-4E69-AB5E-5019869E4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7ADA-F04F-4757-9336-C69456B79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3A63A-C4B5-4752-9E15-BB10D7E659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9853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A8C183E6-94F6-404A-A1BA-8E156743D3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A8C183E6-94F6-404A-A1BA-8E156743D3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7B58A7AF-9D0B-424A-B091-B70F51415DBA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9E65F0C6-F702-4AB1-A5A2-37B8051DD444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2DDB88A1-34D5-41F7-988C-BAB0B6E7B3C7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2BFB285B-3E2F-45DC-8C19-06A25420A7E4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B6492A30-E383-4727-ABDE-14B6807DB3AD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43F00B97-AB21-4398-8FD9-8D7CB0FD7C72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05A1592F-6CC8-45C8-A580-621454654659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7E6984DB-BE93-4D31-A4C2-83135A30705C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41257DFF-4550-4F22-A4DD-29D5694A035B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8B857287-E887-4504-A384-AEB2F7FB3B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84C8FCA-F43E-4BAF-B6E4-D466F51C17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19472AB5-E2B2-4E10-BDB4-FDA2C2E443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86700F1-AB6A-4298-B608-6FDFE06166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7874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01B586-9858-4789-874E-0E160B3731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7504CF-96EC-4240-BD61-6B8A39DE42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7DA6D8-32CC-40A2-92CA-CCBB554846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95227-ED29-43BF-B01F-B410518784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2606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3ECA2E-543A-4B7E-B3DA-1477B3DD96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254FA5-9E44-4469-82AA-EDE19E3BB9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BEC5E7-C68F-4A75-BBF9-DBBB09CCFF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E106-193E-4B08-A569-78BCD3E80B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1612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12BDD8-002B-4B67-8587-F372E8DDA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9E202F-FEAA-48DB-9B2F-D4FE946161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8A1460-115F-41B8-80EE-55BDFF3DC4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B84C-8CD0-4D24-83EB-EFC9CDE903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50109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B9932F-5BE7-42F8-978B-A34E70E420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32F8DA-445C-4504-9C2D-1B4667A88D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5AC132C-AD4B-4799-A578-1EB97EA591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5953-8AF8-4EB0-B454-78C2512360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8354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8CD99AC-8977-49ED-A2B7-AB576B2435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7526F0-6B4B-44F5-AB93-D08FED51C2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5642EC9-BEFB-4305-9F82-B6BCB3001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7F64-5E85-4FA1-BBBE-7CE724B73C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17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2DBBCE-7628-483A-8342-A2D3486FA0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1DBCCD-FF5B-45F2-B4F9-8278686589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E4E6243-C9F3-47A9-B688-80E749CE7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B1F12-4DD6-4CDB-9BBC-CD07631EF7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3984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7942E-4EA8-4602-A465-CC3185387D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6AC58A-5552-43F2-A9EF-270259618A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AB149-00F6-414B-8647-B73787A886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88529-254E-4E13-9620-C3CAA151E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7661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3FB43-8A8F-4009-824B-B91D1F4142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7BAB13-2A94-48B8-BE07-AB174986F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9EB9C6-E95C-419C-ACA7-0760C92BAC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E57B2-8B8B-40CF-A4D0-FB476CAC1C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4764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086918-C405-48E8-B087-7B19832806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4A8E1B-9B7A-4292-BAB3-7372A553E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FE665C-EEBD-4558-86BF-EB45EDABD1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60F79-3F73-4656-A400-3377A7B313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9436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D6778F-22AE-4A84-9750-C77D256CDE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F7B65-E9A8-42AA-8F2D-00B4B1F04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BA341D-2B53-4F2C-AB68-812788647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CE0E6-0608-407F-B5BA-2014D45DCA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8935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840127-09E9-40CA-ABDC-E5DC817C0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AA0B2D-C3AF-4482-9D0D-970842113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642991-5B65-41E5-AA5E-8011466ED9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5DCCF-016B-4DFC-9628-6E7B4C5A01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85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5074AD1-093A-40A1-8B4D-4FDA3CF6BA23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E1A33C2-5715-4EF7-9F0A-FA3F624B57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87128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9D14954-D3D7-4797-9789-8FF5F5CEF7E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CA47CF3-2808-4566-8E44-D6C1548F3B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/>
              <a:t>Click to edit Master text styles</a:t>
            </a:r>
          </a:p>
          <a:p>
            <a:pPr lvl="1"/>
            <a:r>
              <a:rPr lang="da-DK" altLang="en-US"/>
              <a:t>Second level</a:t>
            </a:r>
          </a:p>
          <a:p>
            <a:pPr lvl="2"/>
            <a:r>
              <a:rPr lang="da-DK" altLang="en-US"/>
              <a:t>Third level</a:t>
            </a:r>
          </a:p>
          <a:p>
            <a:pPr lvl="3"/>
            <a:r>
              <a:rPr lang="da-DK" altLang="en-US"/>
              <a:t>Fourth level</a:t>
            </a:r>
          </a:p>
          <a:p>
            <a:pPr lvl="4"/>
            <a:r>
              <a:rPr lang="da-DK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36D34-BF95-4986-A683-17923F1AF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B09ACB30-38CE-4C9B-B054-CF9D37054225}" type="datetime1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50397-E84C-4592-B787-552771BA3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89A2E-CF23-4001-9874-AA1B5649D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3F19A20-89DB-4B62-BBD7-719AF02D5B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90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7DA55054-5896-43E4-A983-3562740214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7DA55054-5896-43E4-A983-3562740214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09318298-0DEE-450E-8CC2-4718F93F880D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225167B4-DB34-43B2-8D2A-52B83C559A05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C435B0AF-001F-492D-87A4-CC40C38E852B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3B4B376F-7258-4BA0-9182-52500A32B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063B4432-3546-4061-A833-4A913207A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339BDD6F-8C82-4018-B14F-7E22DBB8B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45AAF69A-B3CA-4AB9-B3D5-79D80589C96C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9972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6399F-1714-45C1-AFBF-154A7C3903DF}"/>
              </a:ext>
            </a:extLst>
          </p:cNvPr>
          <p:cNvSpPr txBox="1"/>
          <p:nvPr/>
        </p:nvSpPr>
        <p:spPr>
          <a:xfrm>
            <a:off x="3253864" y="1405572"/>
            <a:ext cx="61414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KULIAH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637D0B-5150-4F79-A446-F82C5C11C74F}"/>
              </a:ext>
            </a:extLst>
          </p:cNvPr>
          <p:cNvSpPr txBox="1"/>
          <p:nvPr/>
        </p:nvSpPr>
        <p:spPr>
          <a:xfrm>
            <a:off x="457199" y="2413590"/>
            <a:ext cx="11734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KARISMATIK DAN TRANSFORMASIONAL</a:t>
            </a:r>
          </a:p>
        </p:txBody>
      </p:sp>
    </p:spTree>
    <p:extLst>
      <p:ext uri="{BB962C8B-B14F-4D97-AF65-F5344CB8AC3E}">
        <p14:creationId xmlns:p14="http://schemas.microsoft.com/office/powerpoint/2010/main" val="107511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676C19-E0F0-4E49-9343-EB2643DC1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98" y="84139"/>
            <a:ext cx="10015869" cy="677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3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be 1">
            <a:extLst>
              <a:ext uri="{FF2B5EF4-FFF2-40B4-BE49-F238E27FC236}">
                <a16:creationId xmlns:a16="http://schemas.microsoft.com/office/drawing/2014/main" id="{C93A25FD-BB45-451D-98F8-FE36EE3F7E07}"/>
              </a:ext>
            </a:extLst>
          </p:cNvPr>
          <p:cNvSpPr/>
          <p:nvPr/>
        </p:nvSpPr>
        <p:spPr>
          <a:xfrm>
            <a:off x="4061636" y="4051004"/>
            <a:ext cx="1364512" cy="733646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LP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C77902FA-5B53-4FF4-A048-DC35AD5A73DC}"/>
              </a:ext>
            </a:extLst>
          </p:cNvPr>
          <p:cNvSpPr/>
          <p:nvPr/>
        </p:nvSpPr>
        <p:spPr>
          <a:xfrm>
            <a:off x="4703134" y="3317358"/>
            <a:ext cx="1364512" cy="733646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MBEP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246B2265-C5E3-46AC-9923-F4BAFBA5F55A}"/>
              </a:ext>
            </a:extLst>
          </p:cNvPr>
          <p:cNvSpPr/>
          <p:nvPr/>
        </p:nvSpPr>
        <p:spPr>
          <a:xfrm>
            <a:off x="5404883" y="2562447"/>
            <a:ext cx="1364512" cy="733646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MBEA</a:t>
            </a: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498A01DF-EF1F-4185-9870-AFBC6E691B7A}"/>
              </a:ext>
            </a:extLst>
          </p:cNvPr>
          <p:cNvSpPr/>
          <p:nvPr/>
        </p:nvSpPr>
        <p:spPr>
          <a:xfrm>
            <a:off x="6085367" y="1818168"/>
            <a:ext cx="1364512" cy="733646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CR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25FE01B7-DC5C-4C04-9E64-D22587271607}"/>
              </a:ext>
            </a:extLst>
          </p:cNvPr>
          <p:cNvSpPr/>
          <p:nvPr/>
        </p:nvSpPr>
        <p:spPr>
          <a:xfrm>
            <a:off x="6744585" y="1084521"/>
            <a:ext cx="1364512" cy="733646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4i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A8A6BE-89EC-4295-8EA2-0F28EC725E4D}"/>
              </a:ext>
            </a:extLst>
          </p:cNvPr>
          <p:cNvCxnSpPr/>
          <p:nvPr/>
        </p:nvCxnSpPr>
        <p:spPr>
          <a:xfrm>
            <a:off x="3009014" y="2897372"/>
            <a:ext cx="2307265" cy="106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07760B-2AC4-4453-A85F-1FF5F66AAB7E}"/>
              </a:ext>
            </a:extLst>
          </p:cNvPr>
          <p:cNvCxnSpPr/>
          <p:nvPr/>
        </p:nvCxnSpPr>
        <p:spPr>
          <a:xfrm>
            <a:off x="6826103" y="2908005"/>
            <a:ext cx="2307265" cy="106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B34F10-8C42-4B54-8F5B-54A50ADF75E6}"/>
              </a:ext>
            </a:extLst>
          </p:cNvPr>
          <p:cNvSpPr txBox="1"/>
          <p:nvPr/>
        </p:nvSpPr>
        <p:spPr>
          <a:xfrm>
            <a:off x="1722475" y="2635762"/>
            <a:ext cx="136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Passive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961CB9-E607-4146-A5F7-33BE70DE7D2A}"/>
              </a:ext>
            </a:extLst>
          </p:cNvPr>
          <p:cNvSpPr txBox="1"/>
          <p:nvPr/>
        </p:nvSpPr>
        <p:spPr>
          <a:xfrm>
            <a:off x="9324754" y="2635762"/>
            <a:ext cx="136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Active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02F431-77FE-40E2-BBB1-E36CC77FEA18}"/>
              </a:ext>
            </a:extLst>
          </p:cNvPr>
          <p:cNvCxnSpPr/>
          <p:nvPr/>
        </p:nvCxnSpPr>
        <p:spPr>
          <a:xfrm>
            <a:off x="5730949" y="754912"/>
            <a:ext cx="0" cy="16693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5B4EF1F-D009-42FA-8008-B4E8456EEBA9}"/>
              </a:ext>
            </a:extLst>
          </p:cNvPr>
          <p:cNvCxnSpPr/>
          <p:nvPr/>
        </p:nvCxnSpPr>
        <p:spPr>
          <a:xfrm>
            <a:off x="5762846" y="4146698"/>
            <a:ext cx="0" cy="16693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DDC4ED8-9F96-4229-AAD2-EBCFC38BBA95}"/>
              </a:ext>
            </a:extLst>
          </p:cNvPr>
          <p:cNvSpPr txBox="1"/>
          <p:nvPr/>
        </p:nvSpPr>
        <p:spPr>
          <a:xfrm>
            <a:off x="5093001" y="137111"/>
            <a:ext cx="1438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Effective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F877F-7389-49B7-B843-26F15B2AC249}"/>
              </a:ext>
            </a:extLst>
          </p:cNvPr>
          <p:cNvSpPr txBox="1"/>
          <p:nvPr/>
        </p:nvSpPr>
        <p:spPr>
          <a:xfrm>
            <a:off x="5039838" y="5953120"/>
            <a:ext cx="170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Ineffective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B0FA36-63C1-45D1-9034-FD2D0B21A102}"/>
              </a:ext>
            </a:extLst>
          </p:cNvPr>
          <p:cNvSpPr txBox="1"/>
          <p:nvPr/>
        </p:nvSpPr>
        <p:spPr>
          <a:xfrm>
            <a:off x="7667006" y="4770868"/>
            <a:ext cx="2980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LP= Laissez-faire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FBD284-F0F4-40F5-BF2F-AB3E3DD1B1C5}"/>
              </a:ext>
            </a:extLst>
          </p:cNvPr>
          <p:cNvSpPr txBox="1"/>
          <p:nvPr/>
        </p:nvSpPr>
        <p:spPr>
          <a:xfrm>
            <a:off x="7632189" y="5356584"/>
            <a:ext cx="4765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MBEP = Management-by-Exception Passive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83C4E0-B3E8-4BE8-8A08-EF349253C26E}"/>
              </a:ext>
            </a:extLst>
          </p:cNvPr>
          <p:cNvSpPr txBox="1"/>
          <p:nvPr/>
        </p:nvSpPr>
        <p:spPr>
          <a:xfrm>
            <a:off x="7632189" y="5656815"/>
            <a:ext cx="4765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MBEA = Management-by-Exception Active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E75783-6DBE-48F2-B64B-4114AEF607E2}"/>
              </a:ext>
            </a:extLst>
          </p:cNvPr>
          <p:cNvSpPr txBox="1"/>
          <p:nvPr/>
        </p:nvSpPr>
        <p:spPr>
          <a:xfrm>
            <a:off x="7642293" y="5942300"/>
            <a:ext cx="4765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CR = Contingent Reward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7B46C4-70C6-461E-875D-9EBD3A9AD459}"/>
              </a:ext>
            </a:extLst>
          </p:cNvPr>
          <p:cNvSpPr txBox="1"/>
          <p:nvPr/>
        </p:nvSpPr>
        <p:spPr>
          <a:xfrm>
            <a:off x="7643072" y="4489941"/>
            <a:ext cx="2980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Nonleadership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9E8952-C578-4DC9-8509-077716A6643A}"/>
              </a:ext>
            </a:extLst>
          </p:cNvPr>
          <p:cNvSpPr txBox="1"/>
          <p:nvPr/>
        </p:nvSpPr>
        <p:spPr>
          <a:xfrm>
            <a:off x="7642293" y="5037048"/>
            <a:ext cx="2980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Transactional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42B001-66B6-496F-8F4D-4055775D7CFB}"/>
              </a:ext>
            </a:extLst>
          </p:cNvPr>
          <p:cNvSpPr txBox="1"/>
          <p:nvPr/>
        </p:nvSpPr>
        <p:spPr>
          <a:xfrm>
            <a:off x="7667007" y="6189435"/>
            <a:ext cx="4765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Transformational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2BD9CA-93E0-417A-B670-FD397A2B9284}"/>
              </a:ext>
            </a:extLst>
          </p:cNvPr>
          <p:cNvSpPr txBox="1"/>
          <p:nvPr/>
        </p:nvSpPr>
        <p:spPr>
          <a:xfrm>
            <a:off x="7667007" y="6485997"/>
            <a:ext cx="4765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4i</a:t>
            </a:r>
          </a:p>
        </p:txBody>
      </p:sp>
    </p:spTree>
    <p:extLst>
      <p:ext uri="{BB962C8B-B14F-4D97-AF65-F5344CB8AC3E}">
        <p14:creationId xmlns:p14="http://schemas.microsoft.com/office/powerpoint/2010/main" val="402958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Chevron 6">
            <a:extLst>
              <a:ext uri="{FF2B5EF4-FFF2-40B4-BE49-F238E27FC236}">
                <a16:creationId xmlns:a16="http://schemas.microsoft.com/office/drawing/2014/main" id="{21DE1515-4A87-4B51-92BB-617B9B1FF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819400"/>
            <a:ext cx="2757488" cy="1676400"/>
          </a:xfrm>
          <a:prstGeom prst="chevron">
            <a:avLst>
              <a:gd name="adj" fmla="val 50002"/>
            </a:avLst>
          </a:prstGeom>
          <a:solidFill>
            <a:srgbClr val="FFFF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" name="Ellipse 59">
            <a:extLst>
              <a:ext uri="{FF2B5EF4-FFF2-40B4-BE49-F238E27FC236}">
                <a16:creationId xmlns:a16="http://schemas.microsoft.com/office/drawing/2014/main" id="{7B024510-3DC9-4FE2-A7C3-FB81A8D61C5F}"/>
              </a:ext>
            </a:extLst>
          </p:cNvPr>
          <p:cNvSpPr/>
          <p:nvPr/>
        </p:nvSpPr>
        <p:spPr bwMode="auto">
          <a:xfrm>
            <a:off x="1828801" y="5334000"/>
            <a:ext cx="8443912" cy="333760"/>
          </a:xfrm>
          <a:prstGeom prst="ellipse">
            <a:avLst/>
          </a:prstGeom>
          <a:gradFill flip="none" rotWithShape="1">
            <a:gsLst>
              <a:gs pos="24000">
                <a:sysClr val="windowText" lastClr="000000">
                  <a:alpha val="22000"/>
                </a:sysClr>
              </a:gs>
              <a:gs pos="100000">
                <a:sysClr val="window" lastClr="FFFFFF"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en-US" b="1" dirty="0"/>
              <a:t>Gambar 7.2  </a:t>
            </a:r>
            <a:r>
              <a:rPr lang="en-US" b="1" dirty="0" err="1"/>
              <a:t>Perkembangan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Otoriter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endParaRPr lang="en-US" dirty="0"/>
          </a:p>
          <a:p>
            <a:r>
              <a:rPr lang="en-US" b="1" dirty="0"/>
              <a:t>                      </a:t>
            </a:r>
            <a:r>
              <a:rPr lang="en-US" b="1" dirty="0" err="1"/>
              <a:t>Transaksional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Transformasional</a:t>
            </a:r>
            <a:endParaRPr lang="en-US" dirty="0"/>
          </a:p>
        </p:txBody>
      </p:sp>
      <p:sp>
        <p:nvSpPr>
          <p:cNvPr id="5131" name="TextBox 100">
            <a:extLst>
              <a:ext uri="{FF2B5EF4-FFF2-40B4-BE49-F238E27FC236}">
                <a16:creationId xmlns:a16="http://schemas.microsoft.com/office/drawing/2014/main" id="{11E13A22-196C-405E-9157-2D005FF3B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328" y="3341807"/>
            <a:ext cx="153828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noProof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Otoriter </a:t>
            </a:r>
            <a:r>
              <a:rPr lang="en-US" altLang="en-US" sz="3200" noProof="1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altLang="en-US" sz="3200" dirty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2" name="Chevron 6">
            <a:extLst>
              <a:ext uri="{FF2B5EF4-FFF2-40B4-BE49-F238E27FC236}">
                <a16:creationId xmlns:a16="http://schemas.microsoft.com/office/drawing/2014/main" id="{2533446C-0DDF-4131-BE19-5F5E6B7B3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229" y="2840665"/>
            <a:ext cx="2757488" cy="1676400"/>
          </a:xfrm>
          <a:prstGeom prst="chevron">
            <a:avLst>
              <a:gd name="adj" fmla="val 50002"/>
            </a:avLst>
          </a:prstGeom>
          <a:solidFill>
            <a:srgbClr val="00206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563B88F7-FE2C-4356-A3ED-435EFC01D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63" y="3176665"/>
            <a:ext cx="172535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Transak-sional</a:t>
            </a:r>
            <a:endParaRPr lang="en-US" altLang="en-US" sz="3200" dirty="0">
              <a:solidFill>
                <a:schemeClr val="bg1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4" name="Chevron 6">
            <a:extLst>
              <a:ext uri="{FF2B5EF4-FFF2-40B4-BE49-F238E27FC236}">
                <a16:creationId xmlns:a16="http://schemas.microsoft.com/office/drawing/2014/main" id="{0BC9C886-9454-4EC5-B4DA-540D28AA9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637" y="2808768"/>
            <a:ext cx="3165182" cy="1676400"/>
          </a:xfrm>
          <a:prstGeom prst="chevron">
            <a:avLst>
              <a:gd name="adj" fmla="val 50002"/>
            </a:avLst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100">
            <a:extLst>
              <a:ext uri="{FF2B5EF4-FFF2-40B4-BE49-F238E27FC236}">
                <a16:creationId xmlns:a16="http://schemas.microsoft.com/office/drawing/2014/main" id="{437140CF-ACB2-4152-9D2C-6DA808A71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8717" y="3102237"/>
            <a:ext cx="197067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Transafor-masional</a:t>
            </a:r>
            <a:endParaRPr lang="en-US" altLang="en-US" sz="3200" dirty="0">
              <a:solidFill>
                <a:schemeClr val="bg1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31" grpId="0"/>
      <p:bldP spid="22" grpId="0" animBg="1"/>
      <p:bldP spid="23" grpId="0"/>
      <p:bldP spid="24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2381224" y="1008074"/>
          <a:ext cx="7786742" cy="534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37FDD0-8A78-46D5-B921-790A506113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0246" y="409353"/>
            <a:ext cx="11791507" cy="60392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162033-CB3E-44A7-A2D4-AFC5D670E97F}"/>
              </a:ext>
            </a:extLst>
          </p:cNvPr>
          <p:cNvSpPr/>
          <p:nvPr/>
        </p:nvSpPr>
        <p:spPr>
          <a:xfrm>
            <a:off x="1268252" y="5990508"/>
            <a:ext cx="9145132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340" algn="ctr"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Gambar 7.3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Tingkatan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BE555E7-DD12-4D2F-A224-518D1B490636}"/>
              </a:ext>
            </a:extLst>
          </p:cNvPr>
          <p:cNvGrpSpPr/>
          <p:nvPr/>
        </p:nvGrpSpPr>
        <p:grpSpPr>
          <a:xfrm>
            <a:off x="882501" y="0"/>
            <a:ext cx="10877107" cy="6134985"/>
            <a:chOff x="0" y="0"/>
            <a:chExt cx="4811219" cy="4945635"/>
          </a:xfrm>
        </p:grpSpPr>
        <p:sp>
          <p:nvSpPr>
            <p:cNvPr id="5" name="Shape 4620">
              <a:extLst>
                <a:ext uri="{FF2B5EF4-FFF2-40B4-BE49-F238E27FC236}">
                  <a16:creationId xmlns:a16="http://schemas.microsoft.com/office/drawing/2014/main" id="{F6C233B0-1AE9-4B45-8483-1A66020575A9}"/>
                </a:ext>
              </a:extLst>
            </p:cNvPr>
            <p:cNvSpPr/>
            <p:nvPr/>
          </p:nvSpPr>
          <p:spPr>
            <a:xfrm>
              <a:off x="3093085" y="0"/>
              <a:ext cx="1221359" cy="865124"/>
            </a:xfrm>
            <a:custGeom>
              <a:avLst/>
              <a:gdLst/>
              <a:ahLst/>
              <a:cxnLst/>
              <a:rect l="0" t="0" r="0" b="0"/>
              <a:pathLst>
                <a:path w="1221359" h="865124">
                  <a:moveTo>
                    <a:pt x="0" y="432562"/>
                  </a:moveTo>
                  <a:cubicBezTo>
                    <a:pt x="0" y="313322"/>
                    <a:pt x="59499" y="211481"/>
                    <a:pt x="178473" y="127026"/>
                  </a:cubicBezTo>
                  <a:cubicBezTo>
                    <a:pt x="297790" y="42342"/>
                    <a:pt x="441858" y="0"/>
                    <a:pt x="610679" y="0"/>
                  </a:cubicBezTo>
                  <a:cubicBezTo>
                    <a:pt x="779513" y="0"/>
                    <a:pt x="923582" y="42342"/>
                    <a:pt x="1042886" y="127026"/>
                  </a:cubicBezTo>
                  <a:cubicBezTo>
                    <a:pt x="1161872" y="211481"/>
                    <a:pt x="1221359" y="313322"/>
                    <a:pt x="1221359" y="432562"/>
                  </a:cubicBezTo>
                  <a:cubicBezTo>
                    <a:pt x="1221359" y="551803"/>
                    <a:pt x="1161872" y="653656"/>
                    <a:pt x="1042886" y="738098"/>
                  </a:cubicBezTo>
                  <a:cubicBezTo>
                    <a:pt x="923582" y="822782"/>
                    <a:pt x="779513" y="865124"/>
                    <a:pt x="610679" y="865124"/>
                  </a:cubicBezTo>
                  <a:cubicBezTo>
                    <a:pt x="441858" y="865124"/>
                    <a:pt x="297790" y="822782"/>
                    <a:pt x="178473" y="738098"/>
                  </a:cubicBezTo>
                  <a:cubicBezTo>
                    <a:pt x="59499" y="653644"/>
                    <a:pt x="0" y="551803"/>
                    <a:pt x="0" y="432562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F0C9D4-65AF-445C-BCEA-5129C8979E9F}"/>
                </a:ext>
              </a:extLst>
            </p:cNvPr>
            <p:cNvSpPr/>
            <p:nvPr/>
          </p:nvSpPr>
          <p:spPr>
            <a:xfrm>
              <a:off x="3488900" y="88349"/>
              <a:ext cx="60794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3E2743-243F-4324-A843-773932C145D0}"/>
                </a:ext>
              </a:extLst>
            </p:cNvPr>
            <p:cNvSpPr/>
            <p:nvPr/>
          </p:nvSpPr>
          <p:spPr>
            <a:xfrm>
              <a:off x="3283660" y="263071"/>
              <a:ext cx="12382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mentrasnformasikan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5751DD-DAA2-4A3C-9DB9-DE2F95DB0DFD}"/>
                </a:ext>
              </a:extLst>
            </p:cNvPr>
            <p:cNvSpPr/>
            <p:nvPr/>
          </p:nvSpPr>
          <p:spPr>
            <a:xfrm>
              <a:off x="3283659" y="438238"/>
              <a:ext cx="12382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perhatian kebutuhan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1ECDE3-74CB-4EE7-8C04-08F07FC2C0CA}"/>
                </a:ext>
              </a:extLst>
            </p:cNvPr>
            <p:cNvSpPr/>
            <p:nvPr/>
          </p:nvSpPr>
          <p:spPr>
            <a:xfrm>
              <a:off x="3519297" y="604138"/>
              <a:ext cx="54715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0" name="Shape 4625">
              <a:extLst>
                <a:ext uri="{FF2B5EF4-FFF2-40B4-BE49-F238E27FC236}">
                  <a16:creationId xmlns:a16="http://schemas.microsoft.com/office/drawing/2014/main" id="{A18B0597-AF08-434B-B62F-629311CCF9AC}"/>
                </a:ext>
              </a:extLst>
            </p:cNvPr>
            <p:cNvSpPr/>
            <p:nvPr/>
          </p:nvSpPr>
          <p:spPr>
            <a:xfrm>
              <a:off x="302895" y="201930"/>
              <a:ext cx="1303909" cy="594614"/>
            </a:xfrm>
            <a:custGeom>
              <a:avLst/>
              <a:gdLst/>
              <a:ahLst/>
              <a:cxnLst/>
              <a:rect l="0" t="0" r="0" b="0"/>
              <a:pathLst>
                <a:path w="1303909" h="594614">
                  <a:moveTo>
                    <a:pt x="0" y="297307"/>
                  </a:moveTo>
                  <a:cubicBezTo>
                    <a:pt x="0" y="215671"/>
                    <a:pt x="63360" y="145796"/>
                    <a:pt x="190068" y="87693"/>
                  </a:cubicBezTo>
                  <a:cubicBezTo>
                    <a:pt x="317563" y="29235"/>
                    <a:pt x="471525" y="0"/>
                    <a:pt x="651954" y="0"/>
                  </a:cubicBezTo>
                  <a:cubicBezTo>
                    <a:pt x="832383" y="0"/>
                    <a:pt x="986345" y="29235"/>
                    <a:pt x="1113841" y="87693"/>
                  </a:cubicBezTo>
                  <a:cubicBezTo>
                    <a:pt x="1240549" y="145796"/>
                    <a:pt x="1303909" y="215671"/>
                    <a:pt x="1303909" y="297307"/>
                  </a:cubicBezTo>
                  <a:cubicBezTo>
                    <a:pt x="1303909" y="378943"/>
                    <a:pt x="1240549" y="448818"/>
                    <a:pt x="1113841" y="506920"/>
                  </a:cubicBezTo>
                  <a:cubicBezTo>
                    <a:pt x="986345" y="565379"/>
                    <a:pt x="832383" y="594614"/>
                    <a:pt x="651954" y="594614"/>
                  </a:cubicBezTo>
                  <a:cubicBezTo>
                    <a:pt x="471538" y="594614"/>
                    <a:pt x="317576" y="565379"/>
                    <a:pt x="190068" y="506920"/>
                  </a:cubicBezTo>
                  <a:cubicBezTo>
                    <a:pt x="63360" y="448818"/>
                    <a:pt x="0" y="378943"/>
                    <a:pt x="0" y="297307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87C133-91E1-4FFD-B59C-C9660F85D4F9}"/>
                </a:ext>
              </a:extLst>
            </p:cNvPr>
            <p:cNvSpPr/>
            <p:nvPr/>
          </p:nvSpPr>
          <p:spPr>
            <a:xfrm>
              <a:off x="437769" y="380111"/>
              <a:ext cx="139831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 memperluas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0AA862-A9B8-4A53-99AF-4A2F0540FFEB}"/>
                </a:ext>
              </a:extLst>
            </p:cNvPr>
            <p:cNvSpPr/>
            <p:nvPr/>
          </p:nvSpPr>
          <p:spPr>
            <a:xfrm>
              <a:off x="506349" y="520319"/>
              <a:ext cx="121988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kebutuhan bawahan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" name="Shape 4628">
              <a:extLst>
                <a:ext uri="{FF2B5EF4-FFF2-40B4-BE49-F238E27FC236}">
                  <a16:creationId xmlns:a16="http://schemas.microsoft.com/office/drawing/2014/main" id="{99C44B9E-14EF-4840-97B6-0A93B25FBEE9}"/>
                </a:ext>
              </a:extLst>
            </p:cNvPr>
            <p:cNvSpPr/>
            <p:nvPr/>
          </p:nvSpPr>
          <p:spPr>
            <a:xfrm>
              <a:off x="0" y="1957070"/>
              <a:ext cx="1606804" cy="594614"/>
            </a:xfrm>
            <a:custGeom>
              <a:avLst/>
              <a:gdLst/>
              <a:ahLst/>
              <a:cxnLst/>
              <a:rect l="0" t="0" r="0" b="0"/>
              <a:pathLst>
                <a:path w="1606804" h="594614">
                  <a:moveTo>
                    <a:pt x="0" y="297307"/>
                  </a:moveTo>
                  <a:cubicBezTo>
                    <a:pt x="0" y="215773"/>
                    <a:pt x="78080" y="145936"/>
                    <a:pt x="234213" y="87783"/>
                  </a:cubicBezTo>
                  <a:cubicBezTo>
                    <a:pt x="391351" y="29261"/>
                    <a:pt x="581076" y="0"/>
                    <a:pt x="803402" y="0"/>
                  </a:cubicBezTo>
                  <a:cubicBezTo>
                    <a:pt x="1025728" y="0"/>
                    <a:pt x="1215454" y="29261"/>
                    <a:pt x="1372591" y="87783"/>
                  </a:cubicBezTo>
                  <a:cubicBezTo>
                    <a:pt x="1528737" y="145936"/>
                    <a:pt x="1606804" y="215773"/>
                    <a:pt x="1606804" y="297307"/>
                  </a:cubicBezTo>
                  <a:cubicBezTo>
                    <a:pt x="1606804" y="378841"/>
                    <a:pt x="1528737" y="448678"/>
                    <a:pt x="1372591" y="506831"/>
                  </a:cubicBezTo>
                  <a:cubicBezTo>
                    <a:pt x="1215454" y="565353"/>
                    <a:pt x="1025728" y="594614"/>
                    <a:pt x="803402" y="594614"/>
                  </a:cubicBezTo>
                  <a:cubicBezTo>
                    <a:pt x="581089" y="594614"/>
                    <a:pt x="391351" y="565353"/>
                    <a:pt x="234213" y="506831"/>
                  </a:cubicBezTo>
                  <a:cubicBezTo>
                    <a:pt x="78080" y="448678"/>
                    <a:pt x="0" y="378841"/>
                    <a:pt x="0" y="297307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329E8EC-1C0B-4487-B83A-59D9BF137D36}"/>
                </a:ext>
              </a:extLst>
            </p:cNvPr>
            <p:cNvSpPr/>
            <p:nvPr/>
          </p:nvSpPr>
          <p:spPr>
            <a:xfrm>
              <a:off x="276500" y="1979975"/>
              <a:ext cx="147335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 mempertinggi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1CE0A0E-6A29-48BC-86E5-69B3CE437D42}"/>
                </a:ext>
              </a:extLst>
            </p:cNvPr>
            <p:cNvSpPr/>
            <p:nvPr/>
          </p:nvSpPr>
          <p:spPr>
            <a:xfrm>
              <a:off x="286486" y="2154820"/>
              <a:ext cx="150183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probabilitas keberhasilan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3D56B5-18D1-48C3-BBE0-D1EBFAEB057C}"/>
                </a:ext>
              </a:extLst>
            </p:cNvPr>
            <p:cNvSpPr/>
            <p:nvPr/>
          </p:nvSpPr>
          <p:spPr>
            <a:xfrm>
              <a:off x="601970" y="2307670"/>
              <a:ext cx="91631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yang</a:t>
              </a:r>
              <a:r>
                <a:rPr kumimoji="0" 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subjektif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" name="Shape 4632">
              <a:extLst>
                <a:ext uri="{FF2B5EF4-FFF2-40B4-BE49-F238E27FC236}">
                  <a16:creationId xmlns:a16="http://schemas.microsoft.com/office/drawing/2014/main" id="{AA12AA5D-9652-4DEE-93E1-B023508E0790}"/>
                </a:ext>
              </a:extLst>
            </p:cNvPr>
            <p:cNvSpPr/>
            <p:nvPr/>
          </p:nvSpPr>
          <p:spPr>
            <a:xfrm>
              <a:off x="0" y="1075055"/>
              <a:ext cx="1434084" cy="594614"/>
            </a:xfrm>
            <a:custGeom>
              <a:avLst/>
              <a:gdLst/>
              <a:ahLst/>
              <a:cxnLst/>
              <a:rect l="0" t="0" r="0" b="0"/>
              <a:pathLst>
                <a:path w="1434084" h="594614">
                  <a:moveTo>
                    <a:pt x="0" y="297307"/>
                  </a:moveTo>
                  <a:cubicBezTo>
                    <a:pt x="0" y="215722"/>
                    <a:pt x="69685" y="145872"/>
                    <a:pt x="209029" y="87731"/>
                  </a:cubicBezTo>
                  <a:cubicBezTo>
                    <a:pt x="349263" y="29248"/>
                    <a:pt x="518605" y="0"/>
                    <a:pt x="717042" y="0"/>
                  </a:cubicBezTo>
                  <a:cubicBezTo>
                    <a:pt x="915480" y="0"/>
                    <a:pt x="1084821" y="29248"/>
                    <a:pt x="1225055" y="87731"/>
                  </a:cubicBezTo>
                  <a:cubicBezTo>
                    <a:pt x="1364412" y="145859"/>
                    <a:pt x="1434084" y="215722"/>
                    <a:pt x="1434084" y="297307"/>
                  </a:cubicBezTo>
                  <a:cubicBezTo>
                    <a:pt x="1434084" y="378892"/>
                    <a:pt x="1364412" y="448754"/>
                    <a:pt x="1225055" y="506882"/>
                  </a:cubicBezTo>
                  <a:cubicBezTo>
                    <a:pt x="1084821" y="565366"/>
                    <a:pt x="915480" y="594614"/>
                    <a:pt x="717042" y="594614"/>
                  </a:cubicBezTo>
                  <a:cubicBezTo>
                    <a:pt x="518617" y="594614"/>
                    <a:pt x="349275" y="565366"/>
                    <a:pt x="209029" y="506882"/>
                  </a:cubicBezTo>
                  <a:cubicBezTo>
                    <a:pt x="69672" y="448742"/>
                    <a:pt x="0" y="378892"/>
                    <a:pt x="0" y="297307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20A739-DE82-4CC7-A2CF-F5B091E0C789}"/>
                </a:ext>
              </a:extLst>
            </p:cNvPr>
            <p:cNvSpPr/>
            <p:nvPr/>
          </p:nvSpPr>
          <p:spPr>
            <a:xfrm>
              <a:off x="129673" y="1207643"/>
              <a:ext cx="1544847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 membangun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E2D63C-8960-4021-9457-7AA4C1F6522A}"/>
                </a:ext>
              </a:extLst>
            </p:cNvPr>
            <p:cNvSpPr/>
            <p:nvPr/>
          </p:nvSpPr>
          <p:spPr>
            <a:xfrm>
              <a:off x="370524" y="1318389"/>
              <a:ext cx="100315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rasa percaya diri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7377E9-332E-48A3-A5C0-DD5E7E1AD6A6}"/>
                </a:ext>
              </a:extLst>
            </p:cNvPr>
            <p:cNvSpPr/>
            <p:nvPr/>
          </p:nvSpPr>
          <p:spPr>
            <a:xfrm>
              <a:off x="527685" y="1462151"/>
              <a:ext cx="54715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1" name="Shape 4636">
              <a:extLst>
                <a:ext uri="{FF2B5EF4-FFF2-40B4-BE49-F238E27FC236}">
                  <a16:creationId xmlns:a16="http://schemas.microsoft.com/office/drawing/2014/main" id="{3E675D44-B8E1-46F5-B452-03D1D6B281AB}"/>
                </a:ext>
              </a:extLst>
            </p:cNvPr>
            <p:cNvSpPr/>
            <p:nvPr/>
          </p:nvSpPr>
          <p:spPr>
            <a:xfrm>
              <a:off x="0" y="3702050"/>
              <a:ext cx="1523619" cy="454914"/>
            </a:xfrm>
            <a:custGeom>
              <a:avLst/>
              <a:gdLst/>
              <a:ahLst/>
              <a:cxnLst/>
              <a:rect l="0" t="0" r="0" b="0"/>
              <a:pathLst>
                <a:path w="1523619" h="454914">
                  <a:moveTo>
                    <a:pt x="0" y="454914"/>
                  </a:moveTo>
                  <a:lnTo>
                    <a:pt x="1523619" y="454914"/>
                  </a:lnTo>
                  <a:lnTo>
                    <a:pt x="15236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8B16FA-17DE-42B8-BFB0-D31010CD825A}"/>
                </a:ext>
              </a:extLst>
            </p:cNvPr>
            <p:cNvSpPr/>
            <p:nvPr/>
          </p:nvSpPr>
          <p:spPr>
            <a:xfrm>
              <a:off x="126873" y="3790823"/>
              <a:ext cx="1712187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Kondisi sekarang dari upaya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E2CAE39-8A25-40BB-96BB-A893DE8DE72A}"/>
                </a:ext>
              </a:extLst>
            </p:cNvPr>
            <p:cNvSpPr/>
            <p:nvPr/>
          </p:nvSpPr>
          <p:spPr>
            <a:xfrm>
              <a:off x="130992" y="3972260"/>
              <a:ext cx="158677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yang diharapkan bawahan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4" name="Shape 4639">
              <a:extLst>
                <a:ext uri="{FF2B5EF4-FFF2-40B4-BE49-F238E27FC236}">
                  <a16:creationId xmlns:a16="http://schemas.microsoft.com/office/drawing/2014/main" id="{467680F3-87CA-4E09-94AB-990EB29D6765}"/>
                </a:ext>
              </a:extLst>
            </p:cNvPr>
            <p:cNvSpPr/>
            <p:nvPr/>
          </p:nvSpPr>
          <p:spPr>
            <a:xfrm>
              <a:off x="2303780" y="1910080"/>
              <a:ext cx="1535049" cy="594614"/>
            </a:xfrm>
            <a:custGeom>
              <a:avLst/>
              <a:gdLst/>
              <a:ahLst/>
              <a:cxnLst/>
              <a:rect l="0" t="0" r="0" b="0"/>
              <a:pathLst>
                <a:path w="1535049" h="594614">
                  <a:moveTo>
                    <a:pt x="0" y="297307"/>
                  </a:moveTo>
                  <a:cubicBezTo>
                    <a:pt x="0" y="215760"/>
                    <a:pt x="74587" y="145910"/>
                    <a:pt x="223748" y="87769"/>
                  </a:cubicBezTo>
                  <a:cubicBezTo>
                    <a:pt x="373862" y="29261"/>
                    <a:pt x="555117" y="0"/>
                    <a:pt x="767525" y="0"/>
                  </a:cubicBezTo>
                  <a:cubicBezTo>
                    <a:pt x="979932" y="0"/>
                    <a:pt x="1161199" y="29261"/>
                    <a:pt x="1311300" y="87769"/>
                  </a:cubicBezTo>
                  <a:cubicBezTo>
                    <a:pt x="1460462" y="145910"/>
                    <a:pt x="1535049" y="215760"/>
                    <a:pt x="1535049" y="297307"/>
                  </a:cubicBezTo>
                  <a:cubicBezTo>
                    <a:pt x="1535049" y="378854"/>
                    <a:pt x="1460462" y="448716"/>
                    <a:pt x="1311300" y="506844"/>
                  </a:cubicBezTo>
                  <a:cubicBezTo>
                    <a:pt x="1161199" y="565353"/>
                    <a:pt x="979932" y="594614"/>
                    <a:pt x="767525" y="594614"/>
                  </a:cubicBezTo>
                  <a:cubicBezTo>
                    <a:pt x="555130" y="594614"/>
                    <a:pt x="373862" y="565353"/>
                    <a:pt x="223748" y="506844"/>
                  </a:cubicBezTo>
                  <a:cubicBezTo>
                    <a:pt x="74587" y="448704"/>
                    <a:pt x="0" y="378854"/>
                    <a:pt x="0" y="297307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39612B0-8E7C-428A-9936-19F6EAD10373}"/>
                </a:ext>
              </a:extLst>
            </p:cNvPr>
            <p:cNvSpPr/>
            <p:nvPr/>
          </p:nvSpPr>
          <p:spPr>
            <a:xfrm>
              <a:off x="2546985" y="2091563"/>
              <a:ext cx="147335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 mempertinggi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31B9333-FD78-4851-9AC5-88564BF57859}"/>
                </a:ext>
              </a:extLst>
            </p:cNvPr>
            <p:cNvSpPr/>
            <p:nvPr/>
          </p:nvSpPr>
          <p:spPr>
            <a:xfrm>
              <a:off x="2534793" y="2231772"/>
              <a:ext cx="150580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nilai kebenaran bawahan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7" name="Shape 4642">
              <a:extLst>
                <a:ext uri="{FF2B5EF4-FFF2-40B4-BE49-F238E27FC236}">
                  <a16:creationId xmlns:a16="http://schemas.microsoft.com/office/drawing/2014/main" id="{42228112-5F31-4245-96C6-78375AE3CD66}"/>
                </a:ext>
              </a:extLst>
            </p:cNvPr>
            <p:cNvSpPr/>
            <p:nvPr/>
          </p:nvSpPr>
          <p:spPr>
            <a:xfrm>
              <a:off x="2473325" y="3655695"/>
              <a:ext cx="1841119" cy="541274"/>
            </a:xfrm>
            <a:custGeom>
              <a:avLst/>
              <a:gdLst/>
              <a:ahLst/>
              <a:cxnLst/>
              <a:rect l="0" t="0" r="0" b="0"/>
              <a:pathLst>
                <a:path w="1841119" h="541274">
                  <a:moveTo>
                    <a:pt x="0" y="541274"/>
                  </a:moveTo>
                  <a:lnTo>
                    <a:pt x="1841119" y="541274"/>
                  </a:lnTo>
                  <a:lnTo>
                    <a:pt x="18411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8E99DE4-CBA9-4DE6-AEC0-F89F4818253F}"/>
                </a:ext>
              </a:extLst>
            </p:cNvPr>
            <p:cNvSpPr/>
            <p:nvPr/>
          </p:nvSpPr>
          <p:spPr>
            <a:xfrm>
              <a:off x="2751201" y="3732912"/>
              <a:ext cx="171059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Makin meningginya motivasi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6CF512E-E59C-4A61-83BD-D44BCAE3138C}"/>
                </a:ext>
              </a:extLst>
            </p:cNvPr>
            <p:cNvSpPr/>
            <p:nvPr/>
          </p:nvSpPr>
          <p:spPr>
            <a:xfrm>
              <a:off x="2693289" y="3873120"/>
              <a:ext cx="186454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 untuk mencapai hasil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3415D99-DEDE-451B-83F0-1C18F9E4B109}"/>
                </a:ext>
              </a:extLst>
            </p:cNvPr>
            <p:cNvSpPr/>
            <p:nvPr/>
          </p:nvSpPr>
          <p:spPr>
            <a:xfrm>
              <a:off x="2830449" y="4013327"/>
              <a:ext cx="149960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dengan upaya tambahan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53B7F88-8E26-4222-98CA-CBA48E811F02}"/>
                </a:ext>
              </a:extLst>
            </p:cNvPr>
            <p:cNvSpPr/>
            <p:nvPr/>
          </p:nvSpPr>
          <p:spPr>
            <a:xfrm>
              <a:off x="2563749" y="4593972"/>
              <a:ext cx="224747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 mempersembahkan kinerja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2F73FB0-C417-4A2F-8A53-07882740E3A2}"/>
                </a:ext>
              </a:extLst>
            </p:cNvPr>
            <p:cNvSpPr/>
            <p:nvPr/>
          </p:nvSpPr>
          <p:spPr>
            <a:xfrm>
              <a:off x="2726817" y="4734179"/>
              <a:ext cx="181150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melebihi apa yang diharapkan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3" name="Shape 4648">
              <a:extLst>
                <a:ext uri="{FF2B5EF4-FFF2-40B4-BE49-F238E27FC236}">
                  <a16:creationId xmlns:a16="http://schemas.microsoft.com/office/drawing/2014/main" id="{D1D509D8-AF74-4D25-8297-EE642E0A5D01}"/>
                </a:ext>
              </a:extLst>
            </p:cNvPr>
            <p:cNvSpPr/>
            <p:nvPr/>
          </p:nvSpPr>
          <p:spPr>
            <a:xfrm>
              <a:off x="2484120" y="4490720"/>
              <a:ext cx="1830324" cy="454915"/>
            </a:xfrm>
            <a:custGeom>
              <a:avLst/>
              <a:gdLst/>
              <a:ahLst/>
              <a:cxnLst/>
              <a:rect l="0" t="0" r="0" b="0"/>
              <a:pathLst>
                <a:path w="1830324" h="454915">
                  <a:moveTo>
                    <a:pt x="0" y="0"/>
                  </a:moveTo>
                  <a:lnTo>
                    <a:pt x="1830324" y="0"/>
                  </a:lnTo>
                  <a:lnTo>
                    <a:pt x="1830324" y="454915"/>
                  </a:lnTo>
                  <a:lnTo>
                    <a:pt x="0" y="454915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Shape 4650">
              <a:extLst>
                <a:ext uri="{FF2B5EF4-FFF2-40B4-BE49-F238E27FC236}">
                  <a16:creationId xmlns:a16="http://schemas.microsoft.com/office/drawing/2014/main" id="{20829B09-A9D9-45AB-A26E-0C673FD628D8}"/>
                </a:ext>
              </a:extLst>
            </p:cNvPr>
            <p:cNvSpPr/>
            <p:nvPr/>
          </p:nvSpPr>
          <p:spPr>
            <a:xfrm>
              <a:off x="0" y="4483735"/>
              <a:ext cx="1523619" cy="454914"/>
            </a:xfrm>
            <a:custGeom>
              <a:avLst/>
              <a:gdLst/>
              <a:ahLst/>
              <a:cxnLst/>
              <a:rect l="0" t="0" r="0" b="0"/>
              <a:pathLst>
                <a:path w="1523619" h="454914">
                  <a:moveTo>
                    <a:pt x="0" y="0"/>
                  </a:moveTo>
                  <a:lnTo>
                    <a:pt x="1523619" y="0"/>
                  </a:lnTo>
                  <a:lnTo>
                    <a:pt x="1523619" y="454914"/>
                  </a:lnTo>
                  <a:lnTo>
                    <a:pt x="0" y="454914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61AF520-AC36-43F7-B5DE-7A8EFE312478}"/>
                </a:ext>
              </a:extLst>
            </p:cNvPr>
            <p:cNvSpPr/>
            <p:nvPr/>
          </p:nvSpPr>
          <p:spPr>
            <a:xfrm>
              <a:off x="51092" y="4539863"/>
              <a:ext cx="1860385" cy="1611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 menghasilkan kinerja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5026C2-F4F1-43FB-840E-BAA46135F639}"/>
                </a:ext>
              </a:extLst>
            </p:cNvPr>
            <p:cNvSpPr/>
            <p:nvPr/>
          </p:nvSpPr>
          <p:spPr>
            <a:xfrm>
              <a:off x="73533" y="4718939"/>
              <a:ext cx="185635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sebagaimana yang diharapkan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7" name="Shape 4654">
              <a:extLst>
                <a:ext uri="{FF2B5EF4-FFF2-40B4-BE49-F238E27FC236}">
                  <a16:creationId xmlns:a16="http://schemas.microsoft.com/office/drawing/2014/main" id="{0857BC87-DE4D-471E-ADF2-D6819AAA12BE}"/>
                </a:ext>
              </a:extLst>
            </p:cNvPr>
            <p:cNvSpPr/>
            <p:nvPr/>
          </p:nvSpPr>
          <p:spPr>
            <a:xfrm>
              <a:off x="2219947" y="2055863"/>
              <a:ext cx="82220" cy="89891"/>
            </a:xfrm>
            <a:custGeom>
              <a:avLst/>
              <a:gdLst/>
              <a:ahLst/>
              <a:cxnLst/>
              <a:rect l="0" t="0" r="0" b="0"/>
              <a:pathLst>
                <a:path w="82220" h="89891">
                  <a:moveTo>
                    <a:pt x="51511" y="0"/>
                  </a:moveTo>
                  <a:lnTo>
                    <a:pt x="82220" y="89891"/>
                  </a:lnTo>
                  <a:lnTo>
                    <a:pt x="0" y="42316"/>
                  </a:lnTo>
                  <a:lnTo>
                    <a:pt x="51511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Shape 4655">
              <a:extLst>
                <a:ext uri="{FF2B5EF4-FFF2-40B4-BE49-F238E27FC236}">
                  <a16:creationId xmlns:a16="http://schemas.microsoft.com/office/drawing/2014/main" id="{3AFF7BBF-EDD3-470A-9764-55A3239D5629}"/>
                </a:ext>
              </a:extLst>
            </p:cNvPr>
            <p:cNvSpPr/>
            <p:nvPr/>
          </p:nvSpPr>
          <p:spPr>
            <a:xfrm>
              <a:off x="2219947" y="2055863"/>
              <a:ext cx="82220" cy="89891"/>
            </a:xfrm>
            <a:custGeom>
              <a:avLst/>
              <a:gdLst/>
              <a:ahLst/>
              <a:cxnLst/>
              <a:rect l="0" t="0" r="0" b="0"/>
              <a:pathLst>
                <a:path w="82220" h="89891">
                  <a:moveTo>
                    <a:pt x="51511" y="0"/>
                  </a:moveTo>
                  <a:lnTo>
                    <a:pt x="82220" y="89891"/>
                  </a:lnTo>
                  <a:lnTo>
                    <a:pt x="0" y="42316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Shape 4656">
              <a:extLst>
                <a:ext uri="{FF2B5EF4-FFF2-40B4-BE49-F238E27FC236}">
                  <a16:creationId xmlns:a16="http://schemas.microsoft.com/office/drawing/2014/main" id="{ABE64E7A-262E-4C39-923A-7D12C4B70457}"/>
                </a:ext>
              </a:extLst>
            </p:cNvPr>
            <p:cNvSpPr/>
            <p:nvPr/>
          </p:nvSpPr>
          <p:spPr>
            <a:xfrm>
              <a:off x="1189101" y="782955"/>
              <a:ext cx="1069848" cy="1303020"/>
            </a:xfrm>
            <a:custGeom>
              <a:avLst/>
              <a:gdLst/>
              <a:ahLst/>
              <a:cxnLst/>
              <a:rect l="0" t="0" r="0" b="0"/>
              <a:pathLst>
                <a:path w="1069848" h="1303020">
                  <a:moveTo>
                    <a:pt x="0" y="0"/>
                  </a:moveTo>
                  <a:lnTo>
                    <a:pt x="1069848" y="130302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C1CB32F-B7F8-4F86-BC9B-0065E19D1F6B}"/>
                </a:ext>
              </a:extLst>
            </p:cNvPr>
            <p:cNvSpPr/>
            <p:nvPr/>
          </p:nvSpPr>
          <p:spPr>
            <a:xfrm>
              <a:off x="2063718" y="937185"/>
              <a:ext cx="139833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Pemimpin mengangkat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5D42C7B-45EE-4DA6-94BC-68FE7B9ED355}"/>
                </a:ext>
              </a:extLst>
            </p:cNvPr>
            <p:cNvSpPr/>
            <p:nvPr/>
          </p:nvSpPr>
          <p:spPr>
            <a:xfrm>
              <a:off x="1931289" y="1129919"/>
              <a:ext cx="1702187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nuansa kebutuhan bawahan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5C5DAD6-FEB7-4750-9B45-AB443E8B8AC7}"/>
                </a:ext>
              </a:extLst>
            </p:cNvPr>
            <p:cNvSpPr/>
            <p:nvPr/>
          </p:nvSpPr>
          <p:spPr>
            <a:xfrm>
              <a:off x="1911477" y="1268603"/>
              <a:ext cx="1752957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 tingkatan yang lebih tinggi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95EC5A-3A4C-4B5C-99DF-DC1569568BB3}"/>
                </a:ext>
              </a:extLst>
            </p:cNvPr>
            <p:cNvSpPr/>
            <p:nvPr/>
          </p:nvSpPr>
          <p:spPr>
            <a:xfrm>
              <a:off x="2073021" y="1408811"/>
              <a:ext cx="132544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pada hierarki motivasi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4" name="Shape 4661">
              <a:extLst>
                <a:ext uri="{FF2B5EF4-FFF2-40B4-BE49-F238E27FC236}">
                  <a16:creationId xmlns:a16="http://schemas.microsoft.com/office/drawing/2014/main" id="{0258D758-1BC1-463D-8378-74BDCB33742E}"/>
                </a:ext>
              </a:extLst>
            </p:cNvPr>
            <p:cNvSpPr/>
            <p:nvPr/>
          </p:nvSpPr>
          <p:spPr>
            <a:xfrm>
              <a:off x="1717040" y="847725"/>
              <a:ext cx="1696974" cy="821944"/>
            </a:xfrm>
            <a:custGeom>
              <a:avLst/>
              <a:gdLst/>
              <a:ahLst/>
              <a:cxnLst/>
              <a:rect l="0" t="0" r="0" b="0"/>
              <a:pathLst>
                <a:path w="1696974" h="821944">
                  <a:moveTo>
                    <a:pt x="0" y="410972"/>
                  </a:moveTo>
                  <a:cubicBezTo>
                    <a:pt x="0" y="297917"/>
                    <a:pt x="82563" y="201244"/>
                    <a:pt x="247688" y="120955"/>
                  </a:cubicBezTo>
                  <a:cubicBezTo>
                    <a:pt x="413538" y="40322"/>
                    <a:pt x="613816" y="0"/>
                    <a:pt x="848487" y="0"/>
                  </a:cubicBezTo>
                  <a:cubicBezTo>
                    <a:pt x="1083158" y="0"/>
                    <a:pt x="1283437" y="40322"/>
                    <a:pt x="1449286" y="120955"/>
                  </a:cubicBezTo>
                  <a:cubicBezTo>
                    <a:pt x="1614412" y="201244"/>
                    <a:pt x="1696974" y="297917"/>
                    <a:pt x="1696974" y="410972"/>
                  </a:cubicBezTo>
                  <a:cubicBezTo>
                    <a:pt x="1696974" y="524028"/>
                    <a:pt x="1614412" y="620700"/>
                    <a:pt x="1449286" y="700989"/>
                  </a:cubicBezTo>
                  <a:cubicBezTo>
                    <a:pt x="1283437" y="781622"/>
                    <a:pt x="1083158" y="821944"/>
                    <a:pt x="848487" y="821944"/>
                  </a:cubicBezTo>
                  <a:cubicBezTo>
                    <a:pt x="613816" y="821944"/>
                    <a:pt x="413550" y="781622"/>
                    <a:pt x="247688" y="700989"/>
                  </a:cubicBezTo>
                  <a:cubicBezTo>
                    <a:pt x="82563" y="620700"/>
                    <a:pt x="0" y="524028"/>
                    <a:pt x="0" y="410972"/>
                  </a:cubicBez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Shape 4662">
              <a:extLst>
                <a:ext uri="{FF2B5EF4-FFF2-40B4-BE49-F238E27FC236}">
                  <a16:creationId xmlns:a16="http://schemas.microsoft.com/office/drawing/2014/main" id="{5C90593C-B2E2-43D1-AF68-FED347FEBF4E}"/>
                </a:ext>
              </a:extLst>
            </p:cNvPr>
            <p:cNvSpPr/>
            <p:nvPr/>
          </p:nvSpPr>
          <p:spPr>
            <a:xfrm>
              <a:off x="3563811" y="1891742"/>
              <a:ext cx="66662" cy="88951"/>
            </a:xfrm>
            <a:custGeom>
              <a:avLst/>
              <a:gdLst/>
              <a:ahLst/>
              <a:cxnLst/>
              <a:rect l="0" t="0" r="0" b="0"/>
              <a:pathLst>
                <a:path w="66662" h="88951">
                  <a:moveTo>
                    <a:pt x="0" y="0"/>
                  </a:moveTo>
                  <a:lnTo>
                    <a:pt x="66662" y="0"/>
                  </a:lnTo>
                  <a:lnTo>
                    <a:pt x="33325" y="88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Shape 4663">
              <a:extLst>
                <a:ext uri="{FF2B5EF4-FFF2-40B4-BE49-F238E27FC236}">
                  <a16:creationId xmlns:a16="http://schemas.microsoft.com/office/drawing/2014/main" id="{2E6FE53F-7BA0-4242-8F1D-2284901B48EB}"/>
                </a:ext>
              </a:extLst>
            </p:cNvPr>
            <p:cNvSpPr/>
            <p:nvPr/>
          </p:nvSpPr>
          <p:spPr>
            <a:xfrm>
              <a:off x="3563811" y="1891742"/>
              <a:ext cx="66662" cy="88951"/>
            </a:xfrm>
            <a:custGeom>
              <a:avLst/>
              <a:gdLst/>
              <a:ahLst/>
              <a:cxnLst/>
              <a:rect l="0" t="0" r="0" b="0"/>
              <a:pathLst>
                <a:path w="66662" h="88951">
                  <a:moveTo>
                    <a:pt x="66662" y="0"/>
                  </a:moveTo>
                  <a:lnTo>
                    <a:pt x="33325" y="889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Shape 4664">
              <a:extLst>
                <a:ext uri="{FF2B5EF4-FFF2-40B4-BE49-F238E27FC236}">
                  <a16:creationId xmlns:a16="http://schemas.microsoft.com/office/drawing/2014/main" id="{A7CC7742-4DB3-4C85-A882-21BC449CF3B9}"/>
                </a:ext>
              </a:extLst>
            </p:cNvPr>
            <p:cNvSpPr/>
            <p:nvPr/>
          </p:nvSpPr>
          <p:spPr>
            <a:xfrm>
              <a:off x="3597021" y="845439"/>
              <a:ext cx="0" cy="1078992"/>
            </a:xfrm>
            <a:custGeom>
              <a:avLst/>
              <a:gdLst/>
              <a:ahLst/>
              <a:cxnLst/>
              <a:rect l="0" t="0" r="0" b="0"/>
              <a:pathLst>
                <a:path h="1078992">
                  <a:moveTo>
                    <a:pt x="0" y="0"/>
                  </a:moveTo>
                  <a:lnTo>
                    <a:pt x="0" y="107899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Shape 4665">
              <a:extLst>
                <a:ext uri="{FF2B5EF4-FFF2-40B4-BE49-F238E27FC236}">
                  <a16:creationId xmlns:a16="http://schemas.microsoft.com/office/drawing/2014/main" id="{D93F126C-4BD2-42CB-A0A9-1CCBC603B241}"/>
                </a:ext>
              </a:extLst>
            </p:cNvPr>
            <p:cNvSpPr/>
            <p:nvPr/>
          </p:nvSpPr>
          <p:spPr>
            <a:xfrm>
              <a:off x="3358706" y="4389768"/>
              <a:ext cx="66662" cy="88964"/>
            </a:xfrm>
            <a:custGeom>
              <a:avLst/>
              <a:gdLst/>
              <a:ahLst/>
              <a:cxnLst/>
              <a:rect l="0" t="0" r="0" b="0"/>
              <a:pathLst>
                <a:path w="66662" h="88964">
                  <a:moveTo>
                    <a:pt x="0" y="0"/>
                  </a:moveTo>
                  <a:lnTo>
                    <a:pt x="66662" y="0"/>
                  </a:lnTo>
                  <a:lnTo>
                    <a:pt x="33338" y="889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Shape 4666">
              <a:extLst>
                <a:ext uri="{FF2B5EF4-FFF2-40B4-BE49-F238E27FC236}">
                  <a16:creationId xmlns:a16="http://schemas.microsoft.com/office/drawing/2014/main" id="{18243FF4-8F6E-4D87-972A-2D8AE65F23E9}"/>
                </a:ext>
              </a:extLst>
            </p:cNvPr>
            <p:cNvSpPr/>
            <p:nvPr/>
          </p:nvSpPr>
          <p:spPr>
            <a:xfrm>
              <a:off x="3358706" y="4389768"/>
              <a:ext cx="66662" cy="88964"/>
            </a:xfrm>
            <a:custGeom>
              <a:avLst/>
              <a:gdLst/>
              <a:ahLst/>
              <a:cxnLst/>
              <a:rect l="0" t="0" r="0" b="0"/>
              <a:pathLst>
                <a:path w="66662" h="88964">
                  <a:moveTo>
                    <a:pt x="66662" y="0"/>
                  </a:moveTo>
                  <a:lnTo>
                    <a:pt x="33338" y="889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Shape 4667">
              <a:extLst>
                <a:ext uri="{FF2B5EF4-FFF2-40B4-BE49-F238E27FC236}">
                  <a16:creationId xmlns:a16="http://schemas.microsoft.com/office/drawing/2014/main" id="{9593629C-7AE1-447F-A072-30077DBAA20F}"/>
                </a:ext>
              </a:extLst>
            </p:cNvPr>
            <p:cNvSpPr/>
            <p:nvPr/>
          </p:nvSpPr>
          <p:spPr>
            <a:xfrm>
              <a:off x="3392805" y="4196715"/>
              <a:ext cx="0" cy="210312"/>
            </a:xfrm>
            <a:custGeom>
              <a:avLst/>
              <a:gdLst/>
              <a:ahLst/>
              <a:cxnLst/>
              <a:rect l="0" t="0" r="0" b="0"/>
              <a:pathLst>
                <a:path h="210312">
                  <a:moveTo>
                    <a:pt x="0" y="0"/>
                  </a:moveTo>
                  <a:lnTo>
                    <a:pt x="0" y="21031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Shape 4668">
              <a:extLst>
                <a:ext uri="{FF2B5EF4-FFF2-40B4-BE49-F238E27FC236}">
                  <a16:creationId xmlns:a16="http://schemas.microsoft.com/office/drawing/2014/main" id="{909FA638-C766-4DC5-9F02-45F0496DD6DA}"/>
                </a:ext>
              </a:extLst>
            </p:cNvPr>
            <p:cNvSpPr/>
            <p:nvPr/>
          </p:nvSpPr>
          <p:spPr>
            <a:xfrm>
              <a:off x="710819" y="4386593"/>
              <a:ext cx="66662" cy="88964"/>
            </a:xfrm>
            <a:custGeom>
              <a:avLst/>
              <a:gdLst/>
              <a:ahLst/>
              <a:cxnLst/>
              <a:rect l="0" t="0" r="0" b="0"/>
              <a:pathLst>
                <a:path w="66662" h="88964">
                  <a:moveTo>
                    <a:pt x="0" y="0"/>
                  </a:moveTo>
                  <a:lnTo>
                    <a:pt x="66662" y="0"/>
                  </a:lnTo>
                  <a:lnTo>
                    <a:pt x="33338" y="889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Shape 4669">
              <a:extLst>
                <a:ext uri="{FF2B5EF4-FFF2-40B4-BE49-F238E27FC236}">
                  <a16:creationId xmlns:a16="http://schemas.microsoft.com/office/drawing/2014/main" id="{EF7FC1AA-9926-4B7D-9563-3C18EAD120E7}"/>
                </a:ext>
              </a:extLst>
            </p:cNvPr>
            <p:cNvSpPr/>
            <p:nvPr/>
          </p:nvSpPr>
          <p:spPr>
            <a:xfrm>
              <a:off x="710819" y="4386593"/>
              <a:ext cx="66662" cy="88964"/>
            </a:xfrm>
            <a:custGeom>
              <a:avLst/>
              <a:gdLst/>
              <a:ahLst/>
              <a:cxnLst/>
              <a:rect l="0" t="0" r="0" b="0"/>
              <a:pathLst>
                <a:path w="66662" h="88964">
                  <a:moveTo>
                    <a:pt x="66662" y="0"/>
                  </a:moveTo>
                  <a:lnTo>
                    <a:pt x="33338" y="889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Shape 4670">
              <a:extLst>
                <a:ext uri="{FF2B5EF4-FFF2-40B4-BE49-F238E27FC236}">
                  <a16:creationId xmlns:a16="http://schemas.microsoft.com/office/drawing/2014/main" id="{56B4E739-7D65-4FE3-A878-4AF643E51F7A}"/>
                </a:ext>
              </a:extLst>
            </p:cNvPr>
            <p:cNvSpPr/>
            <p:nvPr/>
          </p:nvSpPr>
          <p:spPr>
            <a:xfrm>
              <a:off x="745617" y="4157091"/>
              <a:ext cx="0" cy="268224"/>
            </a:xfrm>
            <a:custGeom>
              <a:avLst/>
              <a:gdLst/>
              <a:ahLst/>
              <a:cxnLst/>
              <a:rect l="0" t="0" r="0" b="0"/>
              <a:pathLst>
                <a:path h="268224">
                  <a:moveTo>
                    <a:pt x="0" y="0"/>
                  </a:moveTo>
                  <a:lnTo>
                    <a:pt x="0" y="26822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Shape 4671">
              <a:extLst>
                <a:ext uri="{FF2B5EF4-FFF2-40B4-BE49-F238E27FC236}">
                  <a16:creationId xmlns:a16="http://schemas.microsoft.com/office/drawing/2014/main" id="{77F089D6-721F-4720-A5C4-552983B21EDF}"/>
                </a:ext>
              </a:extLst>
            </p:cNvPr>
            <p:cNvSpPr/>
            <p:nvPr/>
          </p:nvSpPr>
          <p:spPr>
            <a:xfrm>
              <a:off x="717804" y="1866342"/>
              <a:ext cx="66662" cy="88951"/>
            </a:xfrm>
            <a:custGeom>
              <a:avLst/>
              <a:gdLst/>
              <a:ahLst/>
              <a:cxnLst/>
              <a:rect l="0" t="0" r="0" b="0"/>
              <a:pathLst>
                <a:path w="66662" h="88951">
                  <a:moveTo>
                    <a:pt x="0" y="0"/>
                  </a:moveTo>
                  <a:lnTo>
                    <a:pt x="66662" y="0"/>
                  </a:lnTo>
                  <a:lnTo>
                    <a:pt x="33338" y="88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Shape 4672">
              <a:extLst>
                <a:ext uri="{FF2B5EF4-FFF2-40B4-BE49-F238E27FC236}">
                  <a16:creationId xmlns:a16="http://schemas.microsoft.com/office/drawing/2014/main" id="{3D82F977-3296-474A-A606-FC7C1B21A4C7}"/>
                </a:ext>
              </a:extLst>
            </p:cNvPr>
            <p:cNvSpPr/>
            <p:nvPr/>
          </p:nvSpPr>
          <p:spPr>
            <a:xfrm>
              <a:off x="717804" y="1866342"/>
              <a:ext cx="66662" cy="88951"/>
            </a:xfrm>
            <a:custGeom>
              <a:avLst/>
              <a:gdLst/>
              <a:ahLst/>
              <a:cxnLst/>
              <a:rect l="0" t="0" r="0" b="0"/>
              <a:pathLst>
                <a:path w="66662" h="88951">
                  <a:moveTo>
                    <a:pt x="66662" y="0"/>
                  </a:moveTo>
                  <a:lnTo>
                    <a:pt x="33338" y="889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Shape 4673">
              <a:extLst>
                <a:ext uri="{FF2B5EF4-FFF2-40B4-BE49-F238E27FC236}">
                  <a16:creationId xmlns:a16="http://schemas.microsoft.com/office/drawing/2014/main" id="{76011ED3-313D-49BC-9853-4E8649704115}"/>
                </a:ext>
              </a:extLst>
            </p:cNvPr>
            <p:cNvSpPr/>
            <p:nvPr/>
          </p:nvSpPr>
          <p:spPr>
            <a:xfrm>
              <a:off x="751713" y="1666875"/>
              <a:ext cx="0" cy="237744"/>
            </a:xfrm>
            <a:custGeom>
              <a:avLst/>
              <a:gdLst/>
              <a:ahLst/>
              <a:cxnLst/>
              <a:rect l="0" t="0" r="0" b="0"/>
              <a:pathLst>
                <a:path h="237744">
                  <a:moveTo>
                    <a:pt x="0" y="0"/>
                  </a:moveTo>
                  <a:lnTo>
                    <a:pt x="0" y="23774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Shape 4674">
              <a:extLst>
                <a:ext uri="{FF2B5EF4-FFF2-40B4-BE49-F238E27FC236}">
                  <a16:creationId xmlns:a16="http://schemas.microsoft.com/office/drawing/2014/main" id="{1500A8A3-B6DD-47A6-943E-14193EC24D86}"/>
                </a:ext>
              </a:extLst>
            </p:cNvPr>
            <p:cNvSpPr/>
            <p:nvPr/>
          </p:nvSpPr>
          <p:spPr>
            <a:xfrm>
              <a:off x="2796743" y="1830781"/>
              <a:ext cx="66663" cy="88964"/>
            </a:xfrm>
            <a:custGeom>
              <a:avLst/>
              <a:gdLst/>
              <a:ahLst/>
              <a:cxnLst/>
              <a:rect l="0" t="0" r="0" b="0"/>
              <a:pathLst>
                <a:path w="66663" h="88964">
                  <a:moveTo>
                    <a:pt x="0" y="0"/>
                  </a:moveTo>
                  <a:lnTo>
                    <a:pt x="66663" y="0"/>
                  </a:lnTo>
                  <a:lnTo>
                    <a:pt x="33338" y="889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Shape 4675">
              <a:extLst>
                <a:ext uri="{FF2B5EF4-FFF2-40B4-BE49-F238E27FC236}">
                  <a16:creationId xmlns:a16="http://schemas.microsoft.com/office/drawing/2014/main" id="{F69F08D7-666F-4AC2-968D-19B4C40E2CFF}"/>
                </a:ext>
              </a:extLst>
            </p:cNvPr>
            <p:cNvSpPr/>
            <p:nvPr/>
          </p:nvSpPr>
          <p:spPr>
            <a:xfrm>
              <a:off x="2830449" y="1651635"/>
              <a:ext cx="0" cy="228600"/>
            </a:xfrm>
            <a:custGeom>
              <a:avLst/>
              <a:gdLst/>
              <a:ahLst/>
              <a:cxnLst/>
              <a:rect l="0" t="0" r="0" b="0"/>
              <a:pathLst>
                <a:path h="228600">
                  <a:moveTo>
                    <a:pt x="0" y="0"/>
                  </a:moveTo>
                  <a:lnTo>
                    <a:pt x="0" y="22860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Shape 4676">
              <a:extLst>
                <a:ext uri="{FF2B5EF4-FFF2-40B4-BE49-F238E27FC236}">
                  <a16:creationId xmlns:a16="http://schemas.microsoft.com/office/drawing/2014/main" id="{2F174402-DA8B-4C4D-A412-AB556A54D3C5}"/>
                </a:ext>
              </a:extLst>
            </p:cNvPr>
            <p:cNvSpPr/>
            <p:nvPr/>
          </p:nvSpPr>
          <p:spPr>
            <a:xfrm>
              <a:off x="2132368" y="3812033"/>
              <a:ext cx="75070" cy="93205"/>
            </a:xfrm>
            <a:custGeom>
              <a:avLst/>
              <a:gdLst/>
              <a:ahLst/>
              <a:cxnLst/>
              <a:rect l="0" t="0" r="0" b="0"/>
              <a:pathLst>
                <a:path w="75070" h="93205">
                  <a:moveTo>
                    <a:pt x="18352" y="0"/>
                  </a:moveTo>
                  <a:lnTo>
                    <a:pt x="75070" y="35013"/>
                  </a:lnTo>
                  <a:lnTo>
                    <a:pt x="0" y="93205"/>
                  </a:lnTo>
                  <a:lnTo>
                    <a:pt x="18352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Shape 4677">
              <a:extLst>
                <a:ext uri="{FF2B5EF4-FFF2-40B4-BE49-F238E27FC236}">
                  <a16:creationId xmlns:a16="http://schemas.microsoft.com/office/drawing/2014/main" id="{04D363EE-E781-49B9-AF7E-8FEEF239F103}"/>
                </a:ext>
              </a:extLst>
            </p:cNvPr>
            <p:cNvSpPr/>
            <p:nvPr/>
          </p:nvSpPr>
          <p:spPr>
            <a:xfrm>
              <a:off x="2132368" y="3812033"/>
              <a:ext cx="75070" cy="93205"/>
            </a:xfrm>
            <a:custGeom>
              <a:avLst/>
              <a:gdLst/>
              <a:ahLst/>
              <a:cxnLst/>
              <a:rect l="0" t="0" r="0" b="0"/>
              <a:pathLst>
                <a:path w="75070" h="93205">
                  <a:moveTo>
                    <a:pt x="75070" y="35013"/>
                  </a:moveTo>
                  <a:lnTo>
                    <a:pt x="0" y="93205"/>
                  </a:lnTo>
                  <a:lnTo>
                    <a:pt x="18352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Shape 4678">
              <a:extLst>
                <a:ext uri="{FF2B5EF4-FFF2-40B4-BE49-F238E27FC236}">
                  <a16:creationId xmlns:a16="http://schemas.microsoft.com/office/drawing/2014/main" id="{D146B739-7979-4244-99B5-BCAFFC9E16F6}"/>
                </a:ext>
              </a:extLst>
            </p:cNvPr>
            <p:cNvSpPr/>
            <p:nvPr/>
          </p:nvSpPr>
          <p:spPr>
            <a:xfrm>
              <a:off x="2175129" y="2500503"/>
              <a:ext cx="816864" cy="1344168"/>
            </a:xfrm>
            <a:custGeom>
              <a:avLst/>
              <a:gdLst/>
              <a:ahLst/>
              <a:cxnLst/>
              <a:rect l="0" t="0" r="0" b="0"/>
              <a:pathLst>
                <a:path w="816864" h="1344168">
                  <a:moveTo>
                    <a:pt x="0" y="1344168"/>
                  </a:moveTo>
                  <a:lnTo>
                    <a:pt x="81686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Shape 4679">
              <a:extLst>
                <a:ext uri="{FF2B5EF4-FFF2-40B4-BE49-F238E27FC236}">
                  <a16:creationId xmlns:a16="http://schemas.microsoft.com/office/drawing/2014/main" id="{8BAEBE56-6586-4272-ACAE-F0A5AE985FA9}"/>
                </a:ext>
              </a:extLst>
            </p:cNvPr>
            <p:cNvSpPr/>
            <p:nvPr/>
          </p:nvSpPr>
          <p:spPr>
            <a:xfrm>
              <a:off x="1781607" y="3813925"/>
              <a:ext cx="80607" cy="90856"/>
            </a:xfrm>
            <a:custGeom>
              <a:avLst/>
              <a:gdLst/>
              <a:ahLst/>
              <a:cxnLst/>
              <a:rect l="0" t="0" r="0" b="0"/>
              <a:pathLst>
                <a:path w="80607" h="90856">
                  <a:moveTo>
                    <a:pt x="52870" y="0"/>
                  </a:moveTo>
                  <a:lnTo>
                    <a:pt x="80607" y="90856"/>
                  </a:lnTo>
                  <a:lnTo>
                    <a:pt x="0" y="40601"/>
                  </a:lnTo>
                  <a:lnTo>
                    <a:pt x="5287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Shape 4680">
              <a:extLst>
                <a:ext uri="{FF2B5EF4-FFF2-40B4-BE49-F238E27FC236}">
                  <a16:creationId xmlns:a16="http://schemas.microsoft.com/office/drawing/2014/main" id="{1B6FA5A7-77C2-44F0-8E4D-A657B3F689D6}"/>
                </a:ext>
              </a:extLst>
            </p:cNvPr>
            <p:cNvSpPr/>
            <p:nvPr/>
          </p:nvSpPr>
          <p:spPr>
            <a:xfrm>
              <a:off x="1781607" y="3813925"/>
              <a:ext cx="80607" cy="90856"/>
            </a:xfrm>
            <a:custGeom>
              <a:avLst/>
              <a:gdLst/>
              <a:ahLst/>
              <a:cxnLst/>
              <a:rect l="0" t="0" r="0" b="0"/>
              <a:pathLst>
                <a:path w="80607" h="90856">
                  <a:moveTo>
                    <a:pt x="52870" y="0"/>
                  </a:moveTo>
                  <a:lnTo>
                    <a:pt x="80607" y="90856"/>
                  </a:lnTo>
                  <a:lnTo>
                    <a:pt x="0" y="40601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Shape 4681">
              <a:extLst>
                <a:ext uri="{FF2B5EF4-FFF2-40B4-BE49-F238E27FC236}">
                  <a16:creationId xmlns:a16="http://schemas.microsoft.com/office/drawing/2014/main" id="{AB3ECD58-FFCF-4EA9-BAE7-427D72AA2B4C}"/>
                </a:ext>
              </a:extLst>
            </p:cNvPr>
            <p:cNvSpPr/>
            <p:nvPr/>
          </p:nvSpPr>
          <p:spPr>
            <a:xfrm>
              <a:off x="798957" y="2544699"/>
              <a:ext cx="1021080" cy="1298448"/>
            </a:xfrm>
            <a:custGeom>
              <a:avLst/>
              <a:gdLst/>
              <a:ahLst/>
              <a:cxnLst/>
              <a:rect l="0" t="0" r="0" b="0"/>
              <a:pathLst>
                <a:path w="1021080" h="1298448">
                  <a:moveTo>
                    <a:pt x="0" y="0"/>
                  </a:moveTo>
                  <a:lnTo>
                    <a:pt x="1021080" y="1298448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Shape 4682">
              <a:extLst>
                <a:ext uri="{FF2B5EF4-FFF2-40B4-BE49-F238E27FC236}">
                  <a16:creationId xmlns:a16="http://schemas.microsoft.com/office/drawing/2014/main" id="{6527EB62-4E32-49C4-92BF-392AF404552B}"/>
                </a:ext>
              </a:extLst>
            </p:cNvPr>
            <p:cNvSpPr/>
            <p:nvPr/>
          </p:nvSpPr>
          <p:spPr>
            <a:xfrm>
              <a:off x="2334425" y="3887813"/>
              <a:ext cx="126238" cy="109144"/>
            </a:xfrm>
            <a:custGeom>
              <a:avLst/>
              <a:gdLst/>
              <a:ahLst/>
              <a:cxnLst/>
              <a:rect l="0" t="0" r="0" b="0"/>
              <a:pathLst>
                <a:path w="126238" h="109144">
                  <a:moveTo>
                    <a:pt x="0" y="0"/>
                  </a:moveTo>
                  <a:lnTo>
                    <a:pt x="126238" y="54572"/>
                  </a:lnTo>
                  <a:lnTo>
                    <a:pt x="0" y="109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Shape 4683">
              <a:extLst>
                <a:ext uri="{FF2B5EF4-FFF2-40B4-BE49-F238E27FC236}">
                  <a16:creationId xmlns:a16="http://schemas.microsoft.com/office/drawing/2014/main" id="{B4D8562E-E608-412D-91C5-2A0DE4EFFE21}"/>
                </a:ext>
              </a:extLst>
            </p:cNvPr>
            <p:cNvSpPr/>
            <p:nvPr/>
          </p:nvSpPr>
          <p:spPr>
            <a:xfrm>
              <a:off x="1521333" y="3941445"/>
              <a:ext cx="861060" cy="0"/>
            </a:xfrm>
            <a:custGeom>
              <a:avLst/>
              <a:gdLst/>
              <a:ahLst/>
              <a:cxnLst/>
              <a:rect l="0" t="0" r="0" b="0"/>
              <a:pathLst>
                <a:path w="861060">
                  <a:moveTo>
                    <a:pt x="0" y="0"/>
                  </a:moveTo>
                  <a:lnTo>
                    <a:pt x="861060" y="0"/>
                  </a:lnTo>
                </a:path>
              </a:pathLst>
            </a:custGeom>
            <a:noFill/>
            <a:ln w="50292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FFF603D-91C2-4FF8-9D3F-CF9875D433B8}"/>
                </a:ext>
              </a:extLst>
            </p:cNvPr>
            <p:cNvSpPr/>
            <p:nvPr/>
          </p:nvSpPr>
          <p:spPr>
            <a:xfrm>
              <a:off x="1521333" y="2571761"/>
              <a:ext cx="1106603" cy="1602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Transformasional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3DF37EB-7A50-4E13-A482-58DDECA064C8}"/>
                </a:ext>
              </a:extLst>
            </p:cNvPr>
            <p:cNvSpPr/>
            <p:nvPr/>
          </p:nvSpPr>
          <p:spPr>
            <a:xfrm>
              <a:off x="1687453" y="2823430"/>
              <a:ext cx="654547" cy="1602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organisas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i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9C523ABF-CFCD-4E03-AC61-97D2CCC12F2D}"/>
              </a:ext>
            </a:extLst>
          </p:cNvPr>
          <p:cNvSpPr/>
          <p:nvPr/>
        </p:nvSpPr>
        <p:spPr>
          <a:xfrm>
            <a:off x="1507607" y="6398226"/>
            <a:ext cx="8038532" cy="37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330" marR="102235" indent="-6350" algn="ctr">
              <a:lnSpc>
                <a:spcPct val="108000"/>
              </a:lnSpc>
              <a:spcAft>
                <a:spcPts val="20"/>
              </a:spcAft>
            </a:pPr>
            <a:r>
              <a:rPr lang="id-ID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Gambar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7.4 </a:t>
            </a:r>
            <a:r>
              <a:rPr lang="id-ID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Model Kepemimpinan Transformasional (Bass &amp; Avolio, 1994)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25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6E0551-CFEA-44C0-8248-AC067ED52FF2}"/>
              </a:ext>
            </a:extLst>
          </p:cNvPr>
          <p:cNvSpPr txBox="1"/>
          <p:nvPr/>
        </p:nvSpPr>
        <p:spPr>
          <a:xfrm>
            <a:off x="1169582" y="3685763"/>
            <a:ext cx="26794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Kepemimpinan</a:t>
            </a:r>
            <a:r>
              <a:rPr lang="en-US" sz="2800" b="1" dirty="0"/>
              <a:t> </a:t>
            </a:r>
            <a:r>
              <a:rPr lang="en-US" sz="2800" b="1" dirty="0" err="1"/>
              <a:t>Transaksional</a:t>
            </a:r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1BDB0-CC38-4ECE-B074-49C16E173315}"/>
              </a:ext>
            </a:extLst>
          </p:cNvPr>
          <p:cNvSpPr txBox="1"/>
          <p:nvPr/>
        </p:nvSpPr>
        <p:spPr>
          <a:xfrm>
            <a:off x="1169582" y="4639870"/>
            <a:ext cx="1924493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Kontingen</a:t>
            </a:r>
            <a:endParaRPr lang="en-US" sz="2400" dirty="0"/>
          </a:p>
          <a:p>
            <a:r>
              <a:rPr lang="en-US" sz="2400" dirty="0" err="1"/>
              <a:t>Hadiah</a:t>
            </a:r>
            <a:endParaRPr lang="en-US" sz="2400" dirty="0"/>
          </a:p>
          <a:p>
            <a:r>
              <a:rPr lang="en-US" sz="2400" dirty="0"/>
              <a:t>              +</a:t>
            </a:r>
          </a:p>
          <a:p>
            <a:r>
              <a:rPr lang="en-US" sz="2400" dirty="0"/>
              <a:t>Management by Exception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919EB0C-8924-4CAD-A95A-0DE365D095E8}"/>
              </a:ext>
            </a:extLst>
          </p:cNvPr>
          <p:cNvSpPr/>
          <p:nvPr/>
        </p:nvSpPr>
        <p:spPr>
          <a:xfrm>
            <a:off x="3200400" y="5433237"/>
            <a:ext cx="1382233" cy="34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A759D6-EA17-4070-B05B-51A7EC463732}"/>
              </a:ext>
            </a:extLst>
          </p:cNvPr>
          <p:cNvSpPr txBox="1"/>
          <p:nvPr/>
        </p:nvSpPr>
        <p:spPr>
          <a:xfrm>
            <a:off x="4688958" y="5404147"/>
            <a:ext cx="267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Dampak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C1353-1965-4ACA-8E17-E08447CE68D5}"/>
              </a:ext>
            </a:extLst>
          </p:cNvPr>
          <p:cNvSpPr txBox="1"/>
          <p:nvPr/>
        </p:nvSpPr>
        <p:spPr>
          <a:xfrm>
            <a:off x="3534032" y="297712"/>
            <a:ext cx="5708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Kepemimpinan</a:t>
            </a:r>
            <a:r>
              <a:rPr lang="en-US" sz="2800" b="1" dirty="0"/>
              <a:t> </a:t>
            </a:r>
            <a:r>
              <a:rPr lang="en-US" sz="2800" b="1" dirty="0" err="1"/>
              <a:t>Transformasional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15FC0C-D9AA-48A1-B488-EE0D47084287}"/>
              </a:ext>
            </a:extLst>
          </p:cNvPr>
          <p:cNvSpPr txBox="1"/>
          <p:nvPr/>
        </p:nvSpPr>
        <p:spPr>
          <a:xfrm>
            <a:off x="146221" y="989785"/>
            <a:ext cx="11899557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Idealized </a:t>
            </a:r>
            <a:r>
              <a:rPr lang="en-US" sz="2400" dirty="0" err="1"/>
              <a:t>ifluence</a:t>
            </a:r>
            <a:r>
              <a:rPr lang="en-US" sz="2400" dirty="0"/>
              <a:t> + Inspirational motivation+ Intellectual stimulation+  Individual consideration 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9C34D23-2D32-4970-82F9-25DC42BD6B2C}"/>
              </a:ext>
            </a:extLst>
          </p:cNvPr>
          <p:cNvSpPr/>
          <p:nvPr/>
        </p:nvSpPr>
        <p:spPr>
          <a:xfrm>
            <a:off x="7376984" y="5482664"/>
            <a:ext cx="2298357" cy="34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64A1FB32-4928-4810-AF5B-8E6E12DD8D06}"/>
              </a:ext>
            </a:extLst>
          </p:cNvPr>
          <p:cNvSpPr/>
          <p:nvPr/>
        </p:nvSpPr>
        <p:spPr>
          <a:xfrm>
            <a:off x="8526162" y="1767967"/>
            <a:ext cx="345989" cy="3545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2F5A6-D5D0-4B85-AC06-A8D67636CE22}"/>
              </a:ext>
            </a:extLst>
          </p:cNvPr>
          <p:cNvSpPr txBox="1"/>
          <p:nvPr/>
        </p:nvSpPr>
        <p:spPr>
          <a:xfrm>
            <a:off x="9794598" y="5052620"/>
            <a:ext cx="1924493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melampai</a:t>
            </a:r>
            <a:r>
              <a:rPr lang="en-US" sz="2400" dirty="0"/>
              <a:t> </a:t>
            </a:r>
            <a:r>
              <a:rPr lang="en-US" sz="2400" dirty="0" err="1"/>
              <a:t>harapan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14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D7B219-C808-404A-9F8E-F0E5CB1BCE6F}"/>
              </a:ext>
            </a:extLst>
          </p:cNvPr>
          <p:cNvSpPr/>
          <p:nvPr/>
        </p:nvSpPr>
        <p:spPr>
          <a:xfrm>
            <a:off x="496186" y="-75510"/>
            <a:ext cx="1169581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Lima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alternatif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menerapkan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teknis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manajemen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sumber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jaringan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memantapkan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ikatan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social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interperseonal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keahlian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bidang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simbolik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keteladan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28600" indent="-228600">
              <a:buAutoNum type="arabicParenBoth" startAt="5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kultural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melaksanakan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keyakinan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identitas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kultural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Sergiovanni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1978).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140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BC3C28-C60A-4B8C-8562-C0896B2ECA15}"/>
              </a:ext>
            </a:extLst>
          </p:cNvPr>
          <p:cNvSpPr/>
          <p:nvPr/>
        </p:nvSpPr>
        <p:spPr>
          <a:xfrm>
            <a:off x="301256" y="75556"/>
            <a:ext cx="11589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Karisma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berasal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dari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bahasa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Yunani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charisma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artinya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orang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diilhami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anugerah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kesempurnaan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yaitu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orang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mampu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melakukan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keajaiban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atau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meramalkan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peristiwa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di masa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datang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5EA5EE-2B4F-4E1F-84C0-BDEE3D55D311}"/>
              </a:ext>
            </a:extLst>
          </p:cNvPr>
          <p:cNvSpPr/>
          <p:nvPr/>
        </p:nvSpPr>
        <p:spPr>
          <a:xfrm>
            <a:off x="301256" y="2255217"/>
            <a:ext cx="117234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Karisma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adalah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id-ID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proses seorang pemimpin mem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</a:t>
            </a:r>
            <a:r>
              <a:rPr kumimoji="0" lang="id-ID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engaruhi pengikutnya dengan emosi yang kuat sehingga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pengikut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id-ID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merasa kagum dan segan dengan dirinya.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5E1A06-960F-49A5-9F14-38A65CB63372}"/>
              </a:ext>
            </a:extLst>
          </p:cNvPr>
          <p:cNvSpPr/>
          <p:nvPr/>
        </p:nvSpPr>
        <p:spPr>
          <a:xfrm>
            <a:off x="301257" y="5294382"/>
            <a:ext cx="11723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karismatik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kewibawaan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dimilikinya</a:t>
            </a:r>
            <a:endParaRPr lang="en-US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CB95F5-5CD8-499D-8292-AD6841773340}"/>
              </a:ext>
            </a:extLst>
          </p:cNvPr>
          <p:cNvSpPr/>
          <p:nvPr/>
        </p:nvSpPr>
        <p:spPr>
          <a:xfrm>
            <a:off x="2642841" y="0"/>
            <a:ext cx="83968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kepribadian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karismatik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dominan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keinginan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percaya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moral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panutan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diinginkan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ideologi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mengkomunikasikan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harapan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memunculkan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motif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melaksanakan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kewajiban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peduli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dipercaya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mutu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Dikenal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(House, 1979)</a:t>
            </a:r>
          </a:p>
        </p:txBody>
      </p:sp>
    </p:spTree>
    <p:extLst>
      <p:ext uri="{BB962C8B-B14F-4D97-AF65-F5344CB8AC3E}">
        <p14:creationId xmlns:p14="http://schemas.microsoft.com/office/powerpoint/2010/main" val="12740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4A80E-BD38-4415-A4C9-3179672D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494"/>
            <a:ext cx="12192000" cy="1263594"/>
          </a:xfrm>
        </p:spPr>
        <p:txBody>
          <a:bodyPr>
            <a:normAutofit fontScale="90000"/>
          </a:bodyPr>
          <a:lstStyle/>
          <a:p>
            <a:pPr marL="457200" indent="457200">
              <a:lnSpc>
                <a:spcPct val="115000"/>
              </a:lnSpc>
              <a:spcAft>
                <a:spcPts val="0"/>
              </a:spcAft>
            </a:pP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Tabel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11.1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Kepribadian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Pengaruhnya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Karismatik</a:t>
            </a:r>
            <a:b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7297DD-3947-4E8B-8C68-2BC16FD95A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5611"/>
              </p:ext>
            </p:extLst>
          </p:nvPr>
        </p:nvGraphicFramePr>
        <p:xfrm>
          <a:off x="1020726" y="1275908"/>
          <a:ext cx="10441171" cy="5486961"/>
        </p:xfrm>
        <a:graphic>
          <a:graphicData uri="http://schemas.openxmlformats.org/drawingml/2006/table">
            <a:tbl>
              <a:tblPr firstRow="1" firstCol="1" bandRow="1"/>
              <a:tblGrid>
                <a:gridCol w="3510876">
                  <a:extLst>
                    <a:ext uri="{9D8B030D-6E8A-4147-A177-3AD203B41FA5}">
                      <a16:colId xmlns:a16="http://schemas.microsoft.com/office/drawing/2014/main" val="102927392"/>
                    </a:ext>
                  </a:extLst>
                </a:gridCol>
                <a:gridCol w="3495861">
                  <a:extLst>
                    <a:ext uri="{9D8B030D-6E8A-4147-A177-3AD203B41FA5}">
                      <a16:colId xmlns:a16="http://schemas.microsoft.com/office/drawing/2014/main" val="2338345845"/>
                    </a:ext>
                  </a:extLst>
                </a:gridCol>
                <a:gridCol w="3434434">
                  <a:extLst>
                    <a:ext uri="{9D8B030D-6E8A-4147-A177-3AD203B41FA5}">
                      <a16:colId xmlns:a16="http://schemas.microsoft.com/office/drawing/2014/main" val="991123638"/>
                    </a:ext>
                  </a:extLst>
                </a:gridCol>
              </a:tblGrid>
              <a:tr h="69603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Karakteristik</a:t>
                      </a:r>
                      <a:r>
                        <a:rPr lang="en-US" sz="2000" b="1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Kepribadian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Perilaku</a:t>
                      </a:r>
                      <a:endParaRPr lang="en-US" sz="2000" kern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Pengaruh terhadap Pengikut</a:t>
                      </a:r>
                      <a:endParaRPr lang="en-US" sz="2000" kern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00884"/>
                  </a:ext>
                </a:extLst>
              </a:tr>
              <a:tr h="6960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Dominan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Mengatur model peran yang kuat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Percaya dalam ideologi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721387"/>
                  </a:ext>
                </a:extLst>
              </a:tr>
              <a:tr h="6960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Ingin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mempengaruhi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Menunjukkan kompetensi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Yakin kesamaan idiologi pemimpin dengan pengikut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51077"/>
                  </a:ext>
                </a:extLst>
              </a:tr>
              <a:tr h="33346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Percaya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Membuat tujuan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Menerima tanpa pertanyaan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46008"/>
                  </a:ext>
                </a:extLst>
              </a:tr>
              <a:tr h="6960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Nilai moral yang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kuat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Komunikasi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penuh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harapan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tinggi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Cinta kepada pemimpin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1297"/>
                  </a:ext>
                </a:extLst>
              </a:tr>
              <a:tr h="33346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Menunjukkan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percaya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Patuh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419172"/>
                  </a:ext>
                </a:extLst>
              </a:tr>
              <a:tr h="6960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Menimbulkan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motivasi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Mengindentifikasi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diri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pemimin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254743"/>
                  </a:ext>
                </a:extLst>
              </a:tr>
              <a:tr h="33346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Keterlibatan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emosi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856612"/>
                  </a:ext>
                </a:extLst>
              </a:tr>
              <a:tr h="645378">
                <a:tc>
                  <a:txBody>
                    <a:bodyPr/>
                    <a:lstStyle/>
                    <a:p>
                      <a:pPr marL="457200" indent="-69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(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Nourthouse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2018: 188)</a:t>
                      </a:r>
                      <a:endParaRPr lang="en-US" sz="32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Pencaian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tujuan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tinggi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585276"/>
                  </a:ext>
                </a:extLst>
              </a:tr>
              <a:tr h="33346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Meningkatkan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percaya</a:t>
                      </a:r>
                      <a:r>
                        <a:rPr lang="en-US" sz="200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diri</a:t>
                      </a:r>
                      <a:endParaRPr lang="en-US" sz="200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187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655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Footer Placeholder 4">
            <a:extLst>
              <a:ext uri="{FF2B5EF4-FFF2-40B4-BE49-F238E27FC236}">
                <a16:creationId xmlns:a16="http://schemas.microsoft.com/office/drawing/2014/main" id="{ACD313EE-5581-4AE1-AD80-B66AF2610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www.themegallery.com</a:t>
            </a:r>
          </a:p>
        </p:txBody>
      </p:sp>
      <p:grpSp>
        <p:nvGrpSpPr>
          <p:cNvPr id="33796" name="Group 3">
            <a:extLst>
              <a:ext uri="{FF2B5EF4-FFF2-40B4-BE49-F238E27FC236}">
                <a16:creationId xmlns:a16="http://schemas.microsoft.com/office/drawing/2014/main" id="{74DCBA87-38B8-4E71-977C-E6CA72E1BDA7}"/>
              </a:ext>
            </a:extLst>
          </p:cNvPr>
          <p:cNvGrpSpPr>
            <a:grpSpLocks/>
          </p:cNvGrpSpPr>
          <p:nvPr/>
        </p:nvGrpSpPr>
        <p:grpSpPr bwMode="auto">
          <a:xfrm>
            <a:off x="4333829" y="2884209"/>
            <a:ext cx="2261937" cy="1833801"/>
            <a:chOff x="4071" y="1716"/>
            <a:chExt cx="1006" cy="825"/>
          </a:xfrm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DAD92DB0-B4AC-454D-9499-7230467F52C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8248B3BE-F23C-42A9-BFC7-9CC1F8E549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D8F73716-82C7-4427-86BA-F64B221B678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3B1C521D-80DC-4FA3-A6B7-E13739CE558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9E623F39-5A9C-4B32-A012-EEF246B787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316726CE-A2FA-476D-BCE0-CD2F36A45C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70F891EF-3AC2-4A2F-BA1D-0BA9469AED8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8A3F6E63-9582-4000-ABF9-4932D3656C9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854B42AA-D67F-4800-A8C3-F9B5F4A366D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19ECB835-7D13-43E3-9C03-6E228EFEA63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DBE27619-5943-40E7-86A7-9EAD810F6AAC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981201"/>
            <a:ext cx="3581400" cy="3571875"/>
            <a:chOff x="1680" y="726"/>
            <a:chExt cx="2256" cy="2250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75255072-6546-4971-A825-871A7228F7B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987E4A03-A517-4144-95D7-8F6EAD6D7AC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BD8D4726-5396-4A02-9AE2-48598449C1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D0983C8-6B2D-4997-BE42-88261ACC006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833C33BD-A33C-4FA0-A8AD-6674BF5DC2E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 flipV="1">
              <a:off x="2643" y="784"/>
              <a:ext cx="459" cy="343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54615384-3D84-4116-9EE5-0BDCD246ABA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949392" y="3304015"/>
            <a:ext cx="14686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Memper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hatikan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5P</a:t>
            </a: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25E2404-E8DC-4DE1-8F99-D86614849781}"/>
              </a:ext>
            </a:extLst>
          </p:cNvPr>
          <p:cNvGrpSpPr>
            <a:grpSpLocks/>
          </p:cNvGrpSpPr>
          <p:nvPr/>
        </p:nvGrpSpPr>
        <p:grpSpPr bwMode="auto">
          <a:xfrm>
            <a:off x="7391401" y="3298824"/>
            <a:ext cx="1539273" cy="1092200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B0B0103E-0F8A-46D7-8FA4-6B2CE148F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38031114-EFA5-47BB-87BF-4DAA0569D4A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25EAEED1-BD53-4105-8018-65B003D348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74790D0C-7099-4E7A-B4D2-7CCB0EF149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59E707E7-4A36-4C6E-AA68-7C04645118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5EB9B439-806F-4C66-8654-52B1085CB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D8CD8B40-1CD1-4E1D-AB59-9C92CF7E201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B0245E0F-9C4F-477C-8414-7483F2ED53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23360DA1-578B-4C1E-9B8B-92DE872FBF6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CC99E827-8A8C-493E-BE47-E4A88AF9B4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0B21FE11-D7EA-40AE-8FBD-9280F21A70A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812258" y="3587660"/>
            <a:ext cx="8547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000" b="1" dirty="0" err="1">
                <a:solidFill>
                  <a:srgbClr val="000000"/>
                </a:solidFill>
              </a:rPr>
              <a:t>Kerja</a:t>
            </a:r>
            <a:endParaRPr lang="en-US" altLang="en-US" sz="2000" b="1" dirty="0">
              <a:solidFill>
                <a:srgbClr val="00000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keras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94A10B24-D444-42E6-B9F4-CFBDDB68A259}"/>
              </a:ext>
            </a:extLst>
          </p:cNvPr>
          <p:cNvGrpSpPr>
            <a:grpSpLocks/>
          </p:cNvGrpSpPr>
          <p:nvPr/>
        </p:nvGrpSpPr>
        <p:grpSpPr bwMode="auto">
          <a:xfrm>
            <a:off x="6453582" y="5420934"/>
            <a:ext cx="1754119" cy="1165225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F0E2A422-5229-433B-A812-FDC88884FB7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AF345E55-5BA2-4432-AF68-03A9B89653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0DBC9375-9223-4F63-AD6D-AEFE505886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4AAF4CC2-C08D-4C2C-9068-569F8622E6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E92F54EE-892A-401F-A473-76683DFDBD9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1FDBACC4-C82D-4BC6-B1AD-9B20DB28FE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3A443365-EEFA-49EF-AE00-8D5BB5863C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6E3101E1-6B60-4DE9-91A9-01A47D0CE9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85039447-603F-4DCA-8082-19D55B2E36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8E75C543-9C5C-4CFC-B6E1-E241CCBE6B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86" y="2054"/>
              <a:ext cx="68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Dipercaya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57B05D6B-41A0-4FBA-A6D6-786B49D519C8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309836"/>
            <a:ext cx="1352259" cy="1154491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F21185A2-3D24-4FA2-8094-E37C37C957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E0762E95-DC12-46D8-BD8A-27C85073D76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E1C2B40E-FD50-48FA-9B12-D67181E001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DF067950-5596-4EC9-8DFC-0B88E525A2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80960984-C344-44D2-9EA1-2D30BC101F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D1BD79B1-797E-44B2-B144-269E0AA6D9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0A3D5C8-C8D8-46D5-912D-0F5F58FCA26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1F3B7D87-ACAD-4C5D-9F86-2E5D60C849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7D5ABEF7-49F0-4458-BCC2-957356ABB4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08A55731-C6F9-4BE3-B117-5793473BDC6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505490" y="3660976"/>
            <a:ext cx="1096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Dikenal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3804" name="Group 54">
            <a:extLst>
              <a:ext uri="{FF2B5EF4-FFF2-40B4-BE49-F238E27FC236}">
                <a16:creationId xmlns:a16="http://schemas.microsoft.com/office/drawing/2014/main" id="{3F5E5C55-B1C6-474A-835F-C83268A46A7D}"/>
              </a:ext>
            </a:extLst>
          </p:cNvPr>
          <p:cNvGrpSpPr>
            <a:grpSpLocks/>
          </p:cNvGrpSpPr>
          <p:nvPr/>
        </p:nvGrpSpPr>
        <p:grpSpPr bwMode="auto">
          <a:xfrm>
            <a:off x="3581402" y="5599115"/>
            <a:ext cx="1600517" cy="1092200"/>
            <a:chOff x="1685" y="3239"/>
            <a:chExt cx="844" cy="688"/>
          </a:xfrm>
        </p:grpSpPr>
        <p:grpSp>
          <p:nvGrpSpPr>
            <p:cNvPr id="33816" name="Group 55">
              <a:extLst>
                <a:ext uri="{FF2B5EF4-FFF2-40B4-BE49-F238E27FC236}">
                  <a16:creationId xmlns:a16="http://schemas.microsoft.com/office/drawing/2014/main" id="{AAC68783-A738-4B12-9524-8765FC717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239"/>
              <a:ext cx="844" cy="688"/>
              <a:chOff x="2832" y="1842"/>
              <a:chExt cx="844" cy="688"/>
            </a:xfrm>
          </p:grpSpPr>
          <p:sp>
            <p:nvSpPr>
              <p:cNvPr id="33818" name="Oval 56">
                <a:extLst>
                  <a:ext uri="{FF2B5EF4-FFF2-40B4-BE49-F238E27FC236}">
                    <a16:creationId xmlns:a16="http://schemas.microsoft.com/office/drawing/2014/main" id="{1F59387D-7DB1-4DF9-A162-C417DBAFDA2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9" name="Oval 57">
                <a:extLst>
                  <a:ext uri="{FF2B5EF4-FFF2-40B4-BE49-F238E27FC236}">
                    <a16:creationId xmlns:a16="http://schemas.microsoft.com/office/drawing/2014/main" id="{6D707A70-55EE-429A-9E2B-4016E262645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0" name="Oval 58">
                <a:extLst>
                  <a:ext uri="{FF2B5EF4-FFF2-40B4-BE49-F238E27FC236}">
                    <a16:creationId xmlns:a16="http://schemas.microsoft.com/office/drawing/2014/main" id="{F6953653-0918-48BF-9731-DE80B08872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18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1" name="Oval 59">
                <a:extLst>
                  <a:ext uri="{FF2B5EF4-FFF2-40B4-BE49-F238E27FC236}">
                    <a16:creationId xmlns:a16="http://schemas.microsoft.com/office/drawing/2014/main" id="{A0D33A21-1FFD-4D39-B509-7CDE32060E2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24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2" name="Oval 60">
                <a:extLst>
                  <a:ext uri="{FF2B5EF4-FFF2-40B4-BE49-F238E27FC236}">
                    <a16:creationId xmlns:a16="http://schemas.microsoft.com/office/drawing/2014/main" id="{C1043488-EE4E-446D-AFB4-230BBF5C160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2024"/>
                <a:ext cx="709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33823" name="Group 61">
                <a:extLst>
                  <a:ext uri="{FF2B5EF4-FFF2-40B4-BE49-F238E27FC236}">
                    <a16:creationId xmlns:a16="http://schemas.microsoft.com/office/drawing/2014/main" id="{C4A8A6DD-7EDB-42A5-9B9C-D7BA627A44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33824" name="Oval 62">
                  <a:extLst>
                    <a:ext uri="{FF2B5EF4-FFF2-40B4-BE49-F238E27FC236}">
                      <a16:creationId xmlns:a16="http://schemas.microsoft.com/office/drawing/2014/main" id="{0FCD476F-D57F-468D-AB6A-59468C9E5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5" name="Oval 63">
                  <a:extLst>
                    <a:ext uri="{FF2B5EF4-FFF2-40B4-BE49-F238E27FC236}">
                      <a16:creationId xmlns:a16="http://schemas.microsoft.com/office/drawing/2014/main" id="{7EBAE042-4D93-48C1-BD2B-4C3CCBA3D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6" name="Oval 64">
                  <a:extLst>
                    <a:ext uri="{FF2B5EF4-FFF2-40B4-BE49-F238E27FC236}">
                      <a16:creationId xmlns:a16="http://schemas.microsoft.com/office/drawing/2014/main" id="{680AC43E-36FD-4D90-802E-0145E5FE30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7" name="Oval 65">
                  <a:extLst>
                    <a:ext uri="{FF2B5EF4-FFF2-40B4-BE49-F238E27FC236}">
                      <a16:creationId xmlns:a16="http://schemas.microsoft.com/office/drawing/2014/main" id="{FA5D5E6B-EC6D-4452-A617-6C78D3E1C0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3817" name="Text Box 66">
              <a:extLst>
                <a:ext uri="{FF2B5EF4-FFF2-40B4-BE49-F238E27FC236}">
                  <a16:creationId xmlns:a16="http://schemas.microsoft.com/office/drawing/2014/main" id="{866A52C3-66F6-42D7-9DC0-064B5CD7478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40" y="3428"/>
              <a:ext cx="638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Standar</a:t>
              </a: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mutu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136F0333-442E-495F-AAD6-52E0EF3473D1}"/>
              </a:ext>
            </a:extLst>
          </p:cNvPr>
          <p:cNvGrpSpPr>
            <a:grpSpLocks/>
          </p:cNvGrpSpPr>
          <p:nvPr/>
        </p:nvGrpSpPr>
        <p:grpSpPr bwMode="auto">
          <a:xfrm>
            <a:off x="4973638" y="693738"/>
            <a:ext cx="1344612" cy="1092200"/>
            <a:chOff x="2789" y="1735"/>
            <a:chExt cx="847" cy="68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390FF57B-D336-4620-96DA-9DE931886E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887101B6-25BA-4F80-AB43-B0B782059F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12320548-C2C4-4627-827B-322D95AD4DB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5E1C6331-2C70-4C3E-817E-6B18C3DC84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83B9DAD8-6439-492D-AC5A-DF8248416B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E06C386E-56C2-4469-9699-EF8BB1E936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6" y="1735"/>
              <a:ext cx="689" cy="688"/>
              <a:chOff x="4162" y="1706"/>
              <a:chExt cx="1256" cy="1252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A8AD831F-148D-48BB-A147-599C3399C1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29FEB1A8-183F-407F-B8F0-38450816A6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9B29D3E3-ADAF-4160-BFAE-2E92285C51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B8FC06B7-9ED2-43D9-95B1-9C9AA282F5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>
                <a:off x="4110" y="1832"/>
                <a:ext cx="1031" cy="9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Peduli</a:t>
                </a:r>
                <a:endParaRPr kumimoji="0" lang="id-ID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6D36C8-6254-4662-8DA0-9E79F38F3C57}"/>
              </a:ext>
            </a:extLst>
          </p:cNvPr>
          <p:cNvSpPr/>
          <p:nvPr/>
        </p:nvSpPr>
        <p:spPr>
          <a:xfrm>
            <a:off x="762000" y="127158"/>
            <a:ext cx="11147502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21615" algn="just">
              <a:lnSpc>
                <a:spcPct val="200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Kelebihan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karismatik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disegani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mana pun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berada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panutan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pengagumnya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pengagum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patuh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perintahnya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tanpa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21615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karismatik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sampai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perbuatan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tercela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melanggar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hukum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kebebasan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berbicara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bersikap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bertindak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terbatas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cenderung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otoroter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8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64279-4564-486F-B14D-378646694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72" y="213497"/>
            <a:ext cx="11898351" cy="258546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4000" dirty="0"/>
              <a:t>T</a:t>
            </a:r>
            <a:r>
              <a:rPr lang="id-ID" sz="4000" dirty="0"/>
              <a:t>ransformasi berasal dari kata </a:t>
            </a:r>
            <a:r>
              <a:rPr lang="id-ID" sz="4000" i="1" dirty="0"/>
              <a:t>to transform</a:t>
            </a:r>
            <a:r>
              <a:rPr lang="id-ID" sz="4000" dirty="0"/>
              <a:t>, yang bermakna mentransformasikan atau mengubah sesuatu menjadi bentuk lain yang berbeda</a:t>
            </a:r>
            <a:r>
              <a:rPr lang="en-US" sz="4000" dirty="0"/>
              <a:t> dan </a:t>
            </a:r>
            <a:r>
              <a:rPr lang="en-US" sz="4000" dirty="0" err="1"/>
              <a:t>lebih</a:t>
            </a:r>
            <a:r>
              <a:rPr lang="en-US" sz="4000" dirty="0"/>
              <a:t> </a:t>
            </a:r>
            <a:r>
              <a:rPr lang="en-US" sz="4000" dirty="0" err="1"/>
              <a:t>baik</a:t>
            </a: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3DFBF6-4B38-47C9-A236-4108D00094BB}"/>
              </a:ext>
            </a:extLst>
          </p:cNvPr>
          <p:cNvSpPr/>
          <p:nvPr/>
        </p:nvSpPr>
        <p:spPr>
          <a:xfrm>
            <a:off x="434897" y="3105835"/>
            <a:ext cx="1167532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bertindak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agen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menyenangi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dan juga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agen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perlu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visi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pun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diubah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56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52AB30-ED81-4D4C-835B-A7749511A5E4}"/>
              </a:ext>
            </a:extLst>
          </p:cNvPr>
          <p:cNvSpPr/>
          <p:nvPr/>
        </p:nvSpPr>
        <p:spPr>
          <a:xfrm>
            <a:off x="-568712" y="0"/>
            <a:ext cx="12760712" cy="213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visionary </a:t>
            </a:r>
          </a:p>
          <a:p>
            <a:pPr marL="457200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=  </a:t>
            </a: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inspiratif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D74F3A-41A5-4EB3-B3CF-99D623F0184B}"/>
              </a:ext>
            </a:extLst>
          </p:cNvPr>
          <p:cNvSpPr/>
          <p:nvPr/>
        </p:nvSpPr>
        <p:spPr>
          <a:xfrm>
            <a:off x="115229" y="2351782"/>
            <a:ext cx="12076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transformasional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dikembangkan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kali oleh  Burns </a:t>
            </a:r>
            <a:r>
              <a:rPr lang="id-ID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(1978)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242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5728"/>
            <a:ext cx="8229600" cy="12144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FFFF00"/>
                </a:solidFill>
              </a:rPr>
              <a:t>4i </a:t>
            </a:r>
            <a:r>
              <a:rPr lang="en-US" b="1" dirty="0" err="1">
                <a:solidFill>
                  <a:srgbClr val="FFFF00"/>
                </a:solidFill>
              </a:rPr>
              <a:t>dalam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Kepemimpinan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Transformasional</a:t>
            </a:r>
            <a:endParaRPr lang="id-ID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381224" y="1428736"/>
          <a:ext cx="771530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678</Words>
  <Application>Microsoft Office PowerPoint</Application>
  <PresentationFormat>Widescreen</PresentationFormat>
  <Paragraphs>171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Times New Roman</vt:lpstr>
      <vt:lpstr>Verdana</vt:lpstr>
      <vt:lpstr>Wingdings</vt:lpstr>
      <vt:lpstr>Wingdings 2</vt:lpstr>
      <vt:lpstr>Office Theme</vt:lpstr>
      <vt:lpstr>Verve</vt:lpstr>
      <vt:lpstr>1_Office Theme</vt:lpstr>
      <vt:lpstr>cdb2004208gl</vt:lpstr>
      <vt:lpstr>Image</vt:lpstr>
      <vt:lpstr>PowerPoint Presentation</vt:lpstr>
      <vt:lpstr>PowerPoint Presentation</vt:lpstr>
      <vt:lpstr>PowerPoint Presentation</vt:lpstr>
      <vt:lpstr>Tabel 11.1 Karakteristik Kepribadian, Perilaku, Pengaruhnya                   terhadap Pengikut Kepemimpinan Karismatik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108</cp:revision>
  <dcterms:created xsi:type="dcterms:W3CDTF">2019-05-23T03:47:35Z</dcterms:created>
  <dcterms:modified xsi:type="dcterms:W3CDTF">2019-07-01T07:55:01Z</dcterms:modified>
</cp:coreProperties>
</file>