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236CE-02F5-4D0B-A49C-3698D94ECE68}" type="datetimeFigureOut">
              <a:rPr lang="id-ID" smtClean="0"/>
              <a:t>16/09/2020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2C9F-55A9-4342-8222-C36CDCC8B5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08684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236CE-02F5-4D0B-A49C-3698D94ECE68}" type="datetimeFigureOut">
              <a:rPr lang="id-ID" smtClean="0"/>
              <a:t>16/09/2020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2C9F-55A9-4342-8222-C36CDCC8B5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0515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236CE-02F5-4D0B-A49C-3698D94ECE68}" type="datetimeFigureOut">
              <a:rPr lang="id-ID" smtClean="0"/>
              <a:t>16/09/2020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2C9F-55A9-4342-8222-C36CDCC8B5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91527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236CE-02F5-4D0B-A49C-3698D94ECE68}" type="datetimeFigureOut">
              <a:rPr lang="id-ID" smtClean="0"/>
              <a:t>16/09/2020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2C9F-55A9-4342-8222-C36CDCC8B5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845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236CE-02F5-4D0B-A49C-3698D94ECE68}" type="datetimeFigureOut">
              <a:rPr lang="id-ID" smtClean="0"/>
              <a:t>16/09/2020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2C9F-55A9-4342-8222-C36CDCC8B5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5702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236CE-02F5-4D0B-A49C-3698D94ECE68}" type="datetimeFigureOut">
              <a:rPr lang="id-ID" smtClean="0"/>
              <a:t>16/09/2020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2C9F-55A9-4342-8222-C36CDCC8B5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36551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236CE-02F5-4D0B-A49C-3698D94ECE68}" type="datetimeFigureOut">
              <a:rPr lang="id-ID" smtClean="0"/>
              <a:t>16/09/2020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2C9F-55A9-4342-8222-C36CDCC8B5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78541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236CE-02F5-4D0B-A49C-3698D94ECE68}" type="datetimeFigureOut">
              <a:rPr lang="id-ID" smtClean="0"/>
              <a:t>16/09/2020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2C9F-55A9-4342-8222-C36CDCC8B5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47385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236CE-02F5-4D0B-A49C-3698D94ECE68}" type="datetimeFigureOut">
              <a:rPr lang="id-ID" smtClean="0"/>
              <a:t>16/09/2020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2C9F-55A9-4342-8222-C36CDCC8B5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48884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236CE-02F5-4D0B-A49C-3698D94ECE68}" type="datetimeFigureOut">
              <a:rPr lang="id-ID" smtClean="0"/>
              <a:t>16/09/2020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2C9F-55A9-4342-8222-C36CDCC8B5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3976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236CE-02F5-4D0B-A49C-3698D94ECE68}" type="datetimeFigureOut">
              <a:rPr lang="id-ID" smtClean="0"/>
              <a:t>16/09/2020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12C9F-55A9-4342-8222-C36CDCC8B5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085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236CE-02F5-4D0B-A49C-3698D94ECE68}" type="datetimeFigureOut">
              <a:rPr lang="id-ID" smtClean="0"/>
              <a:t>16/09/2020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12C9F-55A9-4342-8222-C36CDCC8B5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72029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WAWASAN DAN KAJIAN MIPA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Dina, S.Pd., M.Pd.</a:t>
            </a:r>
          </a:p>
        </p:txBody>
      </p:sp>
    </p:spTree>
    <p:extLst>
      <p:ext uri="{BB962C8B-B14F-4D97-AF65-F5344CB8AC3E}">
        <p14:creationId xmlns:p14="http://schemas.microsoft.com/office/powerpoint/2010/main" val="262410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RPS (</a:t>
            </a:r>
            <a:r>
              <a:rPr lang="en-US" dirty="0" smtClean="0"/>
              <a:t>16</a:t>
            </a:r>
            <a:r>
              <a:rPr lang="id-ID" dirty="0" smtClean="0"/>
              <a:t> pertemuan)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mtClean="0"/>
              <a:t>Overview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mtClean="0"/>
              <a:t>Fotosintesis </a:t>
            </a:r>
            <a:r>
              <a:rPr lang="id-ID"/>
              <a:t>dan Rantai Makanan</a:t>
            </a:r>
            <a:endParaRPr lang="en-US"/>
          </a:p>
          <a:p>
            <a:pPr marL="514350" lvl="0" indent="-514350">
              <a:buFont typeface="+mj-lt"/>
              <a:buAutoNum type="arabicPeriod"/>
            </a:pPr>
            <a:r>
              <a:rPr lang="id-ID"/>
              <a:t>Filosofi Sains</a:t>
            </a:r>
            <a:endParaRPr lang="en-US"/>
          </a:p>
          <a:p>
            <a:pPr marL="514350" lvl="0" indent="-514350">
              <a:buFont typeface="+mj-lt"/>
              <a:buAutoNum type="arabicPeriod"/>
            </a:pPr>
            <a:r>
              <a:rPr lang="id-ID"/>
              <a:t>Logika</a:t>
            </a:r>
            <a:endParaRPr lang="en-US"/>
          </a:p>
          <a:p>
            <a:pPr marL="514350" lvl="0" indent="-514350">
              <a:buFont typeface="+mj-lt"/>
              <a:buAutoNum type="arabicPeriod"/>
            </a:pPr>
            <a:r>
              <a:rPr lang="id-ID"/>
              <a:t>Prinsip-prinsip pengambilan keputusan</a:t>
            </a:r>
            <a:endParaRPr lang="en-US"/>
          </a:p>
          <a:p>
            <a:pPr marL="514350" lvl="0" indent="-514350">
              <a:buFont typeface="+mj-lt"/>
              <a:buAutoNum type="arabicPeriod"/>
            </a:pPr>
            <a:r>
              <a:rPr lang="id-ID"/>
              <a:t>Metode Ilmiah</a:t>
            </a:r>
            <a:endParaRPr lang="en-US"/>
          </a:p>
          <a:p>
            <a:pPr marL="514350" lvl="0" indent="-514350">
              <a:buFont typeface="+mj-lt"/>
              <a:buAutoNum type="arabicPeriod"/>
            </a:pPr>
            <a:r>
              <a:rPr lang="id-ID"/>
              <a:t>Sikap ilmiah dan </a:t>
            </a:r>
            <a:r>
              <a:rPr lang="id-ID"/>
              <a:t>pembentukan </a:t>
            </a:r>
            <a:r>
              <a:rPr lang="id-ID" smtClean="0"/>
              <a:t>karakter</a:t>
            </a:r>
            <a:endParaRPr lang="en-US" smtClean="0"/>
          </a:p>
          <a:p>
            <a:pPr marL="514350" lvl="0" indent="-514350">
              <a:buFont typeface="+mj-lt"/>
              <a:buAutoNum type="arabicPeriod"/>
            </a:pPr>
            <a:r>
              <a:rPr lang="en-US" smtClean="0"/>
              <a:t>UTS</a:t>
            </a:r>
            <a:endParaRPr lang="en-US"/>
          </a:p>
          <a:p>
            <a:pPr marL="514350" lvl="0" indent="-514350">
              <a:buFont typeface="+mj-lt"/>
              <a:buAutoNum type="arabicPeriod"/>
            </a:pPr>
            <a:r>
              <a:rPr lang="id-ID"/>
              <a:t>Peran dan keterkaitan matematika dan sains dengan ilmu alam lainnya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id-ID"/>
              <a:t>Peran MIPA dalam riset dan pengembangan teknologi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813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Penilaian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Tugas		 	: 10%</a:t>
            </a:r>
          </a:p>
          <a:p>
            <a:r>
              <a:rPr lang="en-US" smtClean="0"/>
              <a:t>Diskusi/ Keaktifan	: 5%</a:t>
            </a:r>
          </a:p>
          <a:p>
            <a:r>
              <a:rPr lang="en-US" smtClean="0"/>
              <a:t>Kehadiran		:  0%</a:t>
            </a:r>
          </a:p>
          <a:p>
            <a:r>
              <a:rPr lang="en-US" smtClean="0"/>
              <a:t>Kuis			: 15%</a:t>
            </a:r>
          </a:p>
          <a:p>
            <a:r>
              <a:rPr lang="en-US" smtClean="0"/>
              <a:t>UTS			: 30%</a:t>
            </a:r>
          </a:p>
          <a:p>
            <a:r>
              <a:rPr lang="en-US" smtClean="0"/>
              <a:t>UAS			: 40%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785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53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WAWASAN DAN KAJIAN MIPA</vt:lpstr>
      <vt:lpstr>RPS (16 pertemuan)</vt:lpstr>
      <vt:lpstr>Penilaian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WAWASAN DAN KAJIAN MIPA</dc:title>
  <dc:creator>DiNa MiKnOnE</dc:creator>
  <cp:lastModifiedBy>ASUS</cp:lastModifiedBy>
  <cp:revision>15</cp:revision>
  <dcterms:created xsi:type="dcterms:W3CDTF">2017-02-13T01:18:56Z</dcterms:created>
  <dcterms:modified xsi:type="dcterms:W3CDTF">2020-09-16T05:23:33Z</dcterms:modified>
</cp:coreProperties>
</file>