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4" r:id="rId3"/>
    <p:sldMasterId id="2147483686" r:id="rId4"/>
  </p:sldMasterIdLst>
  <p:notesMasterIdLst>
    <p:notesMasterId r:id="rId33"/>
  </p:notesMasterIdLst>
  <p:sldIdLst>
    <p:sldId id="256" r:id="rId5"/>
    <p:sldId id="257" r:id="rId6"/>
    <p:sldId id="258" r:id="rId7"/>
    <p:sldId id="509" r:id="rId8"/>
    <p:sldId id="505" r:id="rId9"/>
    <p:sldId id="510" r:id="rId10"/>
    <p:sldId id="511" r:id="rId11"/>
    <p:sldId id="272" r:id="rId12"/>
    <p:sldId id="494" r:id="rId13"/>
    <p:sldId id="497" r:id="rId14"/>
    <p:sldId id="498" r:id="rId15"/>
    <p:sldId id="499" r:id="rId16"/>
    <p:sldId id="500" r:id="rId17"/>
    <p:sldId id="501" r:id="rId18"/>
    <p:sldId id="502" r:id="rId19"/>
    <p:sldId id="259" r:id="rId20"/>
    <p:sldId id="515" r:id="rId21"/>
    <p:sldId id="264" r:id="rId22"/>
    <p:sldId id="265" r:id="rId23"/>
    <p:sldId id="260" r:id="rId24"/>
    <p:sldId id="503" r:id="rId25"/>
    <p:sldId id="507" r:id="rId26"/>
    <p:sldId id="506" r:id="rId27"/>
    <p:sldId id="508" r:id="rId28"/>
    <p:sldId id="278" r:id="rId29"/>
    <p:sldId id="279" r:id="rId30"/>
    <p:sldId id="513" r:id="rId31"/>
    <p:sldId id="514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2" autoAdjust="0"/>
    <p:restoredTop sz="94660"/>
  </p:normalViewPr>
  <p:slideViewPr>
    <p:cSldViewPr snapToGrid="0">
      <p:cViewPr varScale="1">
        <p:scale>
          <a:sx n="99" d="100"/>
          <a:sy n="99" d="100"/>
        </p:scale>
        <p:origin x="84" y="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1DDEF3-7C34-4163-BEBF-EEBF6283388D}" type="datetimeFigureOut">
              <a:rPr lang="en-US" smtClean="0"/>
              <a:t>6/29/2019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7D749B-BD00-4B9B-8A0A-4CFFD1877B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57233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>
            <a:extLst>
              <a:ext uri="{FF2B5EF4-FFF2-40B4-BE49-F238E27FC236}">
                <a16:creationId xmlns:a16="http://schemas.microsoft.com/office/drawing/2014/main" id="{A2619ACB-A978-4D96-815A-CAD8C7D01A3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34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334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334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334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334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334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334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334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334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3345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BE0608B-5E71-4237-BFB6-28E4331AF6C2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3345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9219" name="Rectangle 2">
            <a:extLst>
              <a:ext uri="{FF2B5EF4-FFF2-40B4-BE49-F238E27FC236}">
                <a16:creationId xmlns:a16="http://schemas.microsoft.com/office/drawing/2014/main" id="{CCD9AA73-AB98-49EC-80F8-C44F331AF43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20" name="Rectangle 3">
            <a:extLst>
              <a:ext uri="{FF2B5EF4-FFF2-40B4-BE49-F238E27FC236}">
                <a16:creationId xmlns:a16="http://schemas.microsoft.com/office/drawing/2014/main" id="{90B2D5A4-7D9F-4047-9CF3-8524D3EAA3D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CA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>
            <a:extLst>
              <a:ext uri="{FF2B5EF4-FFF2-40B4-BE49-F238E27FC236}">
                <a16:creationId xmlns:a16="http://schemas.microsoft.com/office/drawing/2014/main" id="{D50E6E78-894B-4624-9A78-89547629CEC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34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334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334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334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334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334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334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334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334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3345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B22E954-CE2B-42D9-9A07-DD7CCF3027C1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3345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31C9B4F4-F9DD-45E2-96D1-7FEC6F460E2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5A81589A-620D-4E8E-B8E7-C21C2BAE2DC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CA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>
            <a:extLst>
              <a:ext uri="{FF2B5EF4-FFF2-40B4-BE49-F238E27FC236}">
                <a16:creationId xmlns:a16="http://schemas.microsoft.com/office/drawing/2014/main" id="{C1EAD9B7-238D-4E3E-B3E6-6DD0390CAD8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34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334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334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334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334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334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334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334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334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3345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C6CE4B4-3A8C-4C0E-8DB1-B7065698B45E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3345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6387" name="Rectangle 2">
            <a:extLst>
              <a:ext uri="{FF2B5EF4-FFF2-40B4-BE49-F238E27FC236}">
                <a16:creationId xmlns:a16="http://schemas.microsoft.com/office/drawing/2014/main" id="{E4419BEE-7AE6-48FB-85B6-C507B003E8F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>
            <a:extLst>
              <a:ext uri="{FF2B5EF4-FFF2-40B4-BE49-F238E27FC236}">
                <a16:creationId xmlns:a16="http://schemas.microsoft.com/office/drawing/2014/main" id="{C39C5D4A-B6B7-4E74-AC9A-42BBEE5A9F8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CA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6/29/2019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2493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6/29/2019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5600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6/29/2019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52867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symbol0002">
            <a:extLst>
              <a:ext uri="{FF2B5EF4-FFF2-40B4-BE49-F238E27FC236}">
                <a16:creationId xmlns:a16="http://schemas.microsoft.com/office/drawing/2014/main" id="{A5F6EDFD-0241-4903-B7F6-A22185EC2EF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lum contrast="-30000"/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637" y="5970984"/>
            <a:ext cx="635000" cy="632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52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016" y="2129731"/>
            <a:ext cx="10363970" cy="147042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CA" noProof="0"/>
              <a:t>Click to edit Master title style</a:t>
            </a:r>
          </a:p>
        </p:txBody>
      </p:sp>
      <p:sp>
        <p:nvSpPr>
          <p:cNvPr id="39526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828031" y="3885903"/>
            <a:ext cx="8535939" cy="1753195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CA" noProof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42456854"/>
      </p:ext>
    </p:extLst>
  </p:cSld>
  <p:clrMapOvr>
    <a:masterClrMapping/>
  </p:clrMapOvr>
  <p:transition>
    <p:fade thruBlk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1">
            <a:extLst>
              <a:ext uri="{FF2B5EF4-FFF2-40B4-BE49-F238E27FC236}">
                <a16:creationId xmlns:a16="http://schemas.microsoft.com/office/drawing/2014/main" id="{66532B04-9F62-4952-AB9B-FE82AEA2291C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CA"/>
              <a:t>DITTENDIK 2010</a:t>
            </a:r>
          </a:p>
        </p:txBody>
      </p:sp>
      <p:sp>
        <p:nvSpPr>
          <p:cNvPr id="5" name="Rectangle 42">
            <a:extLst>
              <a:ext uri="{FF2B5EF4-FFF2-40B4-BE49-F238E27FC236}">
                <a16:creationId xmlns:a16="http://schemas.microsoft.com/office/drawing/2014/main" id="{776A2D3A-D979-49BC-9C17-C2B884FA2017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0C9A7F-973F-4B3C-8A1F-CD01DB6B9F19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32506152"/>
      </p:ext>
    </p:extLst>
  </p:cSld>
  <p:clrMapOvr>
    <a:masterClrMapping/>
  </p:clrMapOvr>
  <p:transition>
    <p:fade thruBlk="1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4047" y="4406801"/>
            <a:ext cx="10362045" cy="1361777"/>
          </a:xfrm>
        </p:spPr>
        <p:txBody>
          <a:bodyPr anchor="t"/>
          <a:lstStyle>
            <a:lvl1pPr algn="l">
              <a:defRPr sz="375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4047" y="2906613"/>
            <a:ext cx="10362045" cy="1500188"/>
          </a:xfrm>
        </p:spPr>
        <p:txBody>
          <a:bodyPr anchor="b"/>
          <a:lstStyle>
            <a:lvl1pPr marL="0" indent="0">
              <a:buNone/>
              <a:defRPr sz="1875"/>
            </a:lvl1pPr>
            <a:lvl2pPr marL="428625" indent="0">
              <a:buNone/>
              <a:defRPr sz="1688"/>
            </a:lvl2pPr>
            <a:lvl3pPr marL="857250" indent="0">
              <a:buNone/>
              <a:defRPr sz="1500"/>
            </a:lvl3pPr>
            <a:lvl4pPr marL="1285875" indent="0">
              <a:buNone/>
              <a:defRPr sz="1313"/>
            </a:lvl4pPr>
            <a:lvl5pPr marL="1714500" indent="0">
              <a:buNone/>
              <a:defRPr sz="1313"/>
            </a:lvl5pPr>
            <a:lvl6pPr marL="2143125" indent="0">
              <a:buNone/>
              <a:defRPr sz="1313"/>
            </a:lvl6pPr>
            <a:lvl7pPr marL="2571750" indent="0">
              <a:buNone/>
              <a:defRPr sz="1313"/>
            </a:lvl7pPr>
            <a:lvl8pPr marL="3000375" indent="0">
              <a:buNone/>
              <a:defRPr sz="1313"/>
            </a:lvl8pPr>
            <a:lvl9pPr marL="3429000" indent="0">
              <a:buNone/>
              <a:defRPr sz="131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1">
            <a:extLst>
              <a:ext uri="{FF2B5EF4-FFF2-40B4-BE49-F238E27FC236}">
                <a16:creationId xmlns:a16="http://schemas.microsoft.com/office/drawing/2014/main" id="{F3FB1A9B-B857-452E-B642-8C08042DFB9E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CA"/>
              <a:t>DITTENDIK 2010</a:t>
            </a:r>
          </a:p>
        </p:txBody>
      </p:sp>
      <p:sp>
        <p:nvSpPr>
          <p:cNvPr id="5" name="Rectangle 42">
            <a:extLst>
              <a:ext uri="{FF2B5EF4-FFF2-40B4-BE49-F238E27FC236}">
                <a16:creationId xmlns:a16="http://schemas.microsoft.com/office/drawing/2014/main" id="{005D8764-82DB-4587-BFD5-70F2B77286E9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9100E9-7076-4025-B3B6-EA190991BF9D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16265904"/>
      </p:ext>
    </p:extLst>
  </p:cSld>
  <p:clrMapOvr>
    <a:masterClrMapping/>
  </p:clrMapOvr>
  <p:transition>
    <p:fade thruBlk="1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016" y="1980903"/>
            <a:ext cx="5089621" cy="4115097"/>
          </a:xfrm>
        </p:spPr>
        <p:txBody>
          <a:bodyPr/>
          <a:lstStyle>
            <a:lvl1pPr>
              <a:defRPr sz="2625"/>
            </a:lvl1pPr>
            <a:lvl2pPr>
              <a:defRPr sz="2250"/>
            </a:lvl2pPr>
            <a:lvl3pPr>
              <a:defRPr sz="1875"/>
            </a:lvl3pPr>
            <a:lvl4pPr>
              <a:defRPr sz="1688"/>
            </a:lvl4pPr>
            <a:lvl5pPr>
              <a:defRPr sz="1688"/>
            </a:lvl5pPr>
            <a:lvl6pPr>
              <a:defRPr sz="1688"/>
            </a:lvl6pPr>
            <a:lvl7pPr>
              <a:defRPr sz="1688"/>
            </a:lvl7pPr>
            <a:lvl8pPr>
              <a:defRPr sz="1688"/>
            </a:lvl8pPr>
            <a:lvl9pPr>
              <a:defRPr sz="1688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364" y="1980903"/>
            <a:ext cx="5089622" cy="4115097"/>
          </a:xfrm>
        </p:spPr>
        <p:txBody>
          <a:bodyPr/>
          <a:lstStyle>
            <a:lvl1pPr>
              <a:defRPr sz="2625"/>
            </a:lvl1pPr>
            <a:lvl2pPr>
              <a:defRPr sz="2250"/>
            </a:lvl2pPr>
            <a:lvl3pPr>
              <a:defRPr sz="1875"/>
            </a:lvl3pPr>
            <a:lvl4pPr>
              <a:defRPr sz="1688"/>
            </a:lvl4pPr>
            <a:lvl5pPr>
              <a:defRPr sz="1688"/>
            </a:lvl5pPr>
            <a:lvl6pPr>
              <a:defRPr sz="1688"/>
            </a:lvl6pPr>
            <a:lvl7pPr>
              <a:defRPr sz="1688"/>
            </a:lvl7pPr>
            <a:lvl8pPr>
              <a:defRPr sz="1688"/>
            </a:lvl8pPr>
            <a:lvl9pPr>
              <a:defRPr sz="1688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1">
            <a:extLst>
              <a:ext uri="{FF2B5EF4-FFF2-40B4-BE49-F238E27FC236}">
                <a16:creationId xmlns:a16="http://schemas.microsoft.com/office/drawing/2014/main" id="{7E7FD01F-9076-4A62-93BD-3EE4C11EF43E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CA"/>
              <a:t>DITTENDIK 2010</a:t>
            </a:r>
          </a:p>
        </p:txBody>
      </p:sp>
      <p:sp>
        <p:nvSpPr>
          <p:cNvPr id="6" name="Rectangle 42">
            <a:extLst>
              <a:ext uri="{FF2B5EF4-FFF2-40B4-BE49-F238E27FC236}">
                <a16:creationId xmlns:a16="http://schemas.microsoft.com/office/drawing/2014/main" id="{C3700269-C293-4713-99A3-8D6D2A547726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BE01F2-9CC5-41DE-BE54-021199BB2F4C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11628818"/>
      </p:ext>
    </p:extLst>
  </p:cSld>
  <p:clrMapOvr>
    <a:masterClrMapping/>
  </p:clrMapOvr>
  <p:transition>
    <p:fade thruBlk="1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986" y="275333"/>
            <a:ext cx="1097203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985" y="1534419"/>
            <a:ext cx="5385954" cy="639961"/>
          </a:xfrm>
        </p:spPr>
        <p:txBody>
          <a:bodyPr anchor="b"/>
          <a:lstStyle>
            <a:lvl1pPr marL="0" indent="0">
              <a:buNone/>
              <a:defRPr sz="2250" b="1"/>
            </a:lvl1pPr>
            <a:lvl2pPr marL="428625" indent="0">
              <a:buNone/>
              <a:defRPr sz="1875" b="1"/>
            </a:lvl2pPr>
            <a:lvl3pPr marL="857250" indent="0">
              <a:buNone/>
              <a:defRPr sz="1688" b="1"/>
            </a:lvl3pPr>
            <a:lvl4pPr marL="1285875" indent="0">
              <a:buNone/>
              <a:defRPr sz="1500" b="1"/>
            </a:lvl4pPr>
            <a:lvl5pPr marL="1714500" indent="0">
              <a:buNone/>
              <a:defRPr sz="1500" b="1"/>
            </a:lvl5pPr>
            <a:lvl6pPr marL="2143125" indent="0">
              <a:buNone/>
              <a:defRPr sz="1500" b="1"/>
            </a:lvl6pPr>
            <a:lvl7pPr marL="2571750" indent="0">
              <a:buNone/>
              <a:defRPr sz="1500" b="1"/>
            </a:lvl7pPr>
            <a:lvl8pPr marL="3000375" indent="0">
              <a:buNone/>
              <a:defRPr sz="1500" b="1"/>
            </a:lvl8pPr>
            <a:lvl9pPr marL="3429000" indent="0">
              <a:buNone/>
              <a:defRPr sz="1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985" y="2174380"/>
            <a:ext cx="5385954" cy="3951386"/>
          </a:xfrm>
        </p:spPr>
        <p:txBody>
          <a:bodyPr/>
          <a:lstStyle>
            <a:lvl1pPr>
              <a:defRPr sz="2250"/>
            </a:lvl1pPr>
            <a:lvl2pPr>
              <a:defRPr sz="1875"/>
            </a:lvl2pPr>
            <a:lvl3pPr>
              <a:defRPr sz="1688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4137" y="1534419"/>
            <a:ext cx="5387879" cy="639961"/>
          </a:xfrm>
        </p:spPr>
        <p:txBody>
          <a:bodyPr anchor="b"/>
          <a:lstStyle>
            <a:lvl1pPr marL="0" indent="0">
              <a:buNone/>
              <a:defRPr sz="2250" b="1"/>
            </a:lvl1pPr>
            <a:lvl2pPr marL="428625" indent="0">
              <a:buNone/>
              <a:defRPr sz="1875" b="1"/>
            </a:lvl2pPr>
            <a:lvl3pPr marL="857250" indent="0">
              <a:buNone/>
              <a:defRPr sz="1688" b="1"/>
            </a:lvl3pPr>
            <a:lvl4pPr marL="1285875" indent="0">
              <a:buNone/>
              <a:defRPr sz="1500" b="1"/>
            </a:lvl4pPr>
            <a:lvl5pPr marL="1714500" indent="0">
              <a:buNone/>
              <a:defRPr sz="1500" b="1"/>
            </a:lvl5pPr>
            <a:lvl6pPr marL="2143125" indent="0">
              <a:buNone/>
              <a:defRPr sz="1500" b="1"/>
            </a:lvl6pPr>
            <a:lvl7pPr marL="2571750" indent="0">
              <a:buNone/>
              <a:defRPr sz="1500" b="1"/>
            </a:lvl7pPr>
            <a:lvl8pPr marL="3000375" indent="0">
              <a:buNone/>
              <a:defRPr sz="1500" b="1"/>
            </a:lvl8pPr>
            <a:lvl9pPr marL="3429000" indent="0">
              <a:buNone/>
              <a:defRPr sz="1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4137" y="2174380"/>
            <a:ext cx="5387879" cy="3951386"/>
          </a:xfrm>
        </p:spPr>
        <p:txBody>
          <a:bodyPr/>
          <a:lstStyle>
            <a:lvl1pPr>
              <a:defRPr sz="2250"/>
            </a:lvl1pPr>
            <a:lvl2pPr>
              <a:defRPr sz="1875"/>
            </a:lvl2pPr>
            <a:lvl3pPr>
              <a:defRPr sz="1688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1">
            <a:extLst>
              <a:ext uri="{FF2B5EF4-FFF2-40B4-BE49-F238E27FC236}">
                <a16:creationId xmlns:a16="http://schemas.microsoft.com/office/drawing/2014/main" id="{48CD628E-5949-4A84-BE1B-396AADAC84AD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CA"/>
              <a:t>DITTENDIK 2010</a:t>
            </a:r>
          </a:p>
        </p:txBody>
      </p:sp>
      <p:sp>
        <p:nvSpPr>
          <p:cNvPr id="8" name="Rectangle 42">
            <a:extLst>
              <a:ext uri="{FF2B5EF4-FFF2-40B4-BE49-F238E27FC236}">
                <a16:creationId xmlns:a16="http://schemas.microsoft.com/office/drawing/2014/main" id="{50D95F9C-F74C-4800-BE82-2FBD6EFD7D4A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3EFB72-E3FA-4A32-AE68-6B868B032441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05395996"/>
      </p:ext>
    </p:extLst>
  </p:cSld>
  <p:clrMapOvr>
    <a:masterClrMapping/>
  </p:clrMapOvr>
  <p:transition>
    <p:fade thruBlk="1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1">
            <a:extLst>
              <a:ext uri="{FF2B5EF4-FFF2-40B4-BE49-F238E27FC236}">
                <a16:creationId xmlns:a16="http://schemas.microsoft.com/office/drawing/2014/main" id="{47E130EB-5E9C-428C-85DB-439A7341CB62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CA"/>
              <a:t>DITTENDIK 2010</a:t>
            </a:r>
          </a:p>
        </p:txBody>
      </p:sp>
      <p:sp>
        <p:nvSpPr>
          <p:cNvPr id="4" name="Rectangle 42">
            <a:extLst>
              <a:ext uri="{FF2B5EF4-FFF2-40B4-BE49-F238E27FC236}">
                <a16:creationId xmlns:a16="http://schemas.microsoft.com/office/drawing/2014/main" id="{C5CAF1F1-A5C2-422D-821B-20DD8340DEE6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C20E22-ACCE-44E3-B699-3E6D4AACE0F9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84675770"/>
      </p:ext>
    </p:extLst>
  </p:cSld>
  <p:clrMapOvr>
    <a:masterClrMapping/>
  </p:clrMapOvr>
  <p:transition>
    <p:fade thruBlk="1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1">
            <a:extLst>
              <a:ext uri="{FF2B5EF4-FFF2-40B4-BE49-F238E27FC236}">
                <a16:creationId xmlns:a16="http://schemas.microsoft.com/office/drawing/2014/main" id="{7DA9C297-F297-4B1A-9BB1-B43BF17F06A0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CA"/>
              <a:t>DITTENDIK 2010</a:t>
            </a:r>
          </a:p>
        </p:txBody>
      </p:sp>
      <p:sp>
        <p:nvSpPr>
          <p:cNvPr id="3" name="Rectangle 42">
            <a:extLst>
              <a:ext uri="{FF2B5EF4-FFF2-40B4-BE49-F238E27FC236}">
                <a16:creationId xmlns:a16="http://schemas.microsoft.com/office/drawing/2014/main" id="{1C028C2E-AB90-467F-996B-A0B7FFAC3302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20CA40-430F-4B48-A71C-33E93876AA15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74373594"/>
      </p:ext>
    </p:extLst>
  </p:cSld>
  <p:clrMapOvr>
    <a:masterClrMapping/>
  </p:clrMapOvr>
  <p:transition>
    <p:fade thruBlk="1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986" y="272357"/>
            <a:ext cx="4010121" cy="1162347"/>
          </a:xfrm>
        </p:spPr>
        <p:txBody>
          <a:bodyPr anchor="b"/>
          <a:lstStyle>
            <a:lvl1pPr algn="l">
              <a:defRPr sz="187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350" y="272356"/>
            <a:ext cx="6815667" cy="5853410"/>
          </a:xfrm>
        </p:spPr>
        <p:txBody>
          <a:bodyPr/>
          <a:lstStyle>
            <a:lvl1pPr>
              <a:defRPr sz="3000"/>
            </a:lvl1pPr>
            <a:lvl2pPr>
              <a:defRPr sz="2625"/>
            </a:lvl2pPr>
            <a:lvl3pPr>
              <a:defRPr sz="2250"/>
            </a:lvl3pPr>
            <a:lvl4pPr>
              <a:defRPr sz="1875"/>
            </a:lvl4pPr>
            <a:lvl5pPr>
              <a:defRPr sz="1875"/>
            </a:lvl5pPr>
            <a:lvl6pPr>
              <a:defRPr sz="1875"/>
            </a:lvl6pPr>
            <a:lvl7pPr>
              <a:defRPr sz="1875"/>
            </a:lvl7pPr>
            <a:lvl8pPr>
              <a:defRPr sz="1875"/>
            </a:lvl8pPr>
            <a:lvl9pPr>
              <a:defRPr sz="187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986" y="1434703"/>
            <a:ext cx="4010121" cy="4691063"/>
          </a:xfrm>
        </p:spPr>
        <p:txBody>
          <a:bodyPr/>
          <a:lstStyle>
            <a:lvl1pPr marL="0" indent="0">
              <a:buNone/>
              <a:defRPr sz="1313"/>
            </a:lvl1pPr>
            <a:lvl2pPr marL="428625" indent="0">
              <a:buNone/>
              <a:defRPr sz="1125"/>
            </a:lvl2pPr>
            <a:lvl3pPr marL="857250" indent="0">
              <a:buNone/>
              <a:defRPr sz="938"/>
            </a:lvl3pPr>
            <a:lvl4pPr marL="1285875" indent="0">
              <a:buNone/>
              <a:defRPr sz="844"/>
            </a:lvl4pPr>
            <a:lvl5pPr marL="1714500" indent="0">
              <a:buNone/>
              <a:defRPr sz="844"/>
            </a:lvl5pPr>
            <a:lvl6pPr marL="2143125" indent="0">
              <a:buNone/>
              <a:defRPr sz="844"/>
            </a:lvl6pPr>
            <a:lvl7pPr marL="2571750" indent="0">
              <a:buNone/>
              <a:defRPr sz="844"/>
            </a:lvl7pPr>
            <a:lvl8pPr marL="3000375" indent="0">
              <a:buNone/>
              <a:defRPr sz="844"/>
            </a:lvl8pPr>
            <a:lvl9pPr marL="3429000" indent="0">
              <a:buNone/>
              <a:defRPr sz="844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1">
            <a:extLst>
              <a:ext uri="{FF2B5EF4-FFF2-40B4-BE49-F238E27FC236}">
                <a16:creationId xmlns:a16="http://schemas.microsoft.com/office/drawing/2014/main" id="{32B9540D-ED79-40AE-9661-0ED36D84D069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CA"/>
              <a:t>DITTENDIK 2010</a:t>
            </a:r>
          </a:p>
        </p:txBody>
      </p:sp>
      <p:sp>
        <p:nvSpPr>
          <p:cNvPr id="6" name="Rectangle 42">
            <a:extLst>
              <a:ext uri="{FF2B5EF4-FFF2-40B4-BE49-F238E27FC236}">
                <a16:creationId xmlns:a16="http://schemas.microsoft.com/office/drawing/2014/main" id="{0611410F-BA69-4651-A45E-7B1D4B789096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CECF61-931D-45EC-9403-D1B2D20C967A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36733046"/>
      </p:ext>
    </p:extLst>
  </p:cSld>
  <p:clrMapOvr>
    <a:masterClrMapping/>
  </p:clrMapOvr>
  <p:transition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6/29/2019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0645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910" y="4801195"/>
            <a:ext cx="7315970" cy="565547"/>
          </a:xfrm>
        </p:spPr>
        <p:txBody>
          <a:bodyPr anchor="b"/>
          <a:lstStyle>
            <a:lvl1pPr algn="l">
              <a:defRPr sz="187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910" y="613172"/>
            <a:ext cx="7315970" cy="4115098"/>
          </a:xfrm>
        </p:spPr>
        <p:txBody>
          <a:bodyPr/>
          <a:lstStyle>
            <a:lvl1pPr marL="0" indent="0">
              <a:buNone/>
              <a:defRPr sz="3000"/>
            </a:lvl1pPr>
            <a:lvl2pPr marL="428625" indent="0">
              <a:buNone/>
              <a:defRPr sz="2625"/>
            </a:lvl2pPr>
            <a:lvl3pPr marL="857250" indent="0">
              <a:buNone/>
              <a:defRPr sz="2250"/>
            </a:lvl3pPr>
            <a:lvl4pPr marL="1285875" indent="0">
              <a:buNone/>
              <a:defRPr sz="1875"/>
            </a:lvl4pPr>
            <a:lvl5pPr marL="1714500" indent="0">
              <a:buNone/>
              <a:defRPr sz="1875"/>
            </a:lvl5pPr>
            <a:lvl6pPr marL="2143125" indent="0">
              <a:buNone/>
              <a:defRPr sz="1875"/>
            </a:lvl6pPr>
            <a:lvl7pPr marL="2571750" indent="0">
              <a:buNone/>
              <a:defRPr sz="1875"/>
            </a:lvl7pPr>
            <a:lvl8pPr marL="3000375" indent="0">
              <a:buNone/>
              <a:defRPr sz="1875"/>
            </a:lvl8pPr>
            <a:lvl9pPr marL="3429000" indent="0">
              <a:buNone/>
              <a:defRPr sz="1875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910" y="5366742"/>
            <a:ext cx="7315970" cy="805161"/>
          </a:xfrm>
        </p:spPr>
        <p:txBody>
          <a:bodyPr/>
          <a:lstStyle>
            <a:lvl1pPr marL="0" indent="0">
              <a:buNone/>
              <a:defRPr sz="1313"/>
            </a:lvl1pPr>
            <a:lvl2pPr marL="428625" indent="0">
              <a:buNone/>
              <a:defRPr sz="1125"/>
            </a:lvl2pPr>
            <a:lvl3pPr marL="857250" indent="0">
              <a:buNone/>
              <a:defRPr sz="938"/>
            </a:lvl3pPr>
            <a:lvl4pPr marL="1285875" indent="0">
              <a:buNone/>
              <a:defRPr sz="844"/>
            </a:lvl4pPr>
            <a:lvl5pPr marL="1714500" indent="0">
              <a:buNone/>
              <a:defRPr sz="844"/>
            </a:lvl5pPr>
            <a:lvl6pPr marL="2143125" indent="0">
              <a:buNone/>
              <a:defRPr sz="844"/>
            </a:lvl6pPr>
            <a:lvl7pPr marL="2571750" indent="0">
              <a:buNone/>
              <a:defRPr sz="844"/>
            </a:lvl7pPr>
            <a:lvl8pPr marL="3000375" indent="0">
              <a:buNone/>
              <a:defRPr sz="844"/>
            </a:lvl8pPr>
            <a:lvl9pPr marL="3429000" indent="0">
              <a:buNone/>
              <a:defRPr sz="844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1">
            <a:extLst>
              <a:ext uri="{FF2B5EF4-FFF2-40B4-BE49-F238E27FC236}">
                <a16:creationId xmlns:a16="http://schemas.microsoft.com/office/drawing/2014/main" id="{F763F1B8-EAFF-4A6B-B6AD-2A2704C0B3C5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CA"/>
              <a:t>DITTENDIK 2010</a:t>
            </a:r>
          </a:p>
        </p:txBody>
      </p:sp>
      <p:sp>
        <p:nvSpPr>
          <p:cNvPr id="6" name="Rectangle 42">
            <a:extLst>
              <a:ext uri="{FF2B5EF4-FFF2-40B4-BE49-F238E27FC236}">
                <a16:creationId xmlns:a16="http://schemas.microsoft.com/office/drawing/2014/main" id="{480ECD81-35B6-43D8-8245-BED5B92D7DB9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9FA3E1-30E3-4D76-96B8-DF381DB31E3A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79502454"/>
      </p:ext>
    </p:extLst>
  </p:cSld>
  <p:clrMapOvr>
    <a:masterClrMapping/>
  </p:clrMapOvr>
  <p:transition>
    <p:fade thruBlk="1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1">
            <a:extLst>
              <a:ext uri="{FF2B5EF4-FFF2-40B4-BE49-F238E27FC236}">
                <a16:creationId xmlns:a16="http://schemas.microsoft.com/office/drawing/2014/main" id="{9F2A4BC6-47C6-4C0D-899C-22D59F1FCC32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CA"/>
              <a:t>DITTENDIK 2010</a:t>
            </a:r>
          </a:p>
        </p:txBody>
      </p:sp>
      <p:sp>
        <p:nvSpPr>
          <p:cNvPr id="5" name="Rectangle 42">
            <a:extLst>
              <a:ext uri="{FF2B5EF4-FFF2-40B4-BE49-F238E27FC236}">
                <a16:creationId xmlns:a16="http://schemas.microsoft.com/office/drawing/2014/main" id="{C19B3F01-F476-4CA7-9EEB-59A92BD1B1D6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B116BF-6F40-4BEA-9855-C0B7D8F77A7C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98646689"/>
      </p:ext>
    </p:extLst>
  </p:cSld>
  <p:clrMapOvr>
    <a:masterClrMapping/>
  </p:clrMapOvr>
  <p:transition>
    <p:fade thruBlk="1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7956" y="610196"/>
            <a:ext cx="2590030" cy="548580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016" y="610196"/>
            <a:ext cx="7589212" cy="548580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1">
            <a:extLst>
              <a:ext uri="{FF2B5EF4-FFF2-40B4-BE49-F238E27FC236}">
                <a16:creationId xmlns:a16="http://schemas.microsoft.com/office/drawing/2014/main" id="{BA27712D-EF11-4651-A12E-A2CD2E00FBEB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CA"/>
              <a:t>DITTENDIK 2010</a:t>
            </a:r>
          </a:p>
        </p:txBody>
      </p:sp>
      <p:sp>
        <p:nvSpPr>
          <p:cNvPr id="5" name="Rectangle 42">
            <a:extLst>
              <a:ext uri="{FF2B5EF4-FFF2-40B4-BE49-F238E27FC236}">
                <a16:creationId xmlns:a16="http://schemas.microsoft.com/office/drawing/2014/main" id="{1B16BF43-A95C-4DAF-A45A-494ED384F5D0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55D9C6-7A2A-4E58-9522-4E4DBD8C0F5F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1562307"/>
      </p:ext>
    </p:extLst>
  </p:cSld>
  <p:clrMapOvr>
    <a:masterClrMapping/>
  </p:clrMapOvr>
  <p:transition>
    <p:fade thruBlk="1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914016" y="610196"/>
            <a:ext cx="10363970" cy="548580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1">
            <a:extLst>
              <a:ext uri="{FF2B5EF4-FFF2-40B4-BE49-F238E27FC236}">
                <a16:creationId xmlns:a16="http://schemas.microsoft.com/office/drawing/2014/main" id="{DC4C5359-BB6A-4B53-A5CB-A1F9CBFF565C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CA"/>
              <a:t>DITTENDIK 2010</a:t>
            </a:r>
          </a:p>
        </p:txBody>
      </p:sp>
      <p:sp>
        <p:nvSpPr>
          <p:cNvPr id="4" name="Rectangle 42">
            <a:extLst>
              <a:ext uri="{FF2B5EF4-FFF2-40B4-BE49-F238E27FC236}">
                <a16:creationId xmlns:a16="http://schemas.microsoft.com/office/drawing/2014/main" id="{2F21E94C-7F3A-47D3-85F6-D51CD568AF21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5D8C85-F132-4ABC-9AA3-AC021D36CFDA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94031088"/>
      </p:ext>
    </p:extLst>
  </p:cSld>
  <p:clrMapOvr>
    <a:masterClrMapping/>
  </p:clrMapOvr>
  <p:transition>
    <p:fade thruBlk="1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016" y="610195"/>
            <a:ext cx="1036397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914016" y="1980903"/>
            <a:ext cx="10363970" cy="4115097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41">
            <a:extLst>
              <a:ext uri="{FF2B5EF4-FFF2-40B4-BE49-F238E27FC236}">
                <a16:creationId xmlns:a16="http://schemas.microsoft.com/office/drawing/2014/main" id="{03404431-5B5E-4E5F-9092-906C273EDCB4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CA"/>
              <a:t>DITTENDIK 2010</a:t>
            </a:r>
          </a:p>
        </p:txBody>
      </p:sp>
      <p:sp>
        <p:nvSpPr>
          <p:cNvPr id="5" name="Rectangle 42">
            <a:extLst>
              <a:ext uri="{FF2B5EF4-FFF2-40B4-BE49-F238E27FC236}">
                <a16:creationId xmlns:a16="http://schemas.microsoft.com/office/drawing/2014/main" id="{AF052AAB-1CAD-4BF0-8E52-F5A24933F1E1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2BC38B-4F59-472E-AC3D-79F927979880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37818980"/>
      </p:ext>
    </p:extLst>
  </p:cSld>
  <p:clrMapOvr>
    <a:masterClrMapping/>
  </p:clrMapOvr>
  <p:transition>
    <p:fade thruBlk="1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id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09D906-57EF-4928-84CE-0E4609374A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22CC25-45FB-4D17-B226-F876B1900C51}" type="datetimeFigureOut">
              <a:rPr lang="id-ID"/>
              <a:pPr>
                <a:defRPr/>
              </a:pPr>
              <a:t>29/06/2019</a:t>
            </a:fld>
            <a:endParaRPr lang="id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E996B5-7915-4CEC-AB42-540B4AB667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4F5AD7-BFB9-472B-91E3-7DF15C2686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8850DD-4D2E-4AFE-BBC2-538138F54EAE}" type="slidenum">
              <a:rPr lang="id-ID" altLang="en-US"/>
              <a:pPr/>
              <a:t>‹#›</a:t>
            </a:fld>
            <a:endParaRPr lang="id-ID" altLang="en-US"/>
          </a:p>
        </p:txBody>
      </p:sp>
    </p:spTree>
    <p:extLst>
      <p:ext uri="{BB962C8B-B14F-4D97-AF65-F5344CB8AC3E}">
        <p14:creationId xmlns:p14="http://schemas.microsoft.com/office/powerpoint/2010/main" val="2875840399"/>
      </p:ext>
    </p:extLst>
  </p:cSld>
  <p:clrMapOvr>
    <a:masterClrMapping/>
  </p:clrMapOvr>
  <p:transition>
    <p:random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4011E9-9AE9-4590-9F47-8D95A2AA1E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274320-59C0-4076-8540-1F4D99C69F18}" type="datetimeFigureOut">
              <a:rPr lang="id-ID"/>
              <a:pPr>
                <a:defRPr/>
              </a:pPr>
              <a:t>29/06/2019</a:t>
            </a:fld>
            <a:endParaRPr lang="id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B93028-778A-4549-8154-55EE63FADB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4A795C-2F35-47D6-A893-8B0D5A62A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385543-5D7B-4282-9A13-C5825A1AEDFE}" type="slidenum">
              <a:rPr lang="id-ID" altLang="en-US"/>
              <a:pPr/>
              <a:t>‹#›</a:t>
            </a:fld>
            <a:endParaRPr lang="id-ID" altLang="en-US"/>
          </a:p>
        </p:txBody>
      </p:sp>
    </p:spTree>
    <p:extLst>
      <p:ext uri="{BB962C8B-B14F-4D97-AF65-F5344CB8AC3E}">
        <p14:creationId xmlns:p14="http://schemas.microsoft.com/office/powerpoint/2010/main" val="2341122572"/>
      </p:ext>
    </p:extLst>
  </p:cSld>
  <p:clrMapOvr>
    <a:masterClrMapping/>
  </p:clrMapOvr>
  <p:transition>
    <p:random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CCFBFF-AF3B-4D8C-80A4-355563BE59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7A44C8-06FD-42C9-AD62-AD2B73B468DE}" type="datetimeFigureOut">
              <a:rPr lang="id-ID"/>
              <a:pPr>
                <a:defRPr/>
              </a:pPr>
              <a:t>29/06/2019</a:t>
            </a:fld>
            <a:endParaRPr lang="id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39F162-C486-4716-B336-32498E75A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C76517-091C-4F90-8432-04D41EC762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BA5A55-74D8-4215-A3FF-DED6C2282360}" type="slidenum">
              <a:rPr lang="id-ID" altLang="en-US"/>
              <a:pPr/>
              <a:t>‹#›</a:t>
            </a:fld>
            <a:endParaRPr lang="id-ID" altLang="en-US"/>
          </a:p>
        </p:txBody>
      </p:sp>
    </p:spTree>
    <p:extLst>
      <p:ext uri="{BB962C8B-B14F-4D97-AF65-F5344CB8AC3E}">
        <p14:creationId xmlns:p14="http://schemas.microsoft.com/office/powerpoint/2010/main" val="4104637860"/>
      </p:ext>
    </p:extLst>
  </p:cSld>
  <p:clrMapOvr>
    <a:masterClrMapping/>
  </p:clrMapOvr>
  <p:transition>
    <p:random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1851097-B2C1-426B-A1D4-D4F18CCA21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A9C124-0A02-49AF-96C6-EE445B765219}" type="datetimeFigureOut">
              <a:rPr lang="id-ID"/>
              <a:pPr>
                <a:defRPr/>
              </a:pPr>
              <a:t>29/06/2019</a:t>
            </a:fld>
            <a:endParaRPr lang="id-ID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2FF618C-90A8-4828-8024-EED385B6F5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EBEE1FC-E0D2-4D49-BAD2-710162AE73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2452D0-6DE8-4F10-96FB-6E8D0EBD3721}" type="slidenum">
              <a:rPr lang="id-ID" altLang="en-US"/>
              <a:pPr/>
              <a:t>‹#›</a:t>
            </a:fld>
            <a:endParaRPr lang="id-ID" altLang="en-US"/>
          </a:p>
        </p:txBody>
      </p:sp>
    </p:spTree>
    <p:extLst>
      <p:ext uri="{BB962C8B-B14F-4D97-AF65-F5344CB8AC3E}">
        <p14:creationId xmlns:p14="http://schemas.microsoft.com/office/powerpoint/2010/main" val="1758211301"/>
      </p:ext>
    </p:extLst>
  </p:cSld>
  <p:clrMapOvr>
    <a:masterClrMapping/>
  </p:clrMapOvr>
  <p:transition>
    <p:random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D5B2A28F-D16E-49CE-B033-9A5A1D0AE2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FB0530-4175-4C2F-A29A-5D97782EEDFB}" type="datetimeFigureOut">
              <a:rPr lang="id-ID"/>
              <a:pPr>
                <a:defRPr/>
              </a:pPr>
              <a:t>29/06/2019</a:t>
            </a:fld>
            <a:endParaRPr lang="id-ID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D2E0FD92-8AC4-4E54-9BB0-8D4C177D66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418196C-F1BD-4CC2-BDCE-FC6F2ED45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3A4740-8B71-48CE-A4CF-0B6522953C5F}" type="slidenum">
              <a:rPr lang="id-ID" altLang="en-US"/>
              <a:pPr/>
              <a:t>‹#›</a:t>
            </a:fld>
            <a:endParaRPr lang="id-ID" altLang="en-US"/>
          </a:p>
        </p:txBody>
      </p:sp>
    </p:spTree>
    <p:extLst>
      <p:ext uri="{BB962C8B-B14F-4D97-AF65-F5344CB8AC3E}">
        <p14:creationId xmlns:p14="http://schemas.microsoft.com/office/powerpoint/2010/main" val="365417085"/>
      </p:ext>
    </p:extLst>
  </p:cSld>
  <p:clrMapOvr>
    <a:masterClrMapping/>
  </p:clrMapOvr>
  <p:transition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6/29/2019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554735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27972201-09D1-4278-BD7B-8DE6FCCC02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EED52E-1AC9-4CE7-B38F-D131CBC1FBA5}" type="datetimeFigureOut">
              <a:rPr lang="id-ID"/>
              <a:pPr>
                <a:defRPr/>
              </a:pPr>
              <a:t>29/06/2019</a:t>
            </a:fld>
            <a:endParaRPr lang="id-ID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C31D6028-F948-498A-81A6-996606633C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A95629D8-7AD9-4EFB-8D05-C37DA80E29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91DE16-BFD6-45C0-9045-63D3E3487CB8}" type="slidenum">
              <a:rPr lang="id-ID" altLang="en-US"/>
              <a:pPr/>
              <a:t>‹#›</a:t>
            </a:fld>
            <a:endParaRPr lang="id-ID" altLang="en-US"/>
          </a:p>
        </p:txBody>
      </p:sp>
    </p:spTree>
    <p:extLst>
      <p:ext uri="{BB962C8B-B14F-4D97-AF65-F5344CB8AC3E}">
        <p14:creationId xmlns:p14="http://schemas.microsoft.com/office/powerpoint/2010/main" val="1291597052"/>
      </p:ext>
    </p:extLst>
  </p:cSld>
  <p:clrMapOvr>
    <a:masterClrMapping/>
  </p:clrMapOvr>
  <p:transition>
    <p:random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D9FE69F8-03FB-4BC8-9E7A-61CAB4B49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2627D2-5CF0-4D2D-817A-4F7295BA7365}" type="datetimeFigureOut">
              <a:rPr lang="id-ID"/>
              <a:pPr>
                <a:defRPr/>
              </a:pPr>
              <a:t>29/06/2019</a:t>
            </a:fld>
            <a:endParaRPr lang="id-ID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A4F89F84-6C5F-4294-AE3F-8282F154BC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E21FF5B-93A0-446B-9DC5-FF30EA14D9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D7D460-E2C5-4B6B-BB98-2798AEB8ECCD}" type="slidenum">
              <a:rPr lang="id-ID" altLang="en-US"/>
              <a:pPr/>
              <a:t>‹#›</a:t>
            </a:fld>
            <a:endParaRPr lang="id-ID" altLang="en-US"/>
          </a:p>
        </p:txBody>
      </p:sp>
    </p:spTree>
    <p:extLst>
      <p:ext uri="{BB962C8B-B14F-4D97-AF65-F5344CB8AC3E}">
        <p14:creationId xmlns:p14="http://schemas.microsoft.com/office/powerpoint/2010/main" val="124490765"/>
      </p:ext>
    </p:extLst>
  </p:cSld>
  <p:clrMapOvr>
    <a:masterClrMapping/>
  </p:clrMapOvr>
  <p:transition>
    <p:random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04FB98D-9E3E-4042-8E4D-B7C82BBAB9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A97B04-D94D-4ED0-9A24-18B2C81ABF73}" type="datetimeFigureOut">
              <a:rPr lang="id-ID"/>
              <a:pPr>
                <a:defRPr/>
              </a:pPr>
              <a:t>29/06/2019</a:t>
            </a:fld>
            <a:endParaRPr lang="id-ID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C3DE030-A0F7-4BB6-8729-CDBE3A8BAE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C751CA7-8750-43CC-8321-174C46D701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272BF8-16B0-4C82-9D8E-51B76757CA59}" type="slidenum">
              <a:rPr lang="id-ID" altLang="en-US"/>
              <a:pPr/>
              <a:t>‹#›</a:t>
            </a:fld>
            <a:endParaRPr lang="id-ID" altLang="en-US"/>
          </a:p>
        </p:txBody>
      </p:sp>
    </p:spTree>
    <p:extLst>
      <p:ext uri="{BB962C8B-B14F-4D97-AF65-F5344CB8AC3E}">
        <p14:creationId xmlns:p14="http://schemas.microsoft.com/office/powerpoint/2010/main" val="550691856"/>
      </p:ext>
    </p:extLst>
  </p:cSld>
  <p:clrMapOvr>
    <a:masterClrMapping/>
  </p:clrMapOvr>
  <p:transition>
    <p:random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d-ID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A852F118-5BFF-4EE2-A887-BA457DC5C4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0B9CDA-F623-4E8A-93DE-633242DA8FD4}" type="datetimeFigureOut">
              <a:rPr lang="id-ID"/>
              <a:pPr>
                <a:defRPr/>
              </a:pPr>
              <a:t>29/06/2019</a:t>
            </a:fld>
            <a:endParaRPr lang="id-ID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D208867-8B29-408E-BF8D-FF39BD512F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B6D30AF-CE59-47F7-98AC-EA2F807657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AED755-69C4-47D8-87DF-F97FB880F6ED}" type="slidenum">
              <a:rPr lang="id-ID" altLang="en-US"/>
              <a:pPr/>
              <a:t>‹#›</a:t>
            </a:fld>
            <a:endParaRPr lang="id-ID" altLang="en-US"/>
          </a:p>
        </p:txBody>
      </p:sp>
    </p:spTree>
    <p:extLst>
      <p:ext uri="{BB962C8B-B14F-4D97-AF65-F5344CB8AC3E}">
        <p14:creationId xmlns:p14="http://schemas.microsoft.com/office/powerpoint/2010/main" val="4161401076"/>
      </p:ext>
    </p:extLst>
  </p:cSld>
  <p:clrMapOvr>
    <a:masterClrMapping/>
  </p:clrMapOvr>
  <p:transition>
    <p:random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89CC0E-C24D-4A24-A2C8-E5FB1D5ED3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71288F-10EC-4FF1-8EB1-0F4A288B1DCD}" type="datetimeFigureOut">
              <a:rPr lang="id-ID"/>
              <a:pPr>
                <a:defRPr/>
              </a:pPr>
              <a:t>29/06/2019</a:t>
            </a:fld>
            <a:endParaRPr lang="id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86FC0D-676A-4406-920C-2D7542483A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5C62B4-001A-4D1F-9461-1E2533B8FE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FADA05-A65A-471E-8A69-F73576F3B107}" type="slidenum">
              <a:rPr lang="id-ID" altLang="en-US"/>
              <a:pPr/>
              <a:t>‹#›</a:t>
            </a:fld>
            <a:endParaRPr lang="id-ID" altLang="en-US"/>
          </a:p>
        </p:txBody>
      </p:sp>
    </p:spTree>
    <p:extLst>
      <p:ext uri="{BB962C8B-B14F-4D97-AF65-F5344CB8AC3E}">
        <p14:creationId xmlns:p14="http://schemas.microsoft.com/office/powerpoint/2010/main" val="4092407129"/>
      </p:ext>
    </p:extLst>
  </p:cSld>
  <p:clrMapOvr>
    <a:masterClrMapping/>
  </p:clrMapOvr>
  <p:transition>
    <p:random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8E25A4-5B38-4162-8AF6-713CA9D684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D12EEF-B965-4A26-B98E-145D977FFDD8}" type="datetimeFigureOut">
              <a:rPr lang="id-ID"/>
              <a:pPr>
                <a:defRPr/>
              </a:pPr>
              <a:t>29/06/2019</a:t>
            </a:fld>
            <a:endParaRPr lang="id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10E018-8070-4C2E-A744-14E76EC7F6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F05BEA-457C-4C0C-B09D-992425DE3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1DC220-BC8C-4D27-A8DD-503E35913730}" type="slidenum">
              <a:rPr lang="id-ID" altLang="en-US"/>
              <a:pPr/>
              <a:t>‹#›</a:t>
            </a:fld>
            <a:endParaRPr lang="id-ID" altLang="en-US"/>
          </a:p>
        </p:txBody>
      </p:sp>
    </p:spTree>
    <p:extLst>
      <p:ext uri="{BB962C8B-B14F-4D97-AF65-F5344CB8AC3E}">
        <p14:creationId xmlns:p14="http://schemas.microsoft.com/office/powerpoint/2010/main" val="1509922875"/>
      </p:ext>
    </p:extLst>
  </p:cSld>
  <p:clrMapOvr>
    <a:masterClrMapping/>
  </p:clrMapOvr>
  <p:transition>
    <p:random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447697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21748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03453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3040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6/29/2019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14961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52770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38541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035821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91903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734790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43381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07270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6/29/2019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9435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6/29/2019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0844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6/29/2019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0631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6/29/2019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5379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6/29/2019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876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1C593-65D0-4073-BCC9-577B9352EA97}" type="datetimeFigureOut">
              <a:rPr lang="en-US" smtClean="0"/>
              <a:t>6/29/2019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7300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336699"/>
            </a:gs>
            <a:gs pos="50000">
              <a:schemeClr val="bg1"/>
            </a:gs>
            <a:gs pos="100000">
              <a:srgbClr val="33669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EDDA8F96-C8B2-4198-A156-32E6C81D2C3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016" y="610195"/>
            <a:ext cx="10363970" cy="1143000"/>
          </a:xfrm>
          <a:prstGeom prst="rect">
            <a:avLst/>
          </a:prstGeom>
          <a:noFill/>
          <a:ln>
            <a:noFill/>
          </a:ln>
          <a:effectLst>
            <a:outerShdw dist="45791" dir="7421404" algn="ctr" rotWithShape="0">
              <a:srgbClr val="000066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9276" tIns="49638" rIns="99276" bIns="496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D9CC794D-B1FC-4E74-B874-14EA20DFA7A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016" y="1980903"/>
            <a:ext cx="10363970" cy="4115097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FFCC99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9276" tIns="49638" rIns="99276" bIns="496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65" name="Rectangle 41">
            <a:extLst>
              <a:ext uri="{FF2B5EF4-FFF2-40B4-BE49-F238E27FC236}">
                <a16:creationId xmlns:a16="http://schemas.microsoft.com/office/drawing/2014/main" id="{F0AD3D76-CEBE-4C84-BCDC-98A74D904CEC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986" y="6557367"/>
            <a:ext cx="3860030" cy="203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313" b="1">
                <a:solidFill>
                  <a:srgbClr val="FFFF00"/>
                </a:solidFill>
                <a:latin typeface="Arial" charset="0"/>
              </a:defRPr>
            </a:lvl1pPr>
          </a:lstStyle>
          <a:p>
            <a:pPr>
              <a:defRPr/>
            </a:pPr>
            <a:r>
              <a:rPr lang="en-CA"/>
              <a:t>DITTENDIK 2010</a:t>
            </a:r>
          </a:p>
        </p:txBody>
      </p:sp>
      <p:sp>
        <p:nvSpPr>
          <p:cNvPr id="1066" name="Rectangle 42">
            <a:extLst>
              <a:ext uri="{FF2B5EF4-FFF2-40B4-BE49-F238E27FC236}">
                <a16:creationId xmlns:a16="http://schemas.microsoft.com/office/drawing/2014/main" id="{A4FB6003-2ECB-4C6F-B9D0-61C0C29BC3C4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986" y="6517184"/>
            <a:ext cx="2844030" cy="2306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13">
                <a:solidFill>
                  <a:srgbClr val="FFFF00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4126E536-AF9B-432C-A7BA-3B326EE1EDD8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683085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ransition>
    <p:fade thruBlk="1"/>
  </p:transition>
  <p:hf hdr="0" dt="0"/>
  <p:txStyles>
    <p:titleStyle>
      <a:lvl1pPr algn="ctr" defTabSz="930176" rtl="0" eaLnBrk="0" fontAlgn="base" hangingPunct="0">
        <a:spcBef>
          <a:spcPct val="0"/>
        </a:spcBef>
        <a:spcAft>
          <a:spcPct val="0"/>
        </a:spcAft>
        <a:defRPr sz="5625">
          <a:solidFill>
            <a:srgbClr val="FFCC99"/>
          </a:solidFill>
          <a:latin typeface="+mj-lt"/>
          <a:ea typeface="+mj-ea"/>
          <a:cs typeface="+mj-cs"/>
        </a:defRPr>
      </a:lvl1pPr>
      <a:lvl2pPr algn="ctr" defTabSz="930176" rtl="0" eaLnBrk="0" fontAlgn="base" hangingPunct="0">
        <a:spcBef>
          <a:spcPct val="0"/>
        </a:spcBef>
        <a:spcAft>
          <a:spcPct val="0"/>
        </a:spcAft>
        <a:defRPr sz="5625">
          <a:solidFill>
            <a:srgbClr val="FFCC99"/>
          </a:solidFill>
          <a:latin typeface="Arial Rounded MT Bold" pitchFamily="34" charset="0"/>
        </a:defRPr>
      </a:lvl2pPr>
      <a:lvl3pPr algn="ctr" defTabSz="930176" rtl="0" eaLnBrk="0" fontAlgn="base" hangingPunct="0">
        <a:spcBef>
          <a:spcPct val="0"/>
        </a:spcBef>
        <a:spcAft>
          <a:spcPct val="0"/>
        </a:spcAft>
        <a:defRPr sz="5625">
          <a:solidFill>
            <a:srgbClr val="FFCC99"/>
          </a:solidFill>
          <a:latin typeface="Arial Rounded MT Bold" pitchFamily="34" charset="0"/>
        </a:defRPr>
      </a:lvl3pPr>
      <a:lvl4pPr algn="ctr" defTabSz="930176" rtl="0" eaLnBrk="0" fontAlgn="base" hangingPunct="0">
        <a:spcBef>
          <a:spcPct val="0"/>
        </a:spcBef>
        <a:spcAft>
          <a:spcPct val="0"/>
        </a:spcAft>
        <a:defRPr sz="5625">
          <a:solidFill>
            <a:srgbClr val="FFCC99"/>
          </a:solidFill>
          <a:latin typeface="Arial Rounded MT Bold" pitchFamily="34" charset="0"/>
        </a:defRPr>
      </a:lvl4pPr>
      <a:lvl5pPr algn="ctr" defTabSz="930176" rtl="0" eaLnBrk="0" fontAlgn="base" hangingPunct="0">
        <a:spcBef>
          <a:spcPct val="0"/>
        </a:spcBef>
        <a:spcAft>
          <a:spcPct val="0"/>
        </a:spcAft>
        <a:defRPr sz="5625">
          <a:solidFill>
            <a:srgbClr val="FFCC99"/>
          </a:solidFill>
          <a:latin typeface="Arial Rounded MT Bold" pitchFamily="34" charset="0"/>
        </a:defRPr>
      </a:lvl5pPr>
      <a:lvl6pPr marL="428625" algn="ctr" defTabSz="930176" rtl="0" fontAlgn="base">
        <a:spcBef>
          <a:spcPct val="0"/>
        </a:spcBef>
        <a:spcAft>
          <a:spcPct val="0"/>
        </a:spcAft>
        <a:defRPr sz="5625">
          <a:solidFill>
            <a:srgbClr val="FFCC99"/>
          </a:solidFill>
          <a:latin typeface="Arial Rounded MT Bold" pitchFamily="34" charset="0"/>
        </a:defRPr>
      </a:lvl6pPr>
      <a:lvl7pPr marL="857250" algn="ctr" defTabSz="930176" rtl="0" fontAlgn="base">
        <a:spcBef>
          <a:spcPct val="0"/>
        </a:spcBef>
        <a:spcAft>
          <a:spcPct val="0"/>
        </a:spcAft>
        <a:defRPr sz="5625">
          <a:solidFill>
            <a:srgbClr val="FFCC99"/>
          </a:solidFill>
          <a:latin typeface="Arial Rounded MT Bold" pitchFamily="34" charset="0"/>
        </a:defRPr>
      </a:lvl7pPr>
      <a:lvl8pPr marL="1285875" algn="ctr" defTabSz="930176" rtl="0" fontAlgn="base">
        <a:spcBef>
          <a:spcPct val="0"/>
        </a:spcBef>
        <a:spcAft>
          <a:spcPct val="0"/>
        </a:spcAft>
        <a:defRPr sz="5625">
          <a:solidFill>
            <a:srgbClr val="FFCC99"/>
          </a:solidFill>
          <a:latin typeface="Arial Rounded MT Bold" pitchFamily="34" charset="0"/>
        </a:defRPr>
      </a:lvl8pPr>
      <a:lvl9pPr marL="1714500" algn="ctr" defTabSz="930176" rtl="0" fontAlgn="base">
        <a:spcBef>
          <a:spcPct val="0"/>
        </a:spcBef>
        <a:spcAft>
          <a:spcPct val="0"/>
        </a:spcAft>
        <a:defRPr sz="5625">
          <a:solidFill>
            <a:srgbClr val="FFCC99"/>
          </a:solidFill>
          <a:latin typeface="Arial Rounded MT Bold" pitchFamily="34" charset="0"/>
        </a:defRPr>
      </a:lvl9pPr>
    </p:titleStyle>
    <p:bodyStyle>
      <a:lvl1pPr marL="349747" indent="-349747" algn="l" defTabSz="930176" rtl="0" eaLnBrk="0" fontAlgn="base" hangingPunct="0">
        <a:spcBef>
          <a:spcPct val="20000"/>
        </a:spcBef>
        <a:spcAft>
          <a:spcPct val="0"/>
        </a:spcAft>
        <a:buChar char="•"/>
        <a:defRPr sz="4031">
          <a:solidFill>
            <a:srgbClr val="000066"/>
          </a:solidFill>
          <a:latin typeface="+mn-lt"/>
          <a:ea typeface="+mn-ea"/>
          <a:cs typeface="+mn-cs"/>
        </a:defRPr>
      </a:lvl1pPr>
      <a:lvl2pPr marL="756047" indent="-290215" algn="l" defTabSz="930176" rtl="0" eaLnBrk="0" fontAlgn="base" hangingPunct="0">
        <a:spcBef>
          <a:spcPct val="20000"/>
        </a:spcBef>
        <a:spcAft>
          <a:spcPct val="0"/>
        </a:spcAft>
        <a:buChar char="–"/>
        <a:defRPr sz="2813">
          <a:solidFill>
            <a:srgbClr val="000066"/>
          </a:solidFill>
          <a:latin typeface="+mn-lt"/>
        </a:defRPr>
      </a:lvl2pPr>
      <a:lvl3pPr marL="1163836" indent="-233661" algn="l" defTabSz="930176" rtl="0" eaLnBrk="0" fontAlgn="base" hangingPunct="0">
        <a:spcBef>
          <a:spcPct val="20000"/>
        </a:spcBef>
        <a:spcAft>
          <a:spcPct val="0"/>
        </a:spcAft>
        <a:buChar char="•"/>
        <a:defRPr sz="2438">
          <a:solidFill>
            <a:srgbClr val="000066"/>
          </a:solidFill>
          <a:latin typeface="+mn-lt"/>
        </a:defRPr>
      </a:lvl3pPr>
      <a:lvl4pPr marL="1628180" indent="-232172" algn="l" defTabSz="930176" rtl="0" eaLnBrk="0" fontAlgn="base" hangingPunct="0">
        <a:spcBef>
          <a:spcPct val="20000"/>
        </a:spcBef>
        <a:spcAft>
          <a:spcPct val="0"/>
        </a:spcAft>
        <a:buChar char="–"/>
        <a:defRPr sz="2063">
          <a:solidFill>
            <a:srgbClr val="000066"/>
          </a:solidFill>
          <a:latin typeface="+mn-lt"/>
        </a:defRPr>
      </a:lvl4pPr>
      <a:lvl5pPr marL="2094012" indent="-232172" algn="l" defTabSz="930176" rtl="0" eaLnBrk="0" fontAlgn="base" hangingPunct="0">
        <a:spcBef>
          <a:spcPct val="20000"/>
        </a:spcBef>
        <a:spcAft>
          <a:spcPct val="0"/>
        </a:spcAft>
        <a:buChar char="»"/>
        <a:defRPr sz="2063">
          <a:solidFill>
            <a:srgbClr val="000066"/>
          </a:solidFill>
          <a:latin typeface="+mn-lt"/>
        </a:defRPr>
      </a:lvl5pPr>
      <a:lvl6pPr marL="2522637" indent="-232172" algn="l" defTabSz="930176" rtl="0" fontAlgn="base">
        <a:spcBef>
          <a:spcPct val="20000"/>
        </a:spcBef>
        <a:spcAft>
          <a:spcPct val="0"/>
        </a:spcAft>
        <a:buChar char="»"/>
        <a:defRPr sz="2063">
          <a:solidFill>
            <a:srgbClr val="000066"/>
          </a:solidFill>
          <a:latin typeface="+mn-lt"/>
        </a:defRPr>
      </a:lvl6pPr>
      <a:lvl7pPr marL="2951262" indent="-232172" algn="l" defTabSz="930176" rtl="0" fontAlgn="base">
        <a:spcBef>
          <a:spcPct val="20000"/>
        </a:spcBef>
        <a:spcAft>
          <a:spcPct val="0"/>
        </a:spcAft>
        <a:buChar char="»"/>
        <a:defRPr sz="2063">
          <a:solidFill>
            <a:srgbClr val="000066"/>
          </a:solidFill>
          <a:latin typeface="+mn-lt"/>
        </a:defRPr>
      </a:lvl7pPr>
      <a:lvl8pPr marL="3379887" indent="-232172" algn="l" defTabSz="930176" rtl="0" fontAlgn="base">
        <a:spcBef>
          <a:spcPct val="20000"/>
        </a:spcBef>
        <a:spcAft>
          <a:spcPct val="0"/>
        </a:spcAft>
        <a:buChar char="»"/>
        <a:defRPr sz="2063">
          <a:solidFill>
            <a:srgbClr val="000066"/>
          </a:solidFill>
          <a:latin typeface="+mn-lt"/>
        </a:defRPr>
      </a:lvl8pPr>
      <a:lvl9pPr marL="3808512" indent="-232172" algn="l" defTabSz="930176" rtl="0" fontAlgn="base">
        <a:spcBef>
          <a:spcPct val="20000"/>
        </a:spcBef>
        <a:spcAft>
          <a:spcPct val="0"/>
        </a:spcAft>
        <a:buChar char="»"/>
        <a:defRPr sz="2063">
          <a:solidFill>
            <a:srgbClr val="000066"/>
          </a:solidFill>
          <a:latin typeface="+mn-lt"/>
        </a:defRPr>
      </a:lvl9pPr>
    </p:bodyStyle>
    <p:otherStyle>
      <a:defPPr>
        <a:defRPr lang="en-US"/>
      </a:defPPr>
      <a:lvl1pPr marL="0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1pPr>
      <a:lvl2pPr marL="428625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3pPr>
      <a:lvl4pPr marL="1285875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4pPr>
      <a:lvl5pPr marL="1714500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5pPr>
      <a:lvl6pPr marL="2143125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6pPr>
      <a:lvl7pPr marL="2571750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7pPr>
      <a:lvl8pPr marL="3000375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8pPr>
      <a:lvl9pPr marL="3429000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AF281B19-2DD2-4D12-B202-D50C751ECEFA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id-ID" altLang="en-US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3257AC42-B691-4514-994C-EA14F7618AD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id-ID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D6DD7C-AC06-4C90-BE31-925F459DA68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E6E7861-A6A9-4E91-B6AF-533B8A24D77B}" type="datetimeFigureOut">
              <a:rPr lang="id-ID"/>
              <a:pPr>
                <a:defRPr/>
              </a:pPr>
              <a:t>29/06/2019</a:t>
            </a:fld>
            <a:endParaRPr lang="id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78EED8-7498-4450-B494-27D9632390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284DA0-68C0-4E33-9988-2433846C91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39E87451-082A-4AA7-9C04-18226583C9E3}" type="slidenum">
              <a:rPr lang="id-ID" altLang="en-US"/>
              <a:pPr/>
              <a:t>‹#›</a:t>
            </a:fld>
            <a:endParaRPr lang="id-ID" altLang="en-US"/>
          </a:p>
        </p:txBody>
      </p:sp>
    </p:spTree>
    <p:extLst>
      <p:ext uri="{BB962C8B-B14F-4D97-AF65-F5344CB8AC3E}">
        <p14:creationId xmlns:p14="http://schemas.microsoft.com/office/powerpoint/2010/main" val="24837885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ransition>
    <p:random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051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jpe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3629" y="387200"/>
            <a:ext cx="11925701" cy="1412724"/>
          </a:xfrm>
        </p:spPr>
        <p:txBody>
          <a:bodyPr>
            <a:noAutofit/>
          </a:bodyPr>
          <a:lstStyle/>
          <a:p>
            <a:pPr algn="l"/>
            <a:r>
              <a:rPr lang="en-US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Galton </a:t>
            </a:r>
            <a:r>
              <a:rPr lang="en-US" sz="4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ialah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 orang yang </a:t>
            </a:r>
            <a:r>
              <a:rPr lang="en-US" sz="4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pertama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 kali </a:t>
            </a:r>
            <a:r>
              <a:rPr lang="en-US" sz="4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mengembangkan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teori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 trait pada </a:t>
            </a:r>
            <a:r>
              <a:rPr lang="en-US" sz="4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tahun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 1869. </a:t>
            </a:r>
            <a:r>
              <a:rPr lang="en-US" sz="4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Ia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yakin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sifat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pemimpin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dibawa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sejak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lahir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sz="4400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D1653E9C-ABCA-478A-B8C0-4A06D85DB82B}"/>
              </a:ext>
            </a:extLst>
          </p:cNvPr>
          <p:cNvSpPr txBox="1">
            <a:spLocks/>
          </p:cNvSpPr>
          <p:nvPr/>
        </p:nvSpPr>
        <p:spPr>
          <a:xfrm>
            <a:off x="266299" y="2974207"/>
            <a:ext cx="11925701" cy="1412724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lnSpc>
                <a:spcPct val="200000"/>
              </a:lnSpc>
              <a:spcAft>
                <a:spcPts val="1000"/>
              </a:spcAft>
            </a:pPr>
            <a:r>
              <a:rPr lang="en-US" sz="14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Muncul</a:t>
            </a:r>
            <a:r>
              <a:rPr lang="en-US" sz="14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istilah</a:t>
            </a:r>
            <a:r>
              <a:rPr lang="en-US" sz="14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id-ID" sz="144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The Great Man </a:t>
            </a:r>
            <a:r>
              <a:rPr lang="en-US" sz="144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Theories</a:t>
            </a:r>
            <a:r>
              <a:rPr lang="en-US" sz="14400" b="1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US" sz="14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Pendekatan</a:t>
            </a:r>
            <a:r>
              <a:rPr lang="en-US" sz="14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trait (</a:t>
            </a:r>
            <a:r>
              <a:rPr lang="en-US" sz="14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sifat</a:t>
            </a:r>
            <a:r>
              <a:rPr lang="en-US" sz="14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 = </a:t>
            </a:r>
            <a:r>
              <a:rPr lang="en-US" sz="14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14400" b="1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atribut</a:t>
            </a:r>
            <a:r>
              <a:rPr lang="en-US" sz="14400" b="1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sz="144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l"/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072013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Footer Placeholder 3">
            <a:extLst>
              <a:ext uri="{FF2B5EF4-FFF2-40B4-BE49-F238E27FC236}">
                <a16:creationId xmlns:a16="http://schemas.microsoft.com/office/drawing/2014/main" id="{4C5B2D75-8826-4656-93AE-558DA2640A4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4031">
                <a:solidFill>
                  <a:srgbClr val="000066"/>
                </a:solidFill>
                <a:latin typeface="Arial Rounded MT Bold" panose="020F0704030504030204" pitchFamily="34" charset="0"/>
              </a:defRPr>
            </a:lvl1pPr>
            <a:lvl2pPr marL="696516" indent="-267891">
              <a:spcBef>
                <a:spcPct val="20000"/>
              </a:spcBef>
              <a:buChar char="–"/>
              <a:defRPr sz="2813">
                <a:solidFill>
                  <a:srgbClr val="000066"/>
                </a:solidFill>
                <a:latin typeface="Arial Rounded MT Bold" panose="020F0704030504030204" pitchFamily="34" charset="0"/>
              </a:defRPr>
            </a:lvl2pPr>
            <a:lvl3pPr marL="1071563" indent="-214313">
              <a:spcBef>
                <a:spcPct val="20000"/>
              </a:spcBef>
              <a:buChar char="•"/>
              <a:defRPr sz="2438">
                <a:solidFill>
                  <a:srgbClr val="000066"/>
                </a:solidFill>
                <a:latin typeface="Arial Rounded MT Bold" panose="020F0704030504030204" pitchFamily="34" charset="0"/>
              </a:defRPr>
            </a:lvl3pPr>
            <a:lvl4pPr marL="1500188" indent="-214313">
              <a:spcBef>
                <a:spcPct val="20000"/>
              </a:spcBef>
              <a:buChar char="–"/>
              <a:defRPr sz="2063">
                <a:solidFill>
                  <a:srgbClr val="000066"/>
                </a:solidFill>
                <a:latin typeface="Arial Rounded MT Bold" panose="020F0704030504030204" pitchFamily="34" charset="0"/>
              </a:defRPr>
            </a:lvl4pPr>
            <a:lvl5pPr marL="1928813" indent="-214313">
              <a:spcBef>
                <a:spcPct val="20000"/>
              </a:spcBef>
              <a:buChar char="»"/>
              <a:defRPr sz="2063">
                <a:solidFill>
                  <a:srgbClr val="000066"/>
                </a:solidFill>
                <a:latin typeface="Arial Rounded MT Bold" panose="020F0704030504030204" pitchFamily="34" charset="0"/>
              </a:defRPr>
            </a:lvl5pPr>
            <a:lvl6pPr marL="2357438" indent="-2143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63">
                <a:solidFill>
                  <a:srgbClr val="000066"/>
                </a:solidFill>
                <a:latin typeface="Arial Rounded MT Bold" panose="020F0704030504030204" pitchFamily="34" charset="0"/>
              </a:defRPr>
            </a:lvl6pPr>
            <a:lvl7pPr marL="2786063" indent="-2143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63">
                <a:solidFill>
                  <a:srgbClr val="000066"/>
                </a:solidFill>
                <a:latin typeface="Arial Rounded MT Bold" panose="020F0704030504030204" pitchFamily="34" charset="0"/>
              </a:defRPr>
            </a:lvl7pPr>
            <a:lvl8pPr marL="3214688" indent="-2143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63">
                <a:solidFill>
                  <a:srgbClr val="000066"/>
                </a:solidFill>
                <a:latin typeface="Arial Rounded MT Bold" panose="020F0704030504030204" pitchFamily="34" charset="0"/>
              </a:defRPr>
            </a:lvl8pPr>
            <a:lvl9pPr marL="3643313" indent="-2143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63">
                <a:solidFill>
                  <a:srgbClr val="000066"/>
                </a:solidFill>
                <a:latin typeface="Arial Rounded MT Bold" panose="020F0704030504030204" pitchFamily="34" charset="0"/>
              </a:defRPr>
            </a:lvl9pPr>
          </a:lstStyle>
          <a:p>
            <a:pPr defTabSz="85725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CA" altLang="en-US" sz="1313">
                <a:solidFill>
                  <a:srgbClr val="FFFF00"/>
                </a:solidFill>
                <a:latin typeface="Arial" panose="020B0604020202020204" pitchFamily="34" charset="0"/>
              </a:rPr>
              <a:t>DITTENDIK 2010</a:t>
            </a:r>
          </a:p>
        </p:txBody>
      </p:sp>
      <p:sp>
        <p:nvSpPr>
          <p:cNvPr id="11267" name="Slide Number Placeholder 4">
            <a:extLst>
              <a:ext uri="{FF2B5EF4-FFF2-40B4-BE49-F238E27FC236}">
                <a16:creationId xmlns:a16="http://schemas.microsoft.com/office/drawing/2014/main" id="{A37D5E5D-F5F2-4D87-857D-CC9F286D4CD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4031">
                <a:solidFill>
                  <a:srgbClr val="000066"/>
                </a:solidFill>
                <a:latin typeface="Arial Rounded MT Bold" panose="020F0704030504030204" pitchFamily="34" charset="0"/>
              </a:defRPr>
            </a:lvl1pPr>
            <a:lvl2pPr marL="696516" indent="-267891">
              <a:spcBef>
                <a:spcPct val="20000"/>
              </a:spcBef>
              <a:buChar char="–"/>
              <a:defRPr sz="2813">
                <a:solidFill>
                  <a:srgbClr val="000066"/>
                </a:solidFill>
                <a:latin typeface="Arial Rounded MT Bold" panose="020F0704030504030204" pitchFamily="34" charset="0"/>
              </a:defRPr>
            </a:lvl2pPr>
            <a:lvl3pPr marL="1071563" indent="-214313">
              <a:spcBef>
                <a:spcPct val="20000"/>
              </a:spcBef>
              <a:buChar char="•"/>
              <a:defRPr sz="2438">
                <a:solidFill>
                  <a:srgbClr val="000066"/>
                </a:solidFill>
                <a:latin typeface="Arial Rounded MT Bold" panose="020F0704030504030204" pitchFamily="34" charset="0"/>
              </a:defRPr>
            </a:lvl3pPr>
            <a:lvl4pPr marL="1500188" indent="-214313">
              <a:spcBef>
                <a:spcPct val="20000"/>
              </a:spcBef>
              <a:buChar char="–"/>
              <a:defRPr sz="2063">
                <a:solidFill>
                  <a:srgbClr val="000066"/>
                </a:solidFill>
                <a:latin typeface="Arial Rounded MT Bold" panose="020F0704030504030204" pitchFamily="34" charset="0"/>
              </a:defRPr>
            </a:lvl4pPr>
            <a:lvl5pPr marL="1928813" indent="-214313">
              <a:spcBef>
                <a:spcPct val="20000"/>
              </a:spcBef>
              <a:buChar char="»"/>
              <a:defRPr sz="2063">
                <a:solidFill>
                  <a:srgbClr val="000066"/>
                </a:solidFill>
                <a:latin typeface="Arial Rounded MT Bold" panose="020F0704030504030204" pitchFamily="34" charset="0"/>
              </a:defRPr>
            </a:lvl5pPr>
            <a:lvl6pPr marL="2357438" indent="-2143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63">
                <a:solidFill>
                  <a:srgbClr val="000066"/>
                </a:solidFill>
                <a:latin typeface="Arial Rounded MT Bold" panose="020F0704030504030204" pitchFamily="34" charset="0"/>
              </a:defRPr>
            </a:lvl6pPr>
            <a:lvl7pPr marL="2786063" indent="-2143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63">
                <a:solidFill>
                  <a:srgbClr val="000066"/>
                </a:solidFill>
                <a:latin typeface="Arial Rounded MT Bold" panose="020F0704030504030204" pitchFamily="34" charset="0"/>
              </a:defRPr>
            </a:lvl7pPr>
            <a:lvl8pPr marL="3214688" indent="-2143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63">
                <a:solidFill>
                  <a:srgbClr val="000066"/>
                </a:solidFill>
                <a:latin typeface="Arial Rounded MT Bold" panose="020F0704030504030204" pitchFamily="34" charset="0"/>
              </a:defRPr>
            </a:lvl8pPr>
            <a:lvl9pPr marL="3643313" indent="-2143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63">
                <a:solidFill>
                  <a:srgbClr val="000066"/>
                </a:solidFill>
                <a:latin typeface="Arial Rounded MT Bold" panose="020F0704030504030204" pitchFamily="34" charset="0"/>
              </a:defRPr>
            </a:lvl9pPr>
          </a:lstStyle>
          <a:p>
            <a:pPr defTabSz="857250" fontAlgn="base">
              <a:spcBef>
                <a:spcPct val="0"/>
              </a:spcBef>
              <a:spcAft>
                <a:spcPct val="0"/>
              </a:spcAft>
              <a:buNone/>
            </a:pPr>
            <a:fld id="{05728D2B-4715-4745-98FF-095F5EA657EA}" type="slidenum">
              <a:rPr lang="en-CA" altLang="en-US" sz="1313">
                <a:solidFill>
                  <a:srgbClr val="FFFF00"/>
                </a:solidFill>
                <a:latin typeface="Arial" panose="020B0604020202020204" pitchFamily="34" charset="0"/>
              </a:rPr>
              <a:pPr defTabSz="857250" fontAlgn="base">
                <a:spcBef>
                  <a:spcPct val="0"/>
                </a:spcBef>
                <a:spcAft>
                  <a:spcPct val="0"/>
                </a:spcAft>
                <a:buNone/>
              </a:pPr>
              <a:t>10</a:t>
            </a:fld>
            <a:endParaRPr lang="en-CA" altLang="en-US" sz="1313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446466" name="Rectangle 2">
            <a:extLst>
              <a:ext uri="{FF2B5EF4-FFF2-40B4-BE49-F238E27FC236}">
                <a16:creationId xmlns:a16="http://schemas.microsoft.com/office/drawing/2014/main" id="{5BE90C03-5ACB-431A-86EA-9ED667194D2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33849" y="95250"/>
            <a:ext cx="8015883" cy="584895"/>
          </a:xfrm>
        </p:spPr>
        <p:txBody>
          <a:bodyPr/>
          <a:lstStyle/>
          <a:p>
            <a:pPr algn="l" eaLnBrk="1" hangingPunct="1"/>
            <a:r>
              <a:rPr lang="en-US" altLang="en-US" sz="3000"/>
              <a:t>Penelitian Menunjukkan</a:t>
            </a:r>
            <a:r>
              <a:rPr lang="en-US" altLang="en-US" sz="1500"/>
              <a:t>… (Kouzes &amp; Posner, 2007)</a:t>
            </a:r>
            <a:endParaRPr lang="en-GB" altLang="en-US" sz="1500"/>
          </a:p>
        </p:txBody>
      </p:sp>
      <p:graphicFrame>
        <p:nvGraphicFramePr>
          <p:cNvPr id="446467" name="Group 3">
            <a:extLst>
              <a:ext uri="{FF2B5EF4-FFF2-40B4-BE49-F238E27FC236}">
                <a16:creationId xmlns:a16="http://schemas.microsoft.com/office/drawing/2014/main" id="{C1E28384-83C6-4D14-945E-DA884D067F11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885653" y="672704"/>
          <a:ext cx="8015883" cy="6018616"/>
        </p:xfrm>
        <a:graphic>
          <a:graphicData uri="http://schemas.openxmlformats.org/drawingml/2006/table">
            <a:tbl>
              <a:tblPr/>
              <a:tblGrid>
                <a:gridCol w="29438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665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680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695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6801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85782">
                <a:tc rowSpan="2">
                  <a:txBody>
                    <a:bodyPr/>
                    <a:lstStyle/>
                    <a:p>
                      <a:pPr marL="373063" marR="0" lvl="0" indent="-373063" algn="ctr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3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Karakteristik</a:t>
                      </a:r>
                      <a:endParaRPr kumimoji="0" lang="en-GB" sz="1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5725" marR="85725" marT="42863" marB="4286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4">
                  <a:txBody>
                    <a:bodyPr/>
                    <a:lstStyle/>
                    <a:p>
                      <a:pPr marL="373063" marR="0" lvl="0" indent="-373063" algn="ctr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3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Persentase Responden Yang Memilih Masing-Masing Karakteristik</a:t>
                      </a:r>
                      <a:endParaRPr kumimoji="0" lang="en-GB" sz="1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5725" marR="85725" marT="42863" marB="4286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575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73063" marR="0" lvl="0" indent="-373063" algn="ctr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3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2007</a:t>
                      </a:r>
                      <a:endParaRPr kumimoji="0" lang="en-GB" sz="1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5725" marR="85725" marT="42863" marB="4286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73063" marR="0" lvl="0" indent="-373063" algn="ctr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3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2002</a:t>
                      </a:r>
                      <a:endParaRPr kumimoji="0" lang="en-GB" sz="1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5725" marR="85725" marT="42863" marB="4286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73063" marR="0" lvl="0" indent="-373063" algn="ctr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3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1995</a:t>
                      </a:r>
                      <a:endParaRPr kumimoji="0" lang="en-GB" sz="1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5725" marR="85725" marT="42863" marB="4286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73063" marR="0" lvl="0" indent="-373063" algn="ctr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3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1987</a:t>
                      </a:r>
                      <a:endParaRPr kumimoji="0" lang="en-GB" sz="1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5725" marR="85725" marT="42863" marB="4286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2354">
                <a:tc>
                  <a:txBody>
                    <a:bodyPr/>
                    <a:lstStyle/>
                    <a:p>
                      <a:pPr marL="373063" marR="0" lvl="0" indent="-373063" algn="l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Jujur</a:t>
                      </a:r>
                    </a:p>
                  </a:txBody>
                  <a:tcPr marL="84375" marR="84375" marT="16875" marB="1687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73063" marR="0" lvl="0" indent="-373063" algn="ctr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89</a:t>
                      </a:r>
                    </a:p>
                  </a:txBody>
                  <a:tcPr marL="84375" marR="84375" marT="16875" marB="1687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73063" marR="0" lvl="0" indent="-373063" algn="ctr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88</a:t>
                      </a:r>
                    </a:p>
                  </a:txBody>
                  <a:tcPr marL="84375" marR="84375" marT="16875" marB="1687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73063" marR="0" lvl="0" indent="-373063" algn="ctr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88</a:t>
                      </a:r>
                    </a:p>
                  </a:txBody>
                  <a:tcPr marL="84375" marR="84375" marT="16875" marB="1687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73063" marR="0" lvl="0" indent="-373063" algn="ctr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83</a:t>
                      </a:r>
                    </a:p>
                  </a:txBody>
                  <a:tcPr marL="84375" marR="84375" marT="16875" marB="1687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2354">
                <a:tc>
                  <a:txBody>
                    <a:bodyPr/>
                    <a:lstStyle/>
                    <a:p>
                      <a:pPr marL="373063" marR="0" lvl="0" indent="-373063" algn="l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Berpandangan ke depan</a:t>
                      </a:r>
                    </a:p>
                  </a:txBody>
                  <a:tcPr marL="84375" marR="84375" marT="16875" marB="1687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73063" marR="0" lvl="0" indent="-373063" algn="ctr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71</a:t>
                      </a:r>
                    </a:p>
                  </a:txBody>
                  <a:tcPr marL="84375" marR="84375" marT="16875" marB="1687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73063" marR="0" lvl="0" indent="-373063" algn="ctr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71</a:t>
                      </a:r>
                    </a:p>
                  </a:txBody>
                  <a:tcPr marL="84375" marR="84375" marT="16875" marB="1687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73063" marR="0" lvl="0" indent="-373063" algn="ctr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75</a:t>
                      </a:r>
                    </a:p>
                  </a:txBody>
                  <a:tcPr marL="84375" marR="84375" marT="16875" marB="1687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73063" marR="0" lvl="0" indent="-373063" algn="ctr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62</a:t>
                      </a:r>
                    </a:p>
                  </a:txBody>
                  <a:tcPr marL="84375" marR="84375" marT="16875" marB="1687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2354">
                <a:tc>
                  <a:txBody>
                    <a:bodyPr/>
                    <a:lstStyle/>
                    <a:p>
                      <a:pPr marL="373063" marR="0" lvl="0" indent="-373063" algn="l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Menginspirasi</a:t>
                      </a:r>
                    </a:p>
                  </a:txBody>
                  <a:tcPr marL="84375" marR="84375" marT="16875" marB="1687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73063" marR="0" lvl="0" indent="-373063" algn="ctr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69</a:t>
                      </a:r>
                    </a:p>
                  </a:txBody>
                  <a:tcPr marL="84375" marR="84375" marT="16875" marB="1687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73063" marR="0" lvl="0" indent="-373063" algn="ctr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65</a:t>
                      </a:r>
                    </a:p>
                  </a:txBody>
                  <a:tcPr marL="84375" marR="84375" marT="16875" marB="1687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73063" marR="0" lvl="0" indent="-373063" algn="ctr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68</a:t>
                      </a:r>
                    </a:p>
                  </a:txBody>
                  <a:tcPr marL="84375" marR="84375" marT="16875" marB="1687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73063" marR="0" lvl="0" indent="-373063" algn="ctr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58</a:t>
                      </a:r>
                    </a:p>
                  </a:txBody>
                  <a:tcPr marL="84375" marR="84375" marT="16875" marB="1687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2354">
                <a:tc>
                  <a:txBody>
                    <a:bodyPr/>
                    <a:lstStyle/>
                    <a:p>
                      <a:pPr marL="373063" marR="0" lvl="0" indent="-373063" algn="l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Kompeten</a:t>
                      </a:r>
                    </a:p>
                  </a:txBody>
                  <a:tcPr marL="84375" marR="84375" marT="16875" marB="1687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73063" marR="0" lvl="0" indent="-373063" algn="ctr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68</a:t>
                      </a:r>
                    </a:p>
                  </a:txBody>
                  <a:tcPr marL="84375" marR="84375" marT="16875" marB="1687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73063" marR="0" lvl="0" indent="-373063" algn="ctr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66</a:t>
                      </a:r>
                    </a:p>
                  </a:txBody>
                  <a:tcPr marL="84375" marR="84375" marT="16875" marB="1687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73063" marR="0" lvl="0" indent="-373063" algn="ctr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63</a:t>
                      </a:r>
                    </a:p>
                  </a:txBody>
                  <a:tcPr marL="84375" marR="84375" marT="16875" marB="1687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73063" marR="0" lvl="0" indent="-373063" algn="ctr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67</a:t>
                      </a:r>
                    </a:p>
                  </a:txBody>
                  <a:tcPr marL="84375" marR="84375" marT="16875" marB="1687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2354">
                <a:tc>
                  <a:txBody>
                    <a:bodyPr/>
                    <a:lstStyle/>
                    <a:p>
                      <a:pPr marL="373063" marR="0" lvl="0" indent="-373063" algn="l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Cerdas</a:t>
                      </a:r>
                    </a:p>
                  </a:txBody>
                  <a:tcPr marL="84375" marR="84375" marT="16875" marB="1687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73063" marR="0" lvl="0" indent="-373063" algn="ctr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48</a:t>
                      </a:r>
                    </a:p>
                  </a:txBody>
                  <a:tcPr marL="84375" marR="84375" marT="16875" marB="1687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73063" marR="0" lvl="0" indent="-373063" algn="ctr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47</a:t>
                      </a:r>
                    </a:p>
                  </a:txBody>
                  <a:tcPr marL="84375" marR="84375" marT="16875" marB="1687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73063" marR="0" lvl="0" indent="-373063" algn="ctr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40</a:t>
                      </a:r>
                    </a:p>
                  </a:txBody>
                  <a:tcPr marL="84375" marR="84375" marT="16875" marB="1687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73063" marR="0" lvl="0" indent="-373063" algn="ctr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43</a:t>
                      </a:r>
                    </a:p>
                  </a:txBody>
                  <a:tcPr marL="84375" marR="84375" marT="16875" marB="1687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2354">
                <a:tc>
                  <a:txBody>
                    <a:bodyPr/>
                    <a:lstStyle/>
                    <a:p>
                      <a:pPr marL="373063" marR="0" lvl="0" indent="-373063" algn="l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Berfikiran terbuka</a:t>
                      </a:r>
                    </a:p>
                  </a:txBody>
                  <a:tcPr marL="84375" marR="84375" marT="16875" marB="1687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73063" marR="0" lvl="0" indent="-373063" algn="ctr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39</a:t>
                      </a:r>
                    </a:p>
                  </a:txBody>
                  <a:tcPr marL="84375" marR="84375" marT="16875" marB="1687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73063" marR="0" lvl="0" indent="-373063" algn="ctr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42</a:t>
                      </a:r>
                    </a:p>
                  </a:txBody>
                  <a:tcPr marL="84375" marR="84375" marT="16875" marB="1687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73063" marR="0" lvl="0" indent="-373063" algn="ctr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49</a:t>
                      </a:r>
                    </a:p>
                  </a:txBody>
                  <a:tcPr marL="84375" marR="84375" marT="16875" marB="1687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73063" marR="0" lvl="0" indent="-373063" algn="ctr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40</a:t>
                      </a:r>
                    </a:p>
                  </a:txBody>
                  <a:tcPr marL="84375" marR="84375" marT="16875" marB="1687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2354">
                <a:tc>
                  <a:txBody>
                    <a:bodyPr/>
                    <a:lstStyle/>
                    <a:p>
                      <a:pPr marL="373063" marR="0" lvl="0" indent="-373063" algn="l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Sederhana</a:t>
                      </a:r>
                    </a:p>
                  </a:txBody>
                  <a:tcPr marL="84375" marR="84375" marT="16875" marB="1687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73063" marR="0" lvl="0" indent="-373063" algn="ctr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36</a:t>
                      </a:r>
                    </a:p>
                  </a:txBody>
                  <a:tcPr marL="84375" marR="84375" marT="16875" marB="1687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73063" marR="0" lvl="0" indent="-373063" algn="ctr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34</a:t>
                      </a:r>
                    </a:p>
                  </a:txBody>
                  <a:tcPr marL="84375" marR="84375" marT="16875" marB="1687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73063" marR="0" lvl="0" indent="-373063" algn="ctr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33</a:t>
                      </a:r>
                    </a:p>
                  </a:txBody>
                  <a:tcPr marL="84375" marR="84375" marT="16875" marB="1687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73063" marR="0" lvl="0" indent="-373063" algn="ctr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34</a:t>
                      </a:r>
                    </a:p>
                  </a:txBody>
                  <a:tcPr marL="84375" marR="84375" marT="16875" marB="1687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2354">
                <a:tc>
                  <a:txBody>
                    <a:bodyPr/>
                    <a:lstStyle/>
                    <a:p>
                      <a:pPr marL="373063" marR="0" lvl="0" indent="-373063" algn="l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Berpandangan luas</a:t>
                      </a:r>
                    </a:p>
                  </a:txBody>
                  <a:tcPr marL="84375" marR="84375" marT="16875" marB="1687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73063" marR="0" lvl="0" indent="-373063" algn="ctr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35</a:t>
                      </a:r>
                    </a:p>
                  </a:txBody>
                  <a:tcPr marL="84375" marR="84375" marT="16875" marB="1687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73063" marR="0" lvl="0" indent="-373063" algn="ctr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40</a:t>
                      </a:r>
                    </a:p>
                  </a:txBody>
                  <a:tcPr marL="84375" marR="84375" marT="16875" marB="1687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73063" marR="0" lvl="0" indent="-373063" algn="ctr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40</a:t>
                      </a:r>
                    </a:p>
                  </a:txBody>
                  <a:tcPr marL="84375" marR="84375" marT="16875" marB="1687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73063" marR="0" lvl="0" indent="-373063" algn="ctr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37</a:t>
                      </a:r>
                    </a:p>
                  </a:txBody>
                  <a:tcPr marL="84375" marR="84375" marT="16875" marB="1687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62354">
                <a:tc>
                  <a:txBody>
                    <a:bodyPr/>
                    <a:lstStyle/>
                    <a:p>
                      <a:pPr marL="373063" marR="0" lvl="0" indent="-373063" algn="l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Suportif </a:t>
                      </a:r>
                    </a:p>
                  </a:txBody>
                  <a:tcPr marL="84375" marR="84375" marT="16875" marB="1687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73063" marR="0" lvl="0" indent="-373063" algn="ctr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35</a:t>
                      </a:r>
                    </a:p>
                  </a:txBody>
                  <a:tcPr marL="84375" marR="84375" marT="16875" marB="1687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73063" marR="0" lvl="0" indent="-373063" algn="ctr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35</a:t>
                      </a:r>
                    </a:p>
                  </a:txBody>
                  <a:tcPr marL="84375" marR="84375" marT="16875" marB="1687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73063" marR="0" lvl="0" indent="-373063" algn="ctr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41</a:t>
                      </a:r>
                    </a:p>
                  </a:txBody>
                  <a:tcPr marL="84375" marR="84375" marT="16875" marB="1687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73063" marR="0" lvl="0" indent="-373063" algn="ctr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32</a:t>
                      </a:r>
                    </a:p>
                  </a:txBody>
                  <a:tcPr marL="84375" marR="84375" marT="16875" marB="1687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62354">
                <a:tc>
                  <a:txBody>
                    <a:bodyPr/>
                    <a:lstStyle/>
                    <a:p>
                      <a:pPr marL="373063" marR="0" lvl="0" indent="-373063" algn="l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Dapat diandalkan</a:t>
                      </a:r>
                    </a:p>
                  </a:txBody>
                  <a:tcPr marL="84375" marR="84375" marT="16875" marB="1687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73063" marR="0" lvl="0" indent="-373063" algn="ctr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34</a:t>
                      </a:r>
                    </a:p>
                  </a:txBody>
                  <a:tcPr marL="84375" marR="84375" marT="16875" marB="1687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73063" marR="0" lvl="0" indent="-373063" algn="ctr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33</a:t>
                      </a:r>
                    </a:p>
                  </a:txBody>
                  <a:tcPr marL="84375" marR="84375" marT="16875" marB="1687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73063" marR="0" lvl="0" indent="-373063" algn="ctr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32</a:t>
                      </a:r>
                    </a:p>
                  </a:txBody>
                  <a:tcPr marL="84375" marR="84375" marT="16875" marB="1687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73063" marR="0" lvl="0" indent="-373063" algn="ctr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33</a:t>
                      </a:r>
                    </a:p>
                  </a:txBody>
                  <a:tcPr marL="84375" marR="84375" marT="16875" marB="1687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62354">
                <a:tc>
                  <a:txBody>
                    <a:bodyPr/>
                    <a:lstStyle/>
                    <a:p>
                      <a:pPr marL="373063" marR="0" lvl="0" indent="-373063" algn="l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Kooperatif</a:t>
                      </a:r>
                    </a:p>
                  </a:txBody>
                  <a:tcPr marL="84375" marR="84375" marT="16875" marB="1687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73063" marR="0" lvl="0" indent="-373063" algn="ctr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25</a:t>
                      </a:r>
                    </a:p>
                  </a:txBody>
                  <a:tcPr marL="84375" marR="84375" marT="16875" marB="1687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73063" marR="0" lvl="0" indent="-373063" algn="ctr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28</a:t>
                      </a:r>
                    </a:p>
                  </a:txBody>
                  <a:tcPr marL="84375" marR="84375" marT="16875" marB="1687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73063" marR="0" lvl="0" indent="-373063" algn="ctr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28</a:t>
                      </a:r>
                    </a:p>
                  </a:txBody>
                  <a:tcPr marL="84375" marR="84375" marT="16875" marB="1687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73063" marR="0" lvl="0" indent="-373063" algn="ctr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25</a:t>
                      </a:r>
                    </a:p>
                  </a:txBody>
                  <a:tcPr marL="84375" marR="84375" marT="16875" marB="1687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62354">
                <a:tc>
                  <a:txBody>
                    <a:bodyPr/>
                    <a:lstStyle/>
                    <a:p>
                      <a:pPr marL="373063" marR="0" lvl="0" indent="-373063" algn="l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Tegas</a:t>
                      </a:r>
                    </a:p>
                  </a:txBody>
                  <a:tcPr marL="84375" marR="84375" marT="16875" marB="1687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73063" marR="0" lvl="0" indent="-373063" algn="ctr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25</a:t>
                      </a:r>
                    </a:p>
                  </a:txBody>
                  <a:tcPr marL="84375" marR="84375" marT="16875" marB="1687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73063" marR="0" lvl="0" indent="-373063" algn="ctr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20</a:t>
                      </a:r>
                    </a:p>
                  </a:txBody>
                  <a:tcPr marL="84375" marR="84375" marT="16875" marB="1687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73063" marR="0" lvl="0" indent="-373063" algn="ctr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29</a:t>
                      </a:r>
                    </a:p>
                  </a:txBody>
                  <a:tcPr marL="84375" marR="84375" marT="16875" marB="1687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73063" marR="0" lvl="0" indent="-373063" algn="ctr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27</a:t>
                      </a:r>
                    </a:p>
                  </a:txBody>
                  <a:tcPr marL="84375" marR="84375" marT="16875" marB="1687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62354">
                <a:tc>
                  <a:txBody>
                    <a:bodyPr/>
                    <a:lstStyle/>
                    <a:p>
                      <a:pPr marL="373063" marR="0" lvl="0" indent="-373063" algn="l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Berpendirian kuat</a:t>
                      </a:r>
                    </a:p>
                  </a:txBody>
                  <a:tcPr marL="84375" marR="84375" marT="16875" marB="1687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73063" marR="0" lvl="0" indent="-373063" algn="ctr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25</a:t>
                      </a:r>
                    </a:p>
                  </a:txBody>
                  <a:tcPr marL="84375" marR="84375" marT="16875" marB="1687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73063" marR="0" lvl="0" indent="-373063" algn="ctr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23</a:t>
                      </a:r>
                    </a:p>
                  </a:txBody>
                  <a:tcPr marL="84375" marR="84375" marT="16875" marB="1687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73063" marR="0" lvl="0" indent="-373063" algn="ctr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17</a:t>
                      </a:r>
                    </a:p>
                  </a:txBody>
                  <a:tcPr marL="84375" marR="84375" marT="16875" marB="1687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73063" marR="0" lvl="0" indent="-373063" algn="ctr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17</a:t>
                      </a:r>
                    </a:p>
                  </a:txBody>
                  <a:tcPr marL="84375" marR="84375" marT="16875" marB="1687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62354">
                <a:tc>
                  <a:txBody>
                    <a:bodyPr/>
                    <a:lstStyle/>
                    <a:p>
                      <a:pPr marL="373063" marR="0" lvl="0" indent="-373063" algn="l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Peduli</a:t>
                      </a:r>
                    </a:p>
                  </a:txBody>
                  <a:tcPr marL="84375" marR="84375" marT="16875" marB="1687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73063" marR="0" lvl="0" indent="-373063" algn="ctr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22</a:t>
                      </a:r>
                    </a:p>
                  </a:txBody>
                  <a:tcPr marL="84375" marR="84375" marT="16875" marB="1687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73063" marR="0" lvl="0" indent="-373063" algn="ctr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20</a:t>
                      </a:r>
                    </a:p>
                  </a:txBody>
                  <a:tcPr marL="84375" marR="84375" marT="16875" marB="1687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73063" marR="0" lvl="0" indent="-373063" algn="ctr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23</a:t>
                      </a:r>
                    </a:p>
                  </a:txBody>
                  <a:tcPr marL="84375" marR="84375" marT="16875" marB="1687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73063" marR="0" lvl="0" indent="-373063" algn="ctr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26</a:t>
                      </a:r>
                    </a:p>
                  </a:txBody>
                  <a:tcPr marL="84375" marR="84375" marT="16875" marB="1687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62354">
                <a:tc>
                  <a:txBody>
                    <a:bodyPr/>
                    <a:lstStyle/>
                    <a:p>
                      <a:pPr marL="373063" marR="0" lvl="0" indent="-373063" algn="l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Imajinatif</a:t>
                      </a:r>
                    </a:p>
                  </a:txBody>
                  <a:tcPr marL="84375" marR="84375" marT="16875" marB="1687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73063" marR="0" lvl="0" indent="-373063" algn="ctr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17</a:t>
                      </a:r>
                    </a:p>
                  </a:txBody>
                  <a:tcPr marL="84375" marR="84375" marT="16875" marB="1687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73063" marR="0" lvl="0" indent="-373063" algn="ctr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23</a:t>
                      </a:r>
                    </a:p>
                  </a:txBody>
                  <a:tcPr marL="84375" marR="84375" marT="16875" marB="1687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73063" marR="0" lvl="0" indent="-373063" algn="ctr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28</a:t>
                      </a:r>
                    </a:p>
                  </a:txBody>
                  <a:tcPr marL="84375" marR="84375" marT="16875" marB="1687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73063" marR="0" lvl="0" indent="-373063" algn="ctr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34</a:t>
                      </a:r>
                    </a:p>
                  </a:txBody>
                  <a:tcPr marL="84375" marR="84375" marT="16875" marB="1687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62354">
                <a:tc>
                  <a:txBody>
                    <a:bodyPr/>
                    <a:lstStyle/>
                    <a:p>
                      <a:pPr marL="373063" marR="0" lvl="0" indent="-373063" algn="l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Matang</a:t>
                      </a:r>
                    </a:p>
                  </a:txBody>
                  <a:tcPr marL="84375" marR="84375" marT="16875" marB="1687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73063" marR="0" lvl="0" indent="-373063" algn="ctr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15</a:t>
                      </a:r>
                    </a:p>
                  </a:txBody>
                  <a:tcPr marL="84375" marR="84375" marT="16875" marB="1687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73063" marR="0" lvl="0" indent="-373063" algn="ctr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21</a:t>
                      </a:r>
                    </a:p>
                  </a:txBody>
                  <a:tcPr marL="84375" marR="84375" marT="16875" marB="1687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73063" marR="0" lvl="0" indent="-373063" algn="ctr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13</a:t>
                      </a:r>
                    </a:p>
                  </a:txBody>
                  <a:tcPr marL="84375" marR="84375" marT="16875" marB="1687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73063" marR="0" lvl="0" indent="-373063" algn="ctr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23</a:t>
                      </a:r>
                    </a:p>
                  </a:txBody>
                  <a:tcPr marL="84375" marR="84375" marT="16875" marB="1687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62354">
                <a:tc>
                  <a:txBody>
                    <a:bodyPr/>
                    <a:lstStyle/>
                    <a:p>
                      <a:pPr marL="373063" marR="0" lvl="0" indent="-373063" algn="l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Ambisius</a:t>
                      </a:r>
                    </a:p>
                  </a:txBody>
                  <a:tcPr marL="84375" marR="84375" marT="16875" marB="1687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73063" marR="0" lvl="0" indent="-373063" algn="ctr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16</a:t>
                      </a:r>
                    </a:p>
                  </a:txBody>
                  <a:tcPr marL="84375" marR="84375" marT="16875" marB="1687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73063" marR="0" lvl="0" indent="-373063" algn="ctr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17</a:t>
                      </a:r>
                    </a:p>
                  </a:txBody>
                  <a:tcPr marL="84375" marR="84375" marT="16875" marB="1687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73063" marR="0" lvl="0" indent="-373063" algn="ctr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13</a:t>
                      </a:r>
                    </a:p>
                  </a:txBody>
                  <a:tcPr marL="84375" marR="84375" marT="16875" marB="1687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73063" marR="0" lvl="0" indent="-373063" algn="ctr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21</a:t>
                      </a:r>
                    </a:p>
                  </a:txBody>
                  <a:tcPr marL="84375" marR="84375" marT="16875" marB="1687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62354">
                <a:tc>
                  <a:txBody>
                    <a:bodyPr/>
                    <a:lstStyle/>
                    <a:p>
                      <a:pPr marL="373063" marR="0" lvl="0" indent="-373063" algn="l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Loyal</a:t>
                      </a:r>
                    </a:p>
                  </a:txBody>
                  <a:tcPr marL="84375" marR="84375" marT="16875" marB="1687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73063" marR="0" lvl="0" indent="-373063" algn="ctr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18</a:t>
                      </a:r>
                    </a:p>
                  </a:txBody>
                  <a:tcPr marL="84375" marR="84375" marT="16875" marB="1687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73063" marR="0" lvl="0" indent="-373063" algn="ctr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14</a:t>
                      </a:r>
                    </a:p>
                  </a:txBody>
                  <a:tcPr marL="84375" marR="84375" marT="16875" marB="1687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73063" marR="0" lvl="0" indent="-373063" algn="ctr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11</a:t>
                      </a:r>
                    </a:p>
                  </a:txBody>
                  <a:tcPr marL="84375" marR="84375" marT="16875" marB="1687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73063" marR="0" lvl="0" indent="-373063" algn="ctr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11</a:t>
                      </a:r>
                    </a:p>
                  </a:txBody>
                  <a:tcPr marL="84375" marR="84375" marT="16875" marB="1687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62354">
                <a:tc>
                  <a:txBody>
                    <a:bodyPr/>
                    <a:lstStyle/>
                    <a:p>
                      <a:pPr marL="373063" marR="0" lvl="0" indent="-373063" algn="l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Mengendalikan diri</a:t>
                      </a:r>
                    </a:p>
                  </a:txBody>
                  <a:tcPr marL="84375" marR="84375" marT="16875" marB="1687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73063" marR="0" lvl="0" indent="-373063" algn="ctr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10</a:t>
                      </a:r>
                    </a:p>
                  </a:txBody>
                  <a:tcPr marL="84375" marR="84375" marT="16875" marB="1687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73063" marR="0" lvl="0" indent="-373063" algn="ctr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8</a:t>
                      </a:r>
                    </a:p>
                  </a:txBody>
                  <a:tcPr marL="84375" marR="84375" marT="16875" marB="1687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73063" marR="0" lvl="0" indent="-373063" algn="ctr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</a:t>
                      </a:r>
                    </a:p>
                  </a:txBody>
                  <a:tcPr marL="84375" marR="84375" marT="16875" marB="1687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73063" marR="0" lvl="0" indent="-373063" algn="ctr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13</a:t>
                      </a:r>
                    </a:p>
                  </a:txBody>
                  <a:tcPr marL="84375" marR="84375" marT="16875" marB="1687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62354">
                <a:tc>
                  <a:txBody>
                    <a:bodyPr/>
                    <a:lstStyle/>
                    <a:p>
                      <a:pPr marL="373063" marR="0" lvl="0" indent="-373063" algn="l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Mandiri</a:t>
                      </a:r>
                    </a:p>
                  </a:txBody>
                  <a:tcPr marL="84375" marR="84375" marT="16875" marB="1687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73063" marR="0" lvl="0" indent="-373063" algn="ctr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</a:t>
                      </a:r>
                    </a:p>
                  </a:txBody>
                  <a:tcPr marL="84375" marR="84375" marT="16875" marB="1687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73063" marR="0" lvl="0" indent="-373063" algn="ctr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6</a:t>
                      </a:r>
                    </a:p>
                  </a:txBody>
                  <a:tcPr marL="84375" marR="84375" marT="16875" marB="1687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73063" marR="0" lvl="0" indent="-373063" algn="ctr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</a:t>
                      </a:r>
                    </a:p>
                  </a:txBody>
                  <a:tcPr marL="84375" marR="84375" marT="16875" marB="1687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73063" marR="0" lvl="0" indent="-373063" algn="ctr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10</a:t>
                      </a:r>
                    </a:p>
                  </a:txBody>
                  <a:tcPr marL="84375" marR="84375" marT="16875" marB="1687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</a:tbl>
          </a:graphicData>
        </a:graphic>
      </p:graphicFrame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46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46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646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Number Placeholder 2">
            <a:extLst>
              <a:ext uri="{FF2B5EF4-FFF2-40B4-BE49-F238E27FC236}">
                <a16:creationId xmlns:a16="http://schemas.microsoft.com/office/drawing/2014/main" id="{F1A01AD1-6DD9-4D39-AE2E-C4AA9A75C3B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4031">
                <a:solidFill>
                  <a:srgbClr val="000066"/>
                </a:solidFill>
                <a:latin typeface="Arial Rounded MT Bold" panose="020F0704030504030204" pitchFamily="34" charset="0"/>
              </a:defRPr>
            </a:lvl1pPr>
            <a:lvl2pPr marL="696516" indent="-267891">
              <a:spcBef>
                <a:spcPct val="20000"/>
              </a:spcBef>
              <a:buChar char="–"/>
              <a:defRPr sz="2813">
                <a:solidFill>
                  <a:srgbClr val="000066"/>
                </a:solidFill>
                <a:latin typeface="Arial Rounded MT Bold" panose="020F0704030504030204" pitchFamily="34" charset="0"/>
              </a:defRPr>
            </a:lvl2pPr>
            <a:lvl3pPr marL="1071563" indent="-214313">
              <a:spcBef>
                <a:spcPct val="20000"/>
              </a:spcBef>
              <a:buChar char="•"/>
              <a:defRPr sz="2438">
                <a:solidFill>
                  <a:srgbClr val="000066"/>
                </a:solidFill>
                <a:latin typeface="Arial Rounded MT Bold" panose="020F0704030504030204" pitchFamily="34" charset="0"/>
              </a:defRPr>
            </a:lvl3pPr>
            <a:lvl4pPr marL="1500188" indent="-214313">
              <a:spcBef>
                <a:spcPct val="20000"/>
              </a:spcBef>
              <a:buChar char="–"/>
              <a:defRPr sz="2063">
                <a:solidFill>
                  <a:srgbClr val="000066"/>
                </a:solidFill>
                <a:latin typeface="Arial Rounded MT Bold" panose="020F0704030504030204" pitchFamily="34" charset="0"/>
              </a:defRPr>
            </a:lvl4pPr>
            <a:lvl5pPr marL="1928813" indent="-214313">
              <a:spcBef>
                <a:spcPct val="20000"/>
              </a:spcBef>
              <a:buChar char="»"/>
              <a:defRPr sz="2063">
                <a:solidFill>
                  <a:srgbClr val="000066"/>
                </a:solidFill>
                <a:latin typeface="Arial Rounded MT Bold" panose="020F0704030504030204" pitchFamily="34" charset="0"/>
              </a:defRPr>
            </a:lvl5pPr>
            <a:lvl6pPr marL="2357438" indent="-2143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63">
                <a:solidFill>
                  <a:srgbClr val="000066"/>
                </a:solidFill>
                <a:latin typeface="Arial Rounded MT Bold" panose="020F0704030504030204" pitchFamily="34" charset="0"/>
              </a:defRPr>
            </a:lvl6pPr>
            <a:lvl7pPr marL="2786063" indent="-2143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63">
                <a:solidFill>
                  <a:srgbClr val="000066"/>
                </a:solidFill>
                <a:latin typeface="Arial Rounded MT Bold" panose="020F0704030504030204" pitchFamily="34" charset="0"/>
              </a:defRPr>
            </a:lvl7pPr>
            <a:lvl8pPr marL="3214688" indent="-2143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63">
                <a:solidFill>
                  <a:srgbClr val="000066"/>
                </a:solidFill>
                <a:latin typeface="Arial Rounded MT Bold" panose="020F0704030504030204" pitchFamily="34" charset="0"/>
              </a:defRPr>
            </a:lvl8pPr>
            <a:lvl9pPr marL="3643313" indent="-2143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63">
                <a:solidFill>
                  <a:srgbClr val="000066"/>
                </a:solidFill>
                <a:latin typeface="Arial Rounded MT Bold" panose="020F0704030504030204" pitchFamily="34" charset="0"/>
              </a:defRPr>
            </a:lvl9pPr>
          </a:lstStyle>
          <a:p>
            <a:pPr defTabSz="857250" fontAlgn="base">
              <a:spcBef>
                <a:spcPct val="0"/>
              </a:spcBef>
              <a:spcAft>
                <a:spcPct val="0"/>
              </a:spcAft>
              <a:buNone/>
            </a:pPr>
            <a:fld id="{B80CAB88-3966-4292-9CAE-33C22D255BFE}" type="slidenum">
              <a:rPr lang="en-CA" altLang="en-US" sz="1313">
                <a:solidFill>
                  <a:srgbClr val="FFFF00"/>
                </a:solidFill>
                <a:latin typeface="Arial" panose="020B0604020202020204" pitchFamily="34" charset="0"/>
              </a:rPr>
              <a:pPr defTabSz="857250" fontAlgn="base">
                <a:spcBef>
                  <a:spcPct val="0"/>
                </a:spcBef>
                <a:spcAft>
                  <a:spcPct val="0"/>
                </a:spcAft>
                <a:buNone/>
              </a:pPr>
              <a:t>11</a:t>
            </a:fld>
            <a:endParaRPr lang="en-CA" altLang="en-US" sz="1313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12291" name="Rectangle 2">
            <a:extLst>
              <a:ext uri="{FF2B5EF4-FFF2-40B4-BE49-F238E27FC236}">
                <a16:creationId xmlns:a16="http://schemas.microsoft.com/office/drawing/2014/main" id="{D098246A-059A-463C-B070-0B68E120FF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8599" y="436067"/>
            <a:ext cx="8478738" cy="1143000"/>
          </a:xfrm>
          <a:prstGeom prst="rect">
            <a:avLst/>
          </a:prstGeom>
          <a:noFill/>
          <a:ln>
            <a:noFill/>
          </a:ln>
          <a:effectLst>
            <a:outerShdw dist="45791" dir="7421404" algn="ctr" rotWithShape="0">
              <a:srgbClr val="000066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3071" tIns="46536" rIns="93071" bIns="46536" anchor="ctr"/>
          <a:lstStyle>
            <a:lvl1pPr defTabSz="992188">
              <a:spcBef>
                <a:spcPct val="20000"/>
              </a:spcBef>
              <a:buChar char="•"/>
              <a:defRPr sz="4300">
                <a:solidFill>
                  <a:srgbClr val="000066"/>
                </a:solidFill>
                <a:latin typeface="Arial Rounded MT Bold" panose="020F0704030504030204" pitchFamily="34" charset="0"/>
              </a:defRPr>
            </a:lvl1pPr>
            <a:lvl2pPr marL="742950" indent="-285750" defTabSz="992188">
              <a:spcBef>
                <a:spcPct val="20000"/>
              </a:spcBef>
              <a:buChar char="–"/>
              <a:defRPr sz="3000">
                <a:solidFill>
                  <a:srgbClr val="000066"/>
                </a:solidFill>
                <a:latin typeface="Arial Rounded MT Bold" panose="020F0704030504030204" pitchFamily="34" charset="0"/>
              </a:defRPr>
            </a:lvl2pPr>
            <a:lvl3pPr marL="1143000" indent="-228600" defTabSz="992188">
              <a:spcBef>
                <a:spcPct val="20000"/>
              </a:spcBef>
              <a:buChar char="•"/>
              <a:defRPr sz="2600">
                <a:solidFill>
                  <a:srgbClr val="000066"/>
                </a:solidFill>
                <a:latin typeface="Arial Rounded MT Bold" panose="020F0704030504030204" pitchFamily="34" charset="0"/>
              </a:defRPr>
            </a:lvl3pPr>
            <a:lvl4pPr marL="1600200" indent="-228600" defTabSz="992188">
              <a:spcBef>
                <a:spcPct val="20000"/>
              </a:spcBef>
              <a:buChar char="–"/>
              <a:defRPr sz="2200">
                <a:solidFill>
                  <a:srgbClr val="000066"/>
                </a:solidFill>
                <a:latin typeface="Arial Rounded MT Bold" panose="020F0704030504030204" pitchFamily="34" charset="0"/>
              </a:defRPr>
            </a:lvl4pPr>
            <a:lvl5pPr marL="2057400" indent="-228600" defTabSz="992188">
              <a:spcBef>
                <a:spcPct val="20000"/>
              </a:spcBef>
              <a:buChar char="»"/>
              <a:defRPr sz="2200">
                <a:solidFill>
                  <a:srgbClr val="000066"/>
                </a:solidFill>
                <a:latin typeface="Arial Rounded MT Bold" panose="020F0704030504030204" pitchFamily="34" charset="0"/>
              </a:defRPr>
            </a:lvl5pPr>
            <a:lvl6pPr marL="2514600" indent="-228600" defTabSz="9921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Arial Rounded MT Bold" panose="020F0704030504030204" pitchFamily="34" charset="0"/>
              </a:defRPr>
            </a:lvl6pPr>
            <a:lvl7pPr marL="2971800" indent="-228600" defTabSz="9921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Arial Rounded MT Bold" panose="020F0704030504030204" pitchFamily="34" charset="0"/>
              </a:defRPr>
            </a:lvl7pPr>
            <a:lvl8pPr marL="3429000" indent="-228600" defTabSz="9921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Arial Rounded MT Bold" panose="020F0704030504030204" pitchFamily="34" charset="0"/>
              </a:defRPr>
            </a:lvl8pPr>
            <a:lvl9pPr marL="3886200" indent="-228600" defTabSz="9921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Arial Rounded MT Bold" panose="020F0704030504030204" pitchFamily="34" charset="0"/>
              </a:defRPr>
            </a:lvl9pPr>
          </a:lstStyle>
          <a:p>
            <a:pPr defTabSz="930176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4500">
                <a:solidFill>
                  <a:srgbClr val="FFCC99"/>
                </a:solidFill>
              </a:rPr>
              <a:t>4 Karakteristik Yang Paling Diinginkan…</a:t>
            </a:r>
          </a:p>
        </p:txBody>
      </p:sp>
      <p:sp>
        <p:nvSpPr>
          <p:cNvPr id="447491" name="Rectangle 3">
            <a:extLst>
              <a:ext uri="{FF2B5EF4-FFF2-40B4-BE49-F238E27FC236}">
                <a16:creationId xmlns:a16="http://schemas.microsoft.com/office/drawing/2014/main" id="{14CF5531-5F9E-4F3B-942F-2EA3E04DC0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58926" y="2293442"/>
            <a:ext cx="8030766" cy="4115097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FFCC99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3071" tIns="46536" rIns="93071" bIns="46536"/>
          <a:lstStyle>
            <a:lvl1pPr marL="373063" indent="-373063" defTabSz="992188">
              <a:spcBef>
                <a:spcPct val="20000"/>
              </a:spcBef>
              <a:buChar char="•"/>
              <a:defRPr sz="4300">
                <a:solidFill>
                  <a:srgbClr val="000066"/>
                </a:solidFill>
                <a:latin typeface="Arial Rounded MT Bold" panose="020F0704030504030204" pitchFamily="34" charset="0"/>
              </a:defRPr>
            </a:lvl1pPr>
            <a:lvl2pPr marL="742950" indent="-285750" defTabSz="992188">
              <a:spcBef>
                <a:spcPct val="20000"/>
              </a:spcBef>
              <a:buChar char="–"/>
              <a:defRPr sz="3000">
                <a:solidFill>
                  <a:srgbClr val="000066"/>
                </a:solidFill>
                <a:latin typeface="Arial Rounded MT Bold" panose="020F0704030504030204" pitchFamily="34" charset="0"/>
              </a:defRPr>
            </a:lvl2pPr>
            <a:lvl3pPr marL="1143000" indent="-228600" defTabSz="992188">
              <a:spcBef>
                <a:spcPct val="20000"/>
              </a:spcBef>
              <a:buChar char="•"/>
              <a:defRPr sz="2600">
                <a:solidFill>
                  <a:srgbClr val="000066"/>
                </a:solidFill>
                <a:latin typeface="Arial Rounded MT Bold" panose="020F0704030504030204" pitchFamily="34" charset="0"/>
              </a:defRPr>
            </a:lvl3pPr>
            <a:lvl4pPr marL="1600200" indent="-228600" defTabSz="992188">
              <a:spcBef>
                <a:spcPct val="20000"/>
              </a:spcBef>
              <a:buChar char="–"/>
              <a:defRPr sz="2200">
                <a:solidFill>
                  <a:srgbClr val="000066"/>
                </a:solidFill>
                <a:latin typeface="Arial Rounded MT Bold" panose="020F0704030504030204" pitchFamily="34" charset="0"/>
              </a:defRPr>
            </a:lvl4pPr>
            <a:lvl5pPr marL="2057400" indent="-228600" defTabSz="992188">
              <a:spcBef>
                <a:spcPct val="20000"/>
              </a:spcBef>
              <a:buChar char="»"/>
              <a:defRPr sz="2200">
                <a:solidFill>
                  <a:srgbClr val="000066"/>
                </a:solidFill>
                <a:latin typeface="Arial Rounded MT Bold" panose="020F0704030504030204" pitchFamily="34" charset="0"/>
              </a:defRPr>
            </a:lvl5pPr>
            <a:lvl6pPr marL="2514600" indent="-228600" defTabSz="9921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Arial Rounded MT Bold" panose="020F0704030504030204" pitchFamily="34" charset="0"/>
              </a:defRPr>
            </a:lvl6pPr>
            <a:lvl7pPr marL="2971800" indent="-228600" defTabSz="9921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Arial Rounded MT Bold" panose="020F0704030504030204" pitchFamily="34" charset="0"/>
              </a:defRPr>
            </a:lvl7pPr>
            <a:lvl8pPr marL="3429000" indent="-228600" defTabSz="9921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Arial Rounded MT Bold" panose="020F0704030504030204" pitchFamily="34" charset="0"/>
              </a:defRPr>
            </a:lvl8pPr>
            <a:lvl9pPr marL="3886200" indent="-228600" defTabSz="9921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Arial Rounded MT Bold" panose="020F0704030504030204" pitchFamily="34" charset="0"/>
              </a:defRPr>
            </a:lvl9pPr>
          </a:lstStyle>
          <a:p>
            <a:pPr marL="349747" indent="-349747" defTabSz="930176" fontAlgn="base">
              <a:spcBef>
                <a:spcPct val="45000"/>
              </a:spcBef>
              <a:spcAft>
                <a:spcPct val="0"/>
              </a:spcAft>
            </a:pPr>
            <a:r>
              <a:rPr lang="en-US" altLang="en-US" sz="4031"/>
              <a:t>Jujur (</a:t>
            </a:r>
            <a:r>
              <a:rPr lang="en-US" altLang="en-US" sz="4031" i="1"/>
              <a:t>Honest</a:t>
            </a:r>
            <a:r>
              <a:rPr lang="en-US" altLang="en-US" sz="4031"/>
              <a:t>)</a:t>
            </a:r>
          </a:p>
          <a:p>
            <a:pPr marL="349747" indent="-349747" defTabSz="930176" fontAlgn="base">
              <a:spcBef>
                <a:spcPct val="45000"/>
              </a:spcBef>
              <a:spcAft>
                <a:spcPct val="0"/>
              </a:spcAft>
            </a:pPr>
            <a:r>
              <a:rPr lang="en-US" altLang="en-US" sz="4031"/>
              <a:t>Berpandangan ke depan (</a:t>
            </a:r>
            <a:r>
              <a:rPr lang="en-US" altLang="en-US" sz="4031" i="1"/>
              <a:t>Forward-looking</a:t>
            </a:r>
            <a:r>
              <a:rPr lang="en-US" altLang="en-US" sz="4031"/>
              <a:t>)</a:t>
            </a:r>
          </a:p>
          <a:p>
            <a:pPr marL="349747" indent="-349747" defTabSz="930176" fontAlgn="base">
              <a:spcBef>
                <a:spcPct val="45000"/>
              </a:spcBef>
              <a:spcAft>
                <a:spcPct val="0"/>
              </a:spcAft>
            </a:pPr>
            <a:r>
              <a:rPr lang="en-US" altLang="en-US" sz="4031"/>
              <a:t>Menginspirasi (</a:t>
            </a:r>
            <a:r>
              <a:rPr lang="en-US" altLang="en-US" sz="4031" i="1"/>
              <a:t>Inspiring</a:t>
            </a:r>
            <a:r>
              <a:rPr lang="en-US" altLang="en-US" sz="4031"/>
              <a:t>)</a:t>
            </a:r>
          </a:p>
          <a:p>
            <a:pPr marL="349747" indent="-349747" defTabSz="930176" fontAlgn="base">
              <a:spcBef>
                <a:spcPct val="45000"/>
              </a:spcBef>
              <a:spcAft>
                <a:spcPct val="0"/>
              </a:spcAft>
            </a:pPr>
            <a:r>
              <a:rPr lang="en-US" altLang="en-US" sz="4031"/>
              <a:t>Kompeten (</a:t>
            </a:r>
            <a:r>
              <a:rPr lang="en-US" altLang="en-US" sz="4031" i="1"/>
              <a:t>Competent</a:t>
            </a:r>
            <a:r>
              <a:rPr lang="en-US" altLang="en-US" sz="4031"/>
              <a:t>)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47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47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47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47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3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47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47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47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47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3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47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47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47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47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3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4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474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474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474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474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7491" grpId="0" build="p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Footer Placeholder 3">
            <a:extLst>
              <a:ext uri="{FF2B5EF4-FFF2-40B4-BE49-F238E27FC236}">
                <a16:creationId xmlns:a16="http://schemas.microsoft.com/office/drawing/2014/main" id="{85BF2938-FEEE-432A-82EC-37B43ABC25B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4031">
                <a:solidFill>
                  <a:srgbClr val="000066"/>
                </a:solidFill>
                <a:latin typeface="Arial Rounded MT Bold" panose="020F0704030504030204" pitchFamily="34" charset="0"/>
              </a:defRPr>
            </a:lvl1pPr>
            <a:lvl2pPr marL="696516" indent="-267891">
              <a:spcBef>
                <a:spcPct val="20000"/>
              </a:spcBef>
              <a:buChar char="–"/>
              <a:defRPr sz="2813">
                <a:solidFill>
                  <a:srgbClr val="000066"/>
                </a:solidFill>
                <a:latin typeface="Arial Rounded MT Bold" panose="020F0704030504030204" pitchFamily="34" charset="0"/>
              </a:defRPr>
            </a:lvl2pPr>
            <a:lvl3pPr marL="1071563" indent="-214313">
              <a:spcBef>
                <a:spcPct val="20000"/>
              </a:spcBef>
              <a:buChar char="•"/>
              <a:defRPr sz="2438">
                <a:solidFill>
                  <a:srgbClr val="000066"/>
                </a:solidFill>
                <a:latin typeface="Arial Rounded MT Bold" panose="020F0704030504030204" pitchFamily="34" charset="0"/>
              </a:defRPr>
            </a:lvl3pPr>
            <a:lvl4pPr marL="1500188" indent="-214313">
              <a:spcBef>
                <a:spcPct val="20000"/>
              </a:spcBef>
              <a:buChar char="–"/>
              <a:defRPr sz="2063">
                <a:solidFill>
                  <a:srgbClr val="000066"/>
                </a:solidFill>
                <a:latin typeface="Arial Rounded MT Bold" panose="020F0704030504030204" pitchFamily="34" charset="0"/>
              </a:defRPr>
            </a:lvl4pPr>
            <a:lvl5pPr marL="1928813" indent="-214313">
              <a:spcBef>
                <a:spcPct val="20000"/>
              </a:spcBef>
              <a:buChar char="»"/>
              <a:defRPr sz="2063">
                <a:solidFill>
                  <a:srgbClr val="000066"/>
                </a:solidFill>
                <a:latin typeface="Arial Rounded MT Bold" panose="020F0704030504030204" pitchFamily="34" charset="0"/>
              </a:defRPr>
            </a:lvl5pPr>
            <a:lvl6pPr marL="2357438" indent="-2143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63">
                <a:solidFill>
                  <a:srgbClr val="000066"/>
                </a:solidFill>
                <a:latin typeface="Arial Rounded MT Bold" panose="020F0704030504030204" pitchFamily="34" charset="0"/>
              </a:defRPr>
            </a:lvl6pPr>
            <a:lvl7pPr marL="2786063" indent="-2143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63">
                <a:solidFill>
                  <a:srgbClr val="000066"/>
                </a:solidFill>
                <a:latin typeface="Arial Rounded MT Bold" panose="020F0704030504030204" pitchFamily="34" charset="0"/>
              </a:defRPr>
            </a:lvl7pPr>
            <a:lvl8pPr marL="3214688" indent="-2143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63">
                <a:solidFill>
                  <a:srgbClr val="000066"/>
                </a:solidFill>
                <a:latin typeface="Arial Rounded MT Bold" panose="020F0704030504030204" pitchFamily="34" charset="0"/>
              </a:defRPr>
            </a:lvl8pPr>
            <a:lvl9pPr marL="3643313" indent="-2143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63">
                <a:solidFill>
                  <a:srgbClr val="000066"/>
                </a:solidFill>
                <a:latin typeface="Arial Rounded MT Bold" panose="020F0704030504030204" pitchFamily="34" charset="0"/>
              </a:defRPr>
            </a:lvl9pPr>
          </a:lstStyle>
          <a:p>
            <a:pPr defTabSz="85725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CA" altLang="en-US" sz="1313">
                <a:solidFill>
                  <a:srgbClr val="FFFF00"/>
                </a:solidFill>
                <a:latin typeface="Arial" panose="020B0604020202020204" pitchFamily="34" charset="0"/>
              </a:rPr>
              <a:t>DITTENDIK 2010</a:t>
            </a:r>
          </a:p>
        </p:txBody>
      </p:sp>
      <p:sp>
        <p:nvSpPr>
          <p:cNvPr id="14339" name="Slide Number Placeholder 4">
            <a:extLst>
              <a:ext uri="{FF2B5EF4-FFF2-40B4-BE49-F238E27FC236}">
                <a16:creationId xmlns:a16="http://schemas.microsoft.com/office/drawing/2014/main" id="{D205F9D3-E2F1-4033-8369-FB412E99C9D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4031">
                <a:solidFill>
                  <a:srgbClr val="000066"/>
                </a:solidFill>
                <a:latin typeface="Arial Rounded MT Bold" panose="020F0704030504030204" pitchFamily="34" charset="0"/>
              </a:defRPr>
            </a:lvl1pPr>
            <a:lvl2pPr marL="696516" indent="-267891">
              <a:spcBef>
                <a:spcPct val="20000"/>
              </a:spcBef>
              <a:buChar char="–"/>
              <a:defRPr sz="2813">
                <a:solidFill>
                  <a:srgbClr val="000066"/>
                </a:solidFill>
                <a:latin typeface="Arial Rounded MT Bold" panose="020F0704030504030204" pitchFamily="34" charset="0"/>
              </a:defRPr>
            </a:lvl2pPr>
            <a:lvl3pPr marL="1071563" indent="-214313">
              <a:spcBef>
                <a:spcPct val="20000"/>
              </a:spcBef>
              <a:buChar char="•"/>
              <a:defRPr sz="2438">
                <a:solidFill>
                  <a:srgbClr val="000066"/>
                </a:solidFill>
                <a:latin typeface="Arial Rounded MT Bold" panose="020F0704030504030204" pitchFamily="34" charset="0"/>
              </a:defRPr>
            </a:lvl3pPr>
            <a:lvl4pPr marL="1500188" indent="-214313">
              <a:spcBef>
                <a:spcPct val="20000"/>
              </a:spcBef>
              <a:buChar char="–"/>
              <a:defRPr sz="2063">
                <a:solidFill>
                  <a:srgbClr val="000066"/>
                </a:solidFill>
                <a:latin typeface="Arial Rounded MT Bold" panose="020F0704030504030204" pitchFamily="34" charset="0"/>
              </a:defRPr>
            </a:lvl4pPr>
            <a:lvl5pPr marL="1928813" indent="-214313">
              <a:spcBef>
                <a:spcPct val="20000"/>
              </a:spcBef>
              <a:buChar char="»"/>
              <a:defRPr sz="2063">
                <a:solidFill>
                  <a:srgbClr val="000066"/>
                </a:solidFill>
                <a:latin typeface="Arial Rounded MT Bold" panose="020F0704030504030204" pitchFamily="34" charset="0"/>
              </a:defRPr>
            </a:lvl5pPr>
            <a:lvl6pPr marL="2357438" indent="-2143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63">
                <a:solidFill>
                  <a:srgbClr val="000066"/>
                </a:solidFill>
                <a:latin typeface="Arial Rounded MT Bold" panose="020F0704030504030204" pitchFamily="34" charset="0"/>
              </a:defRPr>
            </a:lvl6pPr>
            <a:lvl7pPr marL="2786063" indent="-2143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63">
                <a:solidFill>
                  <a:srgbClr val="000066"/>
                </a:solidFill>
                <a:latin typeface="Arial Rounded MT Bold" panose="020F0704030504030204" pitchFamily="34" charset="0"/>
              </a:defRPr>
            </a:lvl7pPr>
            <a:lvl8pPr marL="3214688" indent="-2143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63">
                <a:solidFill>
                  <a:srgbClr val="000066"/>
                </a:solidFill>
                <a:latin typeface="Arial Rounded MT Bold" panose="020F0704030504030204" pitchFamily="34" charset="0"/>
              </a:defRPr>
            </a:lvl8pPr>
            <a:lvl9pPr marL="3643313" indent="-2143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63">
                <a:solidFill>
                  <a:srgbClr val="000066"/>
                </a:solidFill>
                <a:latin typeface="Arial Rounded MT Bold" panose="020F0704030504030204" pitchFamily="34" charset="0"/>
              </a:defRPr>
            </a:lvl9pPr>
          </a:lstStyle>
          <a:p>
            <a:pPr defTabSz="857250" fontAlgn="base">
              <a:spcBef>
                <a:spcPct val="0"/>
              </a:spcBef>
              <a:spcAft>
                <a:spcPct val="0"/>
              </a:spcAft>
              <a:buNone/>
            </a:pPr>
            <a:fld id="{127E6A6B-670B-492B-A3EA-8E5521676C04}" type="slidenum">
              <a:rPr lang="en-CA" altLang="en-US" sz="1313">
                <a:solidFill>
                  <a:srgbClr val="FFFF00"/>
                </a:solidFill>
                <a:latin typeface="Arial" panose="020B0604020202020204" pitchFamily="34" charset="0"/>
              </a:rPr>
              <a:pPr defTabSz="857250" fontAlgn="base">
                <a:spcBef>
                  <a:spcPct val="0"/>
                </a:spcBef>
                <a:spcAft>
                  <a:spcPct val="0"/>
                </a:spcAft>
                <a:buNone/>
              </a:pPr>
              <a:t>12</a:t>
            </a:fld>
            <a:endParaRPr lang="en-CA" altLang="en-US" sz="1313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14340" name="Rectangle 2">
            <a:extLst>
              <a:ext uri="{FF2B5EF4-FFF2-40B4-BE49-F238E27FC236}">
                <a16:creationId xmlns:a16="http://schemas.microsoft.com/office/drawing/2014/main" id="{F0BCC8A5-7A95-499A-9659-EB4D3CF362D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47243" y="436067"/>
            <a:ext cx="8749606" cy="680144"/>
          </a:xfrm>
        </p:spPr>
        <p:txBody>
          <a:bodyPr/>
          <a:lstStyle/>
          <a:p>
            <a:pPr algn="l" eaLnBrk="1" hangingPunct="1"/>
            <a:r>
              <a:rPr lang="en-US" altLang="en-US" sz="3000"/>
              <a:t>Perbandingan Lintas Budaya Terhadap Karakteristik Pemimpin Yang Paling Dikagumi</a:t>
            </a:r>
            <a:endParaRPr lang="en-GB" altLang="en-US" sz="3000"/>
          </a:p>
        </p:txBody>
      </p:sp>
      <p:graphicFrame>
        <p:nvGraphicFramePr>
          <p:cNvPr id="449539" name="Group 3">
            <a:extLst>
              <a:ext uri="{FF2B5EF4-FFF2-40B4-BE49-F238E27FC236}">
                <a16:creationId xmlns:a16="http://schemas.microsoft.com/office/drawing/2014/main" id="{3A5348F6-2BDF-463D-A6D9-786C6F4AA9FC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860352" y="1391544"/>
          <a:ext cx="8015882" cy="4751175"/>
        </p:xfrm>
        <a:graphic>
          <a:graphicData uri="http://schemas.openxmlformats.org/drawingml/2006/table">
            <a:tbl>
              <a:tblPr/>
              <a:tblGrid>
                <a:gridCol w="23127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257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055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471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2457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00062">
                <a:tc rowSpan="2">
                  <a:txBody>
                    <a:bodyPr/>
                    <a:lstStyle/>
                    <a:p>
                      <a:pPr marL="373063" marR="0" lvl="0" indent="-373063" algn="ctr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7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Negara</a:t>
                      </a:r>
                      <a:endParaRPr kumimoji="0" lang="en-GB" sz="3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5725" marR="85725" marT="42856" marB="4285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7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Persentase Responden Yang Memilih Masing-Masing Karakteristik</a:t>
                      </a:r>
                      <a:endParaRPr kumimoji="0" lang="en-GB" sz="3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5725" marR="85725" marT="42856" marB="4285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938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73063" marR="0" lvl="0" indent="-373063" algn="ctr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7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Jujur</a:t>
                      </a:r>
                      <a:endParaRPr kumimoji="0" lang="en-GB" sz="3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5725" marR="85725" marT="42856" marB="4285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7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Berpandangan Ke Depan</a:t>
                      </a:r>
                      <a:endParaRPr kumimoji="0" lang="en-GB" sz="3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5725" marR="85725" marT="42856" marB="4285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7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Menginspirasi</a:t>
                      </a:r>
                      <a:endParaRPr kumimoji="0" lang="en-GB" sz="3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5725" marR="85725" marT="42856" marB="4285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73063" marR="0" lvl="0" indent="-373063" algn="ctr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7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Kompeten</a:t>
                      </a:r>
                      <a:endParaRPr kumimoji="0" lang="en-GB" sz="3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5725" marR="85725" marT="42856" marB="4285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2887">
                <a:tc>
                  <a:txBody>
                    <a:bodyPr/>
                    <a:lstStyle/>
                    <a:p>
                      <a:pPr marL="373063" marR="0" lvl="0" indent="-373063" algn="l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Australia</a:t>
                      </a:r>
                      <a:endParaRPr kumimoji="0" lang="en-GB" sz="3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5725" marR="85725" marT="42856" marB="4285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73063" marR="0" lvl="0" indent="-373063" algn="ctr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93</a:t>
                      </a:r>
                      <a:endParaRPr kumimoji="0" lang="en-GB" sz="3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5725" marR="85725" marT="42856" marB="4285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73063" marR="0" lvl="0" indent="-373063" algn="ctr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83</a:t>
                      </a:r>
                      <a:endParaRPr kumimoji="0" lang="en-GB" sz="3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5725" marR="85725" marT="42856" marB="4285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73063" marR="0" lvl="0" indent="-373063" algn="ctr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73</a:t>
                      </a:r>
                      <a:endParaRPr kumimoji="0" lang="en-GB" sz="3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5725" marR="85725" marT="42856" marB="4285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73063" marR="0" lvl="0" indent="-373063" algn="ctr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59</a:t>
                      </a:r>
                      <a:endParaRPr kumimoji="0" lang="en-GB" sz="3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5725" marR="85725" marT="42856" marB="4285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2887">
                <a:tc>
                  <a:txBody>
                    <a:bodyPr/>
                    <a:lstStyle/>
                    <a:p>
                      <a:pPr marL="373063" marR="0" lvl="0" indent="-373063" algn="l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Canada</a:t>
                      </a:r>
                      <a:endParaRPr kumimoji="0" lang="en-GB" sz="3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5725" marR="85725" marT="42856" marB="4285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73063" marR="0" lvl="0" indent="-373063" algn="ctr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88</a:t>
                      </a:r>
                      <a:endParaRPr kumimoji="0" lang="en-GB" sz="3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5725" marR="85725" marT="42856" marB="4285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73063" marR="0" lvl="0" indent="-373063" algn="ctr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88</a:t>
                      </a:r>
                      <a:endParaRPr kumimoji="0" lang="en-GB" sz="3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5725" marR="85725" marT="42856" marB="4285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73063" marR="0" lvl="0" indent="-373063" algn="ctr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73</a:t>
                      </a:r>
                      <a:endParaRPr kumimoji="0" lang="en-GB" sz="3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5725" marR="85725" marT="42856" marB="4285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73063" marR="0" lvl="0" indent="-373063" algn="ctr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60</a:t>
                      </a:r>
                      <a:endParaRPr kumimoji="0" lang="en-GB" sz="3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5725" marR="85725" marT="42856" marB="4285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2887">
                <a:tc>
                  <a:txBody>
                    <a:bodyPr/>
                    <a:lstStyle/>
                    <a:p>
                      <a:pPr marL="373063" marR="0" lvl="0" indent="-373063" algn="l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Japan</a:t>
                      </a:r>
                      <a:endParaRPr kumimoji="0" lang="en-GB" sz="3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5725" marR="85725" marT="42856" marB="4285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73063" marR="0" lvl="0" indent="-373063" algn="ctr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67</a:t>
                      </a:r>
                      <a:endParaRPr kumimoji="0" lang="en-GB" sz="3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5725" marR="85725" marT="42856" marB="4285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73063" marR="0" lvl="0" indent="-373063" algn="ctr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83</a:t>
                      </a:r>
                      <a:endParaRPr kumimoji="0" lang="en-GB" sz="3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5725" marR="85725" marT="42856" marB="4285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73063" marR="0" lvl="0" indent="-373063" algn="ctr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51</a:t>
                      </a:r>
                      <a:endParaRPr kumimoji="0" lang="en-GB" sz="3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5725" marR="85725" marT="42856" marB="4285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73063" marR="0" lvl="0" indent="-373063" algn="ctr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61</a:t>
                      </a:r>
                      <a:endParaRPr kumimoji="0" lang="en-GB" sz="3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5725" marR="85725" marT="42856" marB="4285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2887">
                <a:tc>
                  <a:txBody>
                    <a:bodyPr/>
                    <a:lstStyle/>
                    <a:p>
                      <a:pPr marL="373063" marR="0" lvl="0" indent="-373063" algn="l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Korea</a:t>
                      </a:r>
                      <a:endParaRPr kumimoji="0" lang="en-GB" sz="3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5725" marR="85725" marT="42856" marB="4285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73063" marR="0" lvl="0" indent="-373063" algn="ctr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74</a:t>
                      </a:r>
                      <a:endParaRPr kumimoji="0" lang="en-GB" sz="3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5725" marR="85725" marT="42856" marB="4285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73063" marR="0" lvl="0" indent="-373063" algn="ctr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82</a:t>
                      </a:r>
                      <a:endParaRPr kumimoji="0" lang="en-GB" sz="3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5725" marR="85725" marT="42856" marB="4285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73063" marR="0" lvl="0" indent="-373063" algn="ctr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55</a:t>
                      </a:r>
                      <a:endParaRPr kumimoji="0" lang="en-GB" sz="3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5725" marR="85725" marT="42856" marB="4285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73063" marR="0" lvl="0" indent="-373063" algn="ctr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62</a:t>
                      </a:r>
                      <a:endParaRPr kumimoji="0" lang="en-GB" sz="3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5725" marR="85725" marT="42856" marB="4285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2887">
                <a:tc>
                  <a:txBody>
                    <a:bodyPr/>
                    <a:lstStyle/>
                    <a:p>
                      <a:pPr marL="373063" marR="0" lvl="0" indent="-373063" algn="l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Malaysia</a:t>
                      </a:r>
                      <a:endParaRPr kumimoji="0" lang="en-GB" sz="3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5725" marR="85725" marT="42856" marB="4285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73063" marR="0" lvl="0" indent="-373063" algn="ctr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95</a:t>
                      </a:r>
                      <a:endParaRPr kumimoji="0" lang="en-GB" sz="3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5725" marR="85725" marT="42856" marB="4285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73063" marR="0" lvl="0" indent="-373063" algn="ctr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78</a:t>
                      </a:r>
                      <a:endParaRPr kumimoji="0" lang="en-GB" sz="3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5725" marR="85725" marT="42856" marB="4285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73063" marR="0" lvl="0" indent="-373063" algn="ctr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60</a:t>
                      </a:r>
                      <a:endParaRPr kumimoji="0" lang="en-GB" sz="3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5725" marR="85725" marT="42856" marB="4285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73063" marR="0" lvl="0" indent="-373063" algn="ctr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62</a:t>
                      </a:r>
                      <a:endParaRPr kumimoji="0" lang="en-GB" sz="3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5725" marR="85725" marT="42856" marB="4285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2887">
                <a:tc>
                  <a:txBody>
                    <a:bodyPr/>
                    <a:lstStyle/>
                    <a:p>
                      <a:pPr marL="373063" marR="0" lvl="0" indent="-373063" algn="l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Mexico</a:t>
                      </a:r>
                      <a:endParaRPr kumimoji="0" lang="en-GB" sz="3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5725" marR="85725" marT="42856" marB="4285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73063" marR="0" lvl="0" indent="-373063" algn="ctr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85</a:t>
                      </a:r>
                      <a:endParaRPr kumimoji="0" lang="en-GB" sz="3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5725" marR="85725" marT="42856" marB="4285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73063" marR="0" lvl="0" indent="-373063" algn="ctr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82</a:t>
                      </a:r>
                      <a:endParaRPr kumimoji="0" lang="en-GB" sz="3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5725" marR="85725" marT="42856" marB="4285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73063" marR="0" lvl="0" indent="-373063" algn="ctr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71</a:t>
                      </a:r>
                      <a:endParaRPr kumimoji="0" lang="en-GB" sz="3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5725" marR="85725" marT="42856" marB="4285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73063" marR="0" lvl="0" indent="-373063" algn="ctr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62</a:t>
                      </a:r>
                      <a:endParaRPr kumimoji="0" lang="en-GB" sz="3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5725" marR="85725" marT="42856" marB="4285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2887">
                <a:tc>
                  <a:txBody>
                    <a:bodyPr/>
                    <a:lstStyle/>
                    <a:p>
                      <a:pPr marL="373063" marR="0" lvl="0" indent="-373063" algn="l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New Zealand</a:t>
                      </a:r>
                      <a:endParaRPr kumimoji="0" lang="en-GB" sz="3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5725" marR="85725" marT="42856" marB="4285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73063" marR="0" lvl="0" indent="-373063" algn="ctr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86</a:t>
                      </a:r>
                      <a:endParaRPr kumimoji="0" lang="en-GB" sz="3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5725" marR="85725" marT="42856" marB="4285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73063" marR="0" lvl="0" indent="-373063" algn="ctr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86</a:t>
                      </a:r>
                      <a:endParaRPr kumimoji="0" lang="en-GB" sz="3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5725" marR="85725" marT="42856" marB="4285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73063" marR="0" lvl="0" indent="-373063" algn="ctr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71</a:t>
                      </a:r>
                      <a:endParaRPr kumimoji="0" lang="en-GB" sz="3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5725" marR="85725" marT="42856" marB="4285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73063" marR="0" lvl="0" indent="-373063" algn="ctr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68</a:t>
                      </a:r>
                      <a:endParaRPr kumimoji="0" lang="en-GB" sz="3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5725" marR="85725" marT="42856" marB="4285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42887">
                <a:tc>
                  <a:txBody>
                    <a:bodyPr/>
                    <a:lstStyle/>
                    <a:p>
                      <a:pPr marL="373063" marR="0" lvl="0" indent="-373063" algn="l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Singapore</a:t>
                      </a:r>
                      <a:endParaRPr kumimoji="0" lang="en-GB" sz="3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5725" marR="85725" marT="42856" marB="4285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73063" marR="0" lvl="0" indent="-373063" algn="ctr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72</a:t>
                      </a:r>
                      <a:endParaRPr kumimoji="0" lang="en-GB" sz="3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5725" marR="85725" marT="42856" marB="4285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73063" marR="0" lvl="0" indent="-373063" algn="ctr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76</a:t>
                      </a:r>
                      <a:endParaRPr kumimoji="0" lang="en-GB" sz="3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5725" marR="85725" marT="42856" marB="4285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73063" marR="0" lvl="0" indent="-373063" algn="ctr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69</a:t>
                      </a:r>
                      <a:endParaRPr kumimoji="0" lang="en-GB" sz="3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5725" marR="85725" marT="42856" marB="4285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73063" marR="0" lvl="0" indent="-373063" algn="ctr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76</a:t>
                      </a:r>
                      <a:endParaRPr kumimoji="0" lang="en-GB" sz="3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5725" marR="85725" marT="42856" marB="4285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42887">
                <a:tc>
                  <a:txBody>
                    <a:bodyPr/>
                    <a:lstStyle/>
                    <a:p>
                      <a:pPr marL="373063" marR="0" lvl="0" indent="-373063" algn="l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Sweden, Denmark</a:t>
                      </a:r>
                      <a:endParaRPr kumimoji="0" lang="en-GB" sz="3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5725" marR="85725" marT="42856" marB="4285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73063" marR="0" lvl="0" indent="-373063" algn="ctr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84</a:t>
                      </a:r>
                      <a:endParaRPr kumimoji="0" lang="en-GB" sz="3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5725" marR="85725" marT="42856" marB="4285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73063" marR="0" lvl="0" indent="-373063" algn="ctr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86</a:t>
                      </a:r>
                      <a:endParaRPr kumimoji="0" lang="en-GB" sz="3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5725" marR="85725" marT="42856" marB="4285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73063" marR="0" lvl="0" indent="-373063" algn="ctr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90</a:t>
                      </a:r>
                      <a:endParaRPr kumimoji="0" lang="en-GB" sz="3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5725" marR="85725" marT="42856" marB="4285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73063" marR="0" lvl="0" indent="-373063" algn="ctr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53</a:t>
                      </a:r>
                      <a:endParaRPr kumimoji="0" lang="en-GB" sz="3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5725" marR="85725" marT="42856" marB="4285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42887">
                <a:tc>
                  <a:txBody>
                    <a:bodyPr/>
                    <a:lstStyle/>
                    <a:p>
                      <a:pPr marL="373063" marR="0" lvl="0" indent="-373063" algn="l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United States</a:t>
                      </a:r>
                      <a:endParaRPr kumimoji="0" lang="en-GB" sz="3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5725" marR="85725" marT="42856" marB="4285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73063" marR="0" lvl="0" indent="-373063" algn="ctr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89</a:t>
                      </a:r>
                      <a:endParaRPr kumimoji="0" lang="en-GB" sz="3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5725" marR="85725" marT="42856" marB="4285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73063" marR="0" lvl="0" indent="-373063" algn="ctr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71</a:t>
                      </a:r>
                      <a:endParaRPr kumimoji="0" lang="en-GB" sz="3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5725" marR="85725" marT="42856" marB="4285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73063" marR="0" lvl="0" indent="-373063" algn="ctr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69</a:t>
                      </a:r>
                      <a:endParaRPr kumimoji="0" lang="en-GB" sz="3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5725" marR="85725" marT="42856" marB="4285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73063" marR="0" lvl="0" indent="-373063" algn="ctr" defTabSz="9921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68</a:t>
                      </a:r>
                      <a:endParaRPr kumimoji="0" lang="en-GB" sz="3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5725" marR="85725" marT="42856" marB="4285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14417" name="Text Box 79">
            <a:extLst>
              <a:ext uri="{FF2B5EF4-FFF2-40B4-BE49-F238E27FC236}">
                <a16:creationId xmlns:a16="http://schemas.microsoft.com/office/drawing/2014/main" id="{8BA4024D-3F94-4A87-8E48-9437F0B13C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28297" y="6246317"/>
            <a:ext cx="3114973" cy="294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4300">
                <a:solidFill>
                  <a:srgbClr val="000066"/>
                </a:solidFill>
                <a:latin typeface="Arial Rounded MT Bold" panose="020F07040305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3000">
                <a:solidFill>
                  <a:srgbClr val="000066"/>
                </a:solidFill>
                <a:latin typeface="Arial Rounded MT Bold" panose="020F07040305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600">
                <a:solidFill>
                  <a:srgbClr val="000066"/>
                </a:solidFill>
                <a:latin typeface="Arial Rounded MT Bold" panose="020F07040305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rgbClr val="000066"/>
                </a:solidFill>
                <a:latin typeface="Arial Rounded MT Bold" panose="020F07040305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200">
                <a:solidFill>
                  <a:srgbClr val="000066"/>
                </a:solidFill>
                <a:latin typeface="Arial Rounded MT Bold" panose="020F07040305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Arial Rounded MT Bold" panose="020F07040305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Arial Rounded MT Bold" panose="020F07040305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Arial Rounded MT Bold" panose="020F07040305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Arial Rounded MT Bold" panose="020F0704030504030204" pitchFamily="34" charset="0"/>
              </a:defRPr>
            </a:lvl9pPr>
          </a:lstStyle>
          <a:p>
            <a:pPr algn="r" defTabSz="857250"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en-US" altLang="en-US" sz="1313" b="1">
                <a:solidFill>
                  <a:srgbClr val="FFFF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Sumber: Kouzes &amp; Posner (2007)</a:t>
            </a:r>
            <a:endParaRPr lang="en-GB" altLang="en-US" sz="1313" b="1">
              <a:solidFill>
                <a:srgbClr val="FFFF0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  <p:transition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Footer Placeholder 1">
            <a:extLst>
              <a:ext uri="{FF2B5EF4-FFF2-40B4-BE49-F238E27FC236}">
                <a16:creationId xmlns:a16="http://schemas.microsoft.com/office/drawing/2014/main" id="{60B1EF83-DF6F-4000-9934-DAA12ADEA0B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4031">
                <a:solidFill>
                  <a:srgbClr val="000066"/>
                </a:solidFill>
                <a:latin typeface="Arial Rounded MT Bold" panose="020F0704030504030204" pitchFamily="34" charset="0"/>
              </a:defRPr>
            </a:lvl1pPr>
            <a:lvl2pPr marL="696516" indent="-267891">
              <a:spcBef>
                <a:spcPct val="20000"/>
              </a:spcBef>
              <a:buChar char="–"/>
              <a:defRPr sz="2813">
                <a:solidFill>
                  <a:srgbClr val="000066"/>
                </a:solidFill>
                <a:latin typeface="Arial Rounded MT Bold" panose="020F0704030504030204" pitchFamily="34" charset="0"/>
              </a:defRPr>
            </a:lvl2pPr>
            <a:lvl3pPr marL="1071563" indent="-214313">
              <a:spcBef>
                <a:spcPct val="20000"/>
              </a:spcBef>
              <a:buChar char="•"/>
              <a:defRPr sz="2438">
                <a:solidFill>
                  <a:srgbClr val="000066"/>
                </a:solidFill>
                <a:latin typeface="Arial Rounded MT Bold" panose="020F0704030504030204" pitchFamily="34" charset="0"/>
              </a:defRPr>
            </a:lvl3pPr>
            <a:lvl4pPr marL="1500188" indent="-214313">
              <a:spcBef>
                <a:spcPct val="20000"/>
              </a:spcBef>
              <a:buChar char="–"/>
              <a:defRPr sz="2063">
                <a:solidFill>
                  <a:srgbClr val="000066"/>
                </a:solidFill>
                <a:latin typeface="Arial Rounded MT Bold" panose="020F0704030504030204" pitchFamily="34" charset="0"/>
              </a:defRPr>
            </a:lvl4pPr>
            <a:lvl5pPr marL="1928813" indent="-214313">
              <a:spcBef>
                <a:spcPct val="20000"/>
              </a:spcBef>
              <a:buChar char="»"/>
              <a:defRPr sz="2063">
                <a:solidFill>
                  <a:srgbClr val="000066"/>
                </a:solidFill>
                <a:latin typeface="Arial Rounded MT Bold" panose="020F0704030504030204" pitchFamily="34" charset="0"/>
              </a:defRPr>
            </a:lvl5pPr>
            <a:lvl6pPr marL="2357438" indent="-2143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63">
                <a:solidFill>
                  <a:srgbClr val="000066"/>
                </a:solidFill>
                <a:latin typeface="Arial Rounded MT Bold" panose="020F0704030504030204" pitchFamily="34" charset="0"/>
              </a:defRPr>
            </a:lvl6pPr>
            <a:lvl7pPr marL="2786063" indent="-2143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63">
                <a:solidFill>
                  <a:srgbClr val="000066"/>
                </a:solidFill>
                <a:latin typeface="Arial Rounded MT Bold" panose="020F0704030504030204" pitchFamily="34" charset="0"/>
              </a:defRPr>
            </a:lvl7pPr>
            <a:lvl8pPr marL="3214688" indent="-2143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63">
                <a:solidFill>
                  <a:srgbClr val="000066"/>
                </a:solidFill>
                <a:latin typeface="Arial Rounded MT Bold" panose="020F0704030504030204" pitchFamily="34" charset="0"/>
              </a:defRPr>
            </a:lvl8pPr>
            <a:lvl9pPr marL="3643313" indent="-2143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63">
                <a:solidFill>
                  <a:srgbClr val="000066"/>
                </a:solidFill>
                <a:latin typeface="Arial Rounded MT Bold" panose="020F0704030504030204" pitchFamily="34" charset="0"/>
              </a:defRPr>
            </a:lvl9pPr>
          </a:lstStyle>
          <a:p>
            <a:pPr defTabSz="85725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CA" altLang="en-US" sz="1313">
                <a:solidFill>
                  <a:srgbClr val="FFFF00"/>
                </a:solidFill>
                <a:latin typeface="Arial" panose="020B0604020202020204" pitchFamily="34" charset="0"/>
              </a:rPr>
              <a:t>DITTENDIK 2010</a:t>
            </a:r>
          </a:p>
        </p:txBody>
      </p:sp>
      <p:sp>
        <p:nvSpPr>
          <p:cNvPr id="15363" name="Slide Number Placeholder 2">
            <a:extLst>
              <a:ext uri="{FF2B5EF4-FFF2-40B4-BE49-F238E27FC236}">
                <a16:creationId xmlns:a16="http://schemas.microsoft.com/office/drawing/2014/main" id="{F0D65273-064C-4F22-BEB7-35AE882DCAA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4031">
                <a:solidFill>
                  <a:srgbClr val="000066"/>
                </a:solidFill>
                <a:latin typeface="Arial Rounded MT Bold" panose="020F0704030504030204" pitchFamily="34" charset="0"/>
              </a:defRPr>
            </a:lvl1pPr>
            <a:lvl2pPr marL="696516" indent="-267891">
              <a:spcBef>
                <a:spcPct val="20000"/>
              </a:spcBef>
              <a:buChar char="–"/>
              <a:defRPr sz="2813">
                <a:solidFill>
                  <a:srgbClr val="000066"/>
                </a:solidFill>
                <a:latin typeface="Arial Rounded MT Bold" panose="020F0704030504030204" pitchFamily="34" charset="0"/>
              </a:defRPr>
            </a:lvl2pPr>
            <a:lvl3pPr marL="1071563" indent="-214313">
              <a:spcBef>
                <a:spcPct val="20000"/>
              </a:spcBef>
              <a:buChar char="•"/>
              <a:defRPr sz="2438">
                <a:solidFill>
                  <a:srgbClr val="000066"/>
                </a:solidFill>
                <a:latin typeface="Arial Rounded MT Bold" panose="020F0704030504030204" pitchFamily="34" charset="0"/>
              </a:defRPr>
            </a:lvl3pPr>
            <a:lvl4pPr marL="1500188" indent="-214313">
              <a:spcBef>
                <a:spcPct val="20000"/>
              </a:spcBef>
              <a:buChar char="–"/>
              <a:defRPr sz="2063">
                <a:solidFill>
                  <a:srgbClr val="000066"/>
                </a:solidFill>
                <a:latin typeface="Arial Rounded MT Bold" panose="020F0704030504030204" pitchFamily="34" charset="0"/>
              </a:defRPr>
            </a:lvl4pPr>
            <a:lvl5pPr marL="1928813" indent="-214313">
              <a:spcBef>
                <a:spcPct val="20000"/>
              </a:spcBef>
              <a:buChar char="»"/>
              <a:defRPr sz="2063">
                <a:solidFill>
                  <a:srgbClr val="000066"/>
                </a:solidFill>
                <a:latin typeface="Arial Rounded MT Bold" panose="020F0704030504030204" pitchFamily="34" charset="0"/>
              </a:defRPr>
            </a:lvl5pPr>
            <a:lvl6pPr marL="2357438" indent="-2143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63">
                <a:solidFill>
                  <a:srgbClr val="000066"/>
                </a:solidFill>
                <a:latin typeface="Arial Rounded MT Bold" panose="020F0704030504030204" pitchFamily="34" charset="0"/>
              </a:defRPr>
            </a:lvl6pPr>
            <a:lvl7pPr marL="2786063" indent="-2143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63">
                <a:solidFill>
                  <a:srgbClr val="000066"/>
                </a:solidFill>
                <a:latin typeface="Arial Rounded MT Bold" panose="020F0704030504030204" pitchFamily="34" charset="0"/>
              </a:defRPr>
            </a:lvl7pPr>
            <a:lvl8pPr marL="3214688" indent="-2143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63">
                <a:solidFill>
                  <a:srgbClr val="000066"/>
                </a:solidFill>
                <a:latin typeface="Arial Rounded MT Bold" panose="020F0704030504030204" pitchFamily="34" charset="0"/>
              </a:defRPr>
            </a:lvl8pPr>
            <a:lvl9pPr marL="3643313" indent="-2143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63">
                <a:solidFill>
                  <a:srgbClr val="000066"/>
                </a:solidFill>
                <a:latin typeface="Arial Rounded MT Bold" panose="020F0704030504030204" pitchFamily="34" charset="0"/>
              </a:defRPr>
            </a:lvl9pPr>
          </a:lstStyle>
          <a:p>
            <a:pPr defTabSz="857250" fontAlgn="base">
              <a:spcBef>
                <a:spcPct val="0"/>
              </a:spcBef>
              <a:spcAft>
                <a:spcPct val="0"/>
              </a:spcAft>
              <a:buNone/>
            </a:pPr>
            <a:fld id="{E2F96B96-6AEF-4DFD-B146-495628A5F457}" type="slidenum">
              <a:rPr lang="en-CA" altLang="en-US" sz="1313">
                <a:solidFill>
                  <a:srgbClr val="FFFF00"/>
                </a:solidFill>
                <a:latin typeface="Arial" panose="020B0604020202020204" pitchFamily="34" charset="0"/>
              </a:rPr>
              <a:pPr defTabSz="857250" fontAlgn="base">
                <a:spcBef>
                  <a:spcPct val="0"/>
                </a:spcBef>
                <a:spcAft>
                  <a:spcPct val="0"/>
                </a:spcAft>
                <a:buNone/>
              </a:pPr>
              <a:t>13</a:t>
            </a:fld>
            <a:endParaRPr lang="en-CA" altLang="en-US" sz="1313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15364" name="Rectangle 2">
            <a:extLst>
              <a:ext uri="{FF2B5EF4-FFF2-40B4-BE49-F238E27FC236}">
                <a16:creationId xmlns:a16="http://schemas.microsoft.com/office/drawing/2014/main" id="{1B80A235-7843-4CDE-942C-D764B7B05E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88059" y="610195"/>
            <a:ext cx="8015883" cy="1143000"/>
          </a:xfrm>
          <a:prstGeom prst="rect">
            <a:avLst/>
          </a:prstGeom>
          <a:noFill/>
          <a:ln>
            <a:noFill/>
          </a:ln>
          <a:effectLst>
            <a:outerShdw dist="45791" dir="7421404" algn="ctr" rotWithShape="0">
              <a:srgbClr val="000066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3071" tIns="46536" rIns="93071" bIns="46536" anchor="ctr"/>
          <a:lstStyle>
            <a:lvl1pPr defTabSz="992188">
              <a:spcBef>
                <a:spcPct val="20000"/>
              </a:spcBef>
              <a:buChar char="•"/>
              <a:defRPr sz="4300">
                <a:solidFill>
                  <a:srgbClr val="000066"/>
                </a:solidFill>
                <a:latin typeface="Arial Rounded MT Bold" panose="020F0704030504030204" pitchFamily="34" charset="0"/>
              </a:defRPr>
            </a:lvl1pPr>
            <a:lvl2pPr marL="742950" indent="-285750" defTabSz="992188">
              <a:spcBef>
                <a:spcPct val="20000"/>
              </a:spcBef>
              <a:buChar char="–"/>
              <a:defRPr sz="3000">
                <a:solidFill>
                  <a:srgbClr val="000066"/>
                </a:solidFill>
                <a:latin typeface="Arial Rounded MT Bold" panose="020F0704030504030204" pitchFamily="34" charset="0"/>
              </a:defRPr>
            </a:lvl2pPr>
            <a:lvl3pPr marL="1143000" indent="-228600" defTabSz="992188">
              <a:spcBef>
                <a:spcPct val="20000"/>
              </a:spcBef>
              <a:buChar char="•"/>
              <a:defRPr sz="2600">
                <a:solidFill>
                  <a:srgbClr val="000066"/>
                </a:solidFill>
                <a:latin typeface="Arial Rounded MT Bold" panose="020F0704030504030204" pitchFamily="34" charset="0"/>
              </a:defRPr>
            </a:lvl3pPr>
            <a:lvl4pPr marL="1600200" indent="-228600" defTabSz="992188">
              <a:spcBef>
                <a:spcPct val="20000"/>
              </a:spcBef>
              <a:buChar char="–"/>
              <a:defRPr sz="2200">
                <a:solidFill>
                  <a:srgbClr val="000066"/>
                </a:solidFill>
                <a:latin typeface="Arial Rounded MT Bold" panose="020F0704030504030204" pitchFamily="34" charset="0"/>
              </a:defRPr>
            </a:lvl4pPr>
            <a:lvl5pPr marL="2057400" indent="-228600" defTabSz="992188">
              <a:spcBef>
                <a:spcPct val="20000"/>
              </a:spcBef>
              <a:buChar char="»"/>
              <a:defRPr sz="2200">
                <a:solidFill>
                  <a:srgbClr val="000066"/>
                </a:solidFill>
                <a:latin typeface="Arial Rounded MT Bold" panose="020F0704030504030204" pitchFamily="34" charset="0"/>
              </a:defRPr>
            </a:lvl5pPr>
            <a:lvl6pPr marL="2514600" indent="-228600" defTabSz="9921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Arial Rounded MT Bold" panose="020F0704030504030204" pitchFamily="34" charset="0"/>
              </a:defRPr>
            </a:lvl6pPr>
            <a:lvl7pPr marL="2971800" indent="-228600" defTabSz="9921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Arial Rounded MT Bold" panose="020F0704030504030204" pitchFamily="34" charset="0"/>
              </a:defRPr>
            </a:lvl7pPr>
            <a:lvl8pPr marL="3429000" indent="-228600" defTabSz="9921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Arial Rounded MT Bold" panose="020F0704030504030204" pitchFamily="34" charset="0"/>
              </a:defRPr>
            </a:lvl8pPr>
            <a:lvl9pPr marL="3886200" indent="-228600" defTabSz="9921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Arial Rounded MT Bold" panose="020F0704030504030204" pitchFamily="34" charset="0"/>
              </a:defRPr>
            </a:lvl9pPr>
          </a:lstStyle>
          <a:p>
            <a:pPr algn="ctr" defTabSz="930176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5063">
                <a:solidFill>
                  <a:srgbClr val="FFCC99"/>
                </a:solidFill>
              </a:rPr>
              <a:t>Sumber Kredibilitas</a:t>
            </a:r>
          </a:p>
        </p:txBody>
      </p:sp>
      <p:sp>
        <p:nvSpPr>
          <p:cNvPr id="450563" name="Rectangle 3">
            <a:extLst>
              <a:ext uri="{FF2B5EF4-FFF2-40B4-BE49-F238E27FC236}">
                <a16:creationId xmlns:a16="http://schemas.microsoft.com/office/drawing/2014/main" id="{090CA2B2-7CFF-4A97-852A-1BED6121D5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75012" y="2171403"/>
            <a:ext cx="7798594" cy="3336727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FFCC99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3071" tIns="46536" rIns="93071" bIns="46536"/>
          <a:lstStyle>
            <a:lvl1pPr marL="373063" indent="-373063" defTabSz="992188">
              <a:spcBef>
                <a:spcPct val="20000"/>
              </a:spcBef>
              <a:buChar char="•"/>
              <a:defRPr sz="4300">
                <a:solidFill>
                  <a:srgbClr val="000066"/>
                </a:solidFill>
                <a:latin typeface="Arial Rounded MT Bold" panose="020F0704030504030204" pitchFamily="34" charset="0"/>
              </a:defRPr>
            </a:lvl1pPr>
            <a:lvl2pPr marL="742950" indent="-285750" defTabSz="992188">
              <a:spcBef>
                <a:spcPct val="20000"/>
              </a:spcBef>
              <a:buChar char="–"/>
              <a:defRPr sz="3000">
                <a:solidFill>
                  <a:srgbClr val="000066"/>
                </a:solidFill>
                <a:latin typeface="Arial Rounded MT Bold" panose="020F0704030504030204" pitchFamily="34" charset="0"/>
              </a:defRPr>
            </a:lvl2pPr>
            <a:lvl3pPr marL="1143000" indent="-228600" defTabSz="992188">
              <a:spcBef>
                <a:spcPct val="20000"/>
              </a:spcBef>
              <a:buChar char="•"/>
              <a:defRPr sz="2600">
                <a:solidFill>
                  <a:srgbClr val="000066"/>
                </a:solidFill>
                <a:latin typeface="Arial Rounded MT Bold" panose="020F0704030504030204" pitchFamily="34" charset="0"/>
              </a:defRPr>
            </a:lvl3pPr>
            <a:lvl4pPr marL="1600200" indent="-228600" defTabSz="992188">
              <a:spcBef>
                <a:spcPct val="20000"/>
              </a:spcBef>
              <a:buChar char="–"/>
              <a:defRPr sz="2200">
                <a:solidFill>
                  <a:srgbClr val="000066"/>
                </a:solidFill>
                <a:latin typeface="Arial Rounded MT Bold" panose="020F0704030504030204" pitchFamily="34" charset="0"/>
              </a:defRPr>
            </a:lvl4pPr>
            <a:lvl5pPr marL="2057400" indent="-228600" defTabSz="992188">
              <a:spcBef>
                <a:spcPct val="20000"/>
              </a:spcBef>
              <a:buChar char="»"/>
              <a:defRPr sz="2200">
                <a:solidFill>
                  <a:srgbClr val="000066"/>
                </a:solidFill>
                <a:latin typeface="Arial Rounded MT Bold" panose="020F0704030504030204" pitchFamily="34" charset="0"/>
              </a:defRPr>
            </a:lvl5pPr>
            <a:lvl6pPr marL="2514600" indent="-228600" defTabSz="9921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Arial Rounded MT Bold" panose="020F0704030504030204" pitchFamily="34" charset="0"/>
              </a:defRPr>
            </a:lvl6pPr>
            <a:lvl7pPr marL="2971800" indent="-228600" defTabSz="9921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Arial Rounded MT Bold" panose="020F0704030504030204" pitchFamily="34" charset="0"/>
              </a:defRPr>
            </a:lvl7pPr>
            <a:lvl8pPr marL="3429000" indent="-228600" defTabSz="9921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Arial Rounded MT Bold" panose="020F0704030504030204" pitchFamily="34" charset="0"/>
              </a:defRPr>
            </a:lvl8pPr>
            <a:lvl9pPr marL="3886200" indent="-228600" defTabSz="9921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00066"/>
                </a:solidFill>
                <a:latin typeface="Arial Rounded MT Bold" panose="020F0704030504030204" pitchFamily="34" charset="0"/>
              </a:defRPr>
            </a:lvl9pPr>
          </a:lstStyle>
          <a:p>
            <a:pPr marL="349747" indent="-349747" defTabSz="930176" fontAlgn="base">
              <a:spcBef>
                <a:spcPct val="75000"/>
              </a:spcBef>
              <a:spcAft>
                <a:spcPct val="0"/>
              </a:spcAft>
            </a:pPr>
            <a:r>
              <a:rPr lang="en-US" altLang="en-US" sz="4031"/>
              <a:t>Kejujuran/Amanah (</a:t>
            </a:r>
            <a:r>
              <a:rPr lang="en-US" altLang="en-US" sz="4031" i="1"/>
              <a:t>Trustworthiness</a:t>
            </a:r>
            <a:r>
              <a:rPr lang="en-US" altLang="en-US" sz="4031"/>
              <a:t>)</a:t>
            </a:r>
          </a:p>
          <a:p>
            <a:pPr marL="349747" indent="-349747" defTabSz="930176" fontAlgn="base">
              <a:spcBef>
                <a:spcPct val="75000"/>
              </a:spcBef>
              <a:spcAft>
                <a:spcPct val="0"/>
              </a:spcAft>
            </a:pPr>
            <a:r>
              <a:rPr lang="en-US" altLang="en-US" sz="4031"/>
              <a:t>Keahlian (</a:t>
            </a:r>
            <a:r>
              <a:rPr lang="en-US" altLang="en-US" sz="4031" i="1"/>
              <a:t>Expertise</a:t>
            </a:r>
            <a:r>
              <a:rPr lang="en-US" altLang="en-US" sz="4031"/>
              <a:t>)</a:t>
            </a:r>
          </a:p>
          <a:p>
            <a:pPr marL="349747" indent="-349747" defTabSz="930176" fontAlgn="base">
              <a:spcBef>
                <a:spcPct val="75000"/>
              </a:spcBef>
              <a:spcAft>
                <a:spcPct val="0"/>
              </a:spcAft>
            </a:pPr>
            <a:r>
              <a:rPr lang="en-US" altLang="en-US" sz="4031"/>
              <a:t>Kedinamisan (</a:t>
            </a:r>
            <a:r>
              <a:rPr lang="en-US" altLang="en-US" sz="4031" i="1"/>
              <a:t>Dynamism</a:t>
            </a:r>
            <a:r>
              <a:rPr lang="en-US" altLang="en-US" sz="4031"/>
              <a:t>)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50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50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50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50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50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50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50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50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50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50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50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50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63" grpId="0" build="p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Footer Placeholder 3">
            <a:extLst>
              <a:ext uri="{FF2B5EF4-FFF2-40B4-BE49-F238E27FC236}">
                <a16:creationId xmlns:a16="http://schemas.microsoft.com/office/drawing/2014/main" id="{CFB15459-4076-456C-A7DB-E7BFDEB2324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4031">
                <a:solidFill>
                  <a:srgbClr val="000066"/>
                </a:solidFill>
                <a:latin typeface="Arial Rounded MT Bold" panose="020F0704030504030204" pitchFamily="34" charset="0"/>
              </a:defRPr>
            </a:lvl1pPr>
            <a:lvl2pPr marL="696516" indent="-267891">
              <a:spcBef>
                <a:spcPct val="20000"/>
              </a:spcBef>
              <a:buChar char="–"/>
              <a:defRPr sz="2813">
                <a:solidFill>
                  <a:srgbClr val="000066"/>
                </a:solidFill>
                <a:latin typeface="Arial Rounded MT Bold" panose="020F0704030504030204" pitchFamily="34" charset="0"/>
              </a:defRPr>
            </a:lvl2pPr>
            <a:lvl3pPr marL="1071563" indent="-214313">
              <a:spcBef>
                <a:spcPct val="20000"/>
              </a:spcBef>
              <a:buChar char="•"/>
              <a:defRPr sz="2438">
                <a:solidFill>
                  <a:srgbClr val="000066"/>
                </a:solidFill>
                <a:latin typeface="Arial Rounded MT Bold" panose="020F0704030504030204" pitchFamily="34" charset="0"/>
              </a:defRPr>
            </a:lvl3pPr>
            <a:lvl4pPr marL="1500188" indent="-214313">
              <a:spcBef>
                <a:spcPct val="20000"/>
              </a:spcBef>
              <a:buChar char="–"/>
              <a:defRPr sz="2063">
                <a:solidFill>
                  <a:srgbClr val="000066"/>
                </a:solidFill>
                <a:latin typeface="Arial Rounded MT Bold" panose="020F0704030504030204" pitchFamily="34" charset="0"/>
              </a:defRPr>
            </a:lvl4pPr>
            <a:lvl5pPr marL="1928813" indent="-214313">
              <a:spcBef>
                <a:spcPct val="20000"/>
              </a:spcBef>
              <a:buChar char="»"/>
              <a:defRPr sz="2063">
                <a:solidFill>
                  <a:srgbClr val="000066"/>
                </a:solidFill>
                <a:latin typeface="Arial Rounded MT Bold" panose="020F0704030504030204" pitchFamily="34" charset="0"/>
              </a:defRPr>
            </a:lvl5pPr>
            <a:lvl6pPr marL="2357438" indent="-2143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63">
                <a:solidFill>
                  <a:srgbClr val="000066"/>
                </a:solidFill>
                <a:latin typeface="Arial Rounded MT Bold" panose="020F0704030504030204" pitchFamily="34" charset="0"/>
              </a:defRPr>
            </a:lvl6pPr>
            <a:lvl7pPr marL="2786063" indent="-2143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63">
                <a:solidFill>
                  <a:srgbClr val="000066"/>
                </a:solidFill>
                <a:latin typeface="Arial Rounded MT Bold" panose="020F0704030504030204" pitchFamily="34" charset="0"/>
              </a:defRPr>
            </a:lvl7pPr>
            <a:lvl8pPr marL="3214688" indent="-2143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63">
                <a:solidFill>
                  <a:srgbClr val="000066"/>
                </a:solidFill>
                <a:latin typeface="Arial Rounded MT Bold" panose="020F0704030504030204" pitchFamily="34" charset="0"/>
              </a:defRPr>
            </a:lvl8pPr>
            <a:lvl9pPr marL="3643313" indent="-2143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63">
                <a:solidFill>
                  <a:srgbClr val="000066"/>
                </a:solidFill>
                <a:latin typeface="Arial Rounded MT Bold" panose="020F0704030504030204" pitchFamily="34" charset="0"/>
              </a:defRPr>
            </a:lvl9pPr>
          </a:lstStyle>
          <a:p>
            <a:pPr defTabSz="85725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CA" altLang="en-US" sz="1313">
                <a:solidFill>
                  <a:srgbClr val="FFFF00"/>
                </a:solidFill>
                <a:latin typeface="Arial" panose="020B0604020202020204" pitchFamily="34" charset="0"/>
              </a:rPr>
              <a:t>DITTENDIK 2010</a:t>
            </a:r>
          </a:p>
        </p:txBody>
      </p:sp>
      <p:sp>
        <p:nvSpPr>
          <p:cNvPr id="17411" name="Slide Number Placeholder 4">
            <a:extLst>
              <a:ext uri="{FF2B5EF4-FFF2-40B4-BE49-F238E27FC236}">
                <a16:creationId xmlns:a16="http://schemas.microsoft.com/office/drawing/2014/main" id="{D79CE999-01D4-40BE-9A37-58E97E20F8A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4031">
                <a:solidFill>
                  <a:srgbClr val="000066"/>
                </a:solidFill>
                <a:latin typeface="Arial Rounded MT Bold" panose="020F0704030504030204" pitchFamily="34" charset="0"/>
              </a:defRPr>
            </a:lvl1pPr>
            <a:lvl2pPr marL="696516" indent="-267891">
              <a:spcBef>
                <a:spcPct val="20000"/>
              </a:spcBef>
              <a:buChar char="–"/>
              <a:defRPr sz="2813">
                <a:solidFill>
                  <a:srgbClr val="000066"/>
                </a:solidFill>
                <a:latin typeface="Arial Rounded MT Bold" panose="020F0704030504030204" pitchFamily="34" charset="0"/>
              </a:defRPr>
            </a:lvl2pPr>
            <a:lvl3pPr marL="1071563" indent="-214313">
              <a:spcBef>
                <a:spcPct val="20000"/>
              </a:spcBef>
              <a:buChar char="•"/>
              <a:defRPr sz="2438">
                <a:solidFill>
                  <a:srgbClr val="000066"/>
                </a:solidFill>
                <a:latin typeface="Arial Rounded MT Bold" panose="020F0704030504030204" pitchFamily="34" charset="0"/>
              </a:defRPr>
            </a:lvl3pPr>
            <a:lvl4pPr marL="1500188" indent="-214313">
              <a:spcBef>
                <a:spcPct val="20000"/>
              </a:spcBef>
              <a:buChar char="–"/>
              <a:defRPr sz="2063">
                <a:solidFill>
                  <a:srgbClr val="000066"/>
                </a:solidFill>
                <a:latin typeface="Arial Rounded MT Bold" panose="020F0704030504030204" pitchFamily="34" charset="0"/>
              </a:defRPr>
            </a:lvl4pPr>
            <a:lvl5pPr marL="1928813" indent="-214313">
              <a:spcBef>
                <a:spcPct val="20000"/>
              </a:spcBef>
              <a:buChar char="»"/>
              <a:defRPr sz="2063">
                <a:solidFill>
                  <a:srgbClr val="000066"/>
                </a:solidFill>
                <a:latin typeface="Arial Rounded MT Bold" panose="020F0704030504030204" pitchFamily="34" charset="0"/>
              </a:defRPr>
            </a:lvl5pPr>
            <a:lvl6pPr marL="2357438" indent="-2143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63">
                <a:solidFill>
                  <a:srgbClr val="000066"/>
                </a:solidFill>
                <a:latin typeface="Arial Rounded MT Bold" panose="020F0704030504030204" pitchFamily="34" charset="0"/>
              </a:defRPr>
            </a:lvl6pPr>
            <a:lvl7pPr marL="2786063" indent="-2143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63">
                <a:solidFill>
                  <a:srgbClr val="000066"/>
                </a:solidFill>
                <a:latin typeface="Arial Rounded MT Bold" panose="020F0704030504030204" pitchFamily="34" charset="0"/>
              </a:defRPr>
            </a:lvl7pPr>
            <a:lvl8pPr marL="3214688" indent="-2143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63">
                <a:solidFill>
                  <a:srgbClr val="000066"/>
                </a:solidFill>
                <a:latin typeface="Arial Rounded MT Bold" panose="020F0704030504030204" pitchFamily="34" charset="0"/>
              </a:defRPr>
            </a:lvl8pPr>
            <a:lvl9pPr marL="3643313" indent="-2143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63">
                <a:solidFill>
                  <a:srgbClr val="000066"/>
                </a:solidFill>
                <a:latin typeface="Arial Rounded MT Bold" panose="020F0704030504030204" pitchFamily="34" charset="0"/>
              </a:defRPr>
            </a:lvl9pPr>
          </a:lstStyle>
          <a:p>
            <a:pPr defTabSz="857250" fontAlgn="base">
              <a:spcBef>
                <a:spcPct val="0"/>
              </a:spcBef>
              <a:spcAft>
                <a:spcPct val="0"/>
              </a:spcAft>
              <a:buNone/>
            </a:pPr>
            <a:fld id="{B60FCB66-F383-4F0E-A2F6-81378034D233}" type="slidenum">
              <a:rPr lang="en-CA" altLang="en-US" sz="1313">
                <a:solidFill>
                  <a:srgbClr val="FFFF00"/>
                </a:solidFill>
                <a:latin typeface="Arial" panose="020B0604020202020204" pitchFamily="34" charset="0"/>
              </a:rPr>
              <a:pPr defTabSz="857250" fontAlgn="base">
                <a:spcBef>
                  <a:spcPct val="0"/>
                </a:spcBef>
                <a:spcAft>
                  <a:spcPct val="0"/>
                </a:spcAft>
                <a:buNone/>
              </a:pPr>
              <a:t>14</a:t>
            </a:fld>
            <a:endParaRPr lang="en-CA" altLang="en-US" sz="1313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17412" name="Rectangle 2">
            <a:extLst>
              <a:ext uri="{FF2B5EF4-FFF2-40B4-BE49-F238E27FC236}">
                <a16:creationId xmlns:a16="http://schemas.microsoft.com/office/drawing/2014/main" id="{4DC1A8D5-8BAA-4E41-AC68-4CDE5E3DDAB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66591" y="529828"/>
            <a:ext cx="8383488" cy="1143000"/>
          </a:xfrm>
        </p:spPr>
        <p:txBody>
          <a:bodyPr/>
          <a:lstStyle/>
          <a:p>
            <a:pPr algn="l" eaLnBrk="1" hangingPunct="1"/>
            <a:r>
              <a:rPr lang="en-US" altLang="en-US" sz="5063">
                <a:solidFill>
                  <a:srgbClr val="FFFF00"/>
                </a:solidFill>
              </a:rPr>
              <a:t>Hukum Kepemimpinan Kouzes &amp; Posner I…</a:t>
            </a:r>
            <a:endParaRPr lang="en-GB" altLang="en-US" sz="5063">
              <a:solidFill>
                <a:srgbClr val="FFFF00"/>
              </a:solidFill>
            </a:endParaRPr>
          </a:p>
        </p:txBody>
      </p:sp>
      <p:sp>
        <p:nvSpPr>
          <p:cNvPr id="17413" name="Rectangle 3">
            <a:extLst>
              <a:ext uri="{FF2B5EF4-FFF2-40B4-BE49-F238E27FC236}">
                <a16:creationId xmlns:a16="http://schemas.microsoft.com/office/drawing/2014/main" id="{3EF9FE18-2588-4C4D-BF42-14CF0183AC3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33849" y="2074664"/>
            <a:ext cx="8450461" cy="4115098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None/>
            </a:pPr>
            <a:r>
              <a:rPr lang="en-GB" altLang="en-US" sz="3656" b="1" i="1"/>
              <a:t>“If you don’t believe in the messenger, you won’t believe the message.”</a:t>
            </a:r>
          </a:p>
          <a:p>
            <a:pPr marL="0" indent="0" algn="r" eaLnBrk="1" hangingPunct="1">
              <a:lnSpc>
                <a:spcPct val="90000"/>
              </a:lnSpc>
              <a:buNone/>
            </a:pPr>
            <a:endParaRPr lang="en-GB" altLang="en-US" sz="3656" b="1"/>
          </a:p>
          <a:p>
            <a:pPr marL="0" indent="0" algn="r" eaLnBrk="1" hangingPunct="1">
              <a:lnSpc>
                <a:spcPct val="90000"/>
              </a:lnSpc>
              <a:buNone/>
            </a:pPr>
            <a:r>
              <a:rPr lang="en-GB" altLang="en-US" sz="3656" b="1"/>
              <a:t>(Jika Anda tidak mempercayai si pembawa pesan, Anda tidak akan memperacayai pesannya)</a:t>
            </a:r>
          </a:p>
        </p:txBody>
      </p:sp>
    </p:spTree>
  </p:cSld>
  <p:clrMapOvr>
    <a:masterClrMapping/>
  </p:clrMapOvr>
  <p:transition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Footer Placeholder 3">
            <a:extLst>
              <a:ext uri="{FF2B5EF4-FFF2-40B4-BE49-F238E27FC236}">
                <a16:creationId xmlns:a16="http://schemas.microsoft.com/office/drawing/2014/main" id="{65A92C78-2403-4D93-A97E-65CAB1AEB78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4031">
                <a:solidFill>
                  <a:srgbClr val="000066"/>
                </a:solidFill>
                <a:latin typeface="Arial Rounded MT Bold" panose="020F0704030504030204" pitchFamily="34" charset="0"/>
              </a:defRPr>
            </a:lvl1pPr>
            <a:lvl2pPr marL="696516" indent="-267891">
              <a:spcBef>
                <a:spcPct val="20000"/>
              </a:spcBef>
              <a:buChar char="–"/>
              <a:defRPr sz="2813">
                <a:solidFill>
                  <a:srgbClr val="000066"/>
                </a:solidFill>
                <a:latin typeface="Arial Rounded MT Bold" panose="020F0704030504030204" pitchFamily="34" charset="0"/>
              </a:defRPr>
            </a:lvl2pPr>
            <a:lvl3pPr marL="1071563" indent="-214313">
              <a:spcBef>
                <a:spcPct val="20000"/>
              </a:spcBef>
              <a:buChar char="•"/>
              <a:defRPr sz="2438">
                <a:solidFill>
                  <a:srgbClr val="000066"/>
                </a:solidFill>
                <a:latin typeface="Arial Rounded MT Bold" panose="020F0704030504030204" pitchFamily="34" charset="0"/>
              </a:defRPr>
            </a:lvl3pPr>
            <a:lvl4pPr marL="1500188" indent="-214313">
              <a:spcBef>
                <a:spcPct val="20000"/>
              </a:spcBef>
              <a:buChar char="–"/>
              <a:defRPr sz="2063">
                <a:solidFill>
                  <a:srgbClr val="000066"/>
                </a:solidFill>
                <a:latin typeface="Arial Rounded MT Bold" panose="020F0704030504030204" pitchFamily="34" charset="0"/>
              </a:defRPr>
            </a:lvl4pPr>
            <a:lvl5pPr marL="1928813" indent="-214313">
              <a:spcBef>
                <a:spcPct val="20000"/>
              </a:spcBef>
              <a:buChar char="»"/>
              <a:defRPr sz="2063">
                <a:solidFill>
                  <a:srgbClr val="000066"/>
                </a:solidFill>
                <a:latin typeface="Arial Rounded MT Bold" panose="020F0704030504030204" pitchFamily="34" charset="0"/>
              </a:defRPr>
            </a:lvl5pPr>
            <a:lvl6pPr marL="2357438" indent="-2143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63">
                <a:solidFill>
                  <a:srgbClr val="000066"/>
                </a:solidFill>
                <a:latin typeface="Arial Rounded MT Bold" panose="020F0704030504030204" pitchFamily="34" charset="0"/>
              </a:defRPr>
            </a:lvl6pPr>
            <a:lvl7pPr marL="2786063" indent="-2143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63">
                <a:solidFill>
                  <a:srgbClr val="000066"/>
                </a:solidFill>
                <a:latin typeface="Arial Rounded MT Bold" panose="020F0704030504030204" pitchFamily="34" charset="0"/>
              </a:defRPr>
            </a:lvl7pPr>
            <a:lvl8pPr marL="3214688" indent="-2143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63">
                <a:solidFill>
                  <a:srgbClr val="000066"/>
                </a:solidFill>
                <a:latin typeface="Arial Rounded MT Bold" panose="020F0704030504030204" pitchFamily="34" charset="0"/>
              </a:defRPr>
            </a:lvl8pPr>
            <a:lvl9pPr marL="3643313" indent="-2143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63">
                <a:solidFill>
                  <a:srgbClr val="000066"/>
                </a:solidFill>
                <a:latin typeface="Arial Rounded MT Bold" panose="020F0704030504030204" pitchFamily="34" charset="0"/>
              </a:defRPr>
            </a:lvl9pPr>
          </a:lstStyle>
          <a:p>
            <a:pPr defTabSz="85725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CA" altLang="en-US" sz="1313">
                <a:solidFill>
                  <a:srgbClr val="FFFF00"/>
                </a:solidFill>
                <a:latin typeface="Arial" panose="020B0604020202020204" pitchFamily="34" charset="0"/>
              </a:rPr>
              <a:t>DITTENDIK 2010</a:t>
            </a:r>
          </a:p>
        </p:txBody>
      </p:sp>
      <p:sp>
        <p:nvSpPr>
          <p:cNvPr id="18435" name="Slide Number Placeholder 4">
            <a:extLst>
              <a:ext uri="{FF2B5EF4-FFF2-40B4-BE49-F238E27FC236}">
                <a16:creationId xmlns:a16="http://schemas.microsoft.com/office/drawing/2014/main" id="{805EA431-D643-4352-975B-9DD9DD80C3F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4031">
                <a:solidFill>
                  <a:srgbClr val="000066"/>
                </a:solidFill>
                <a:latin typeface="Arial Rounded MT Bold" panose="020F0704030504030204" pitchFamily="34" charset="0"/>
              </a:defRPr>
            </a:lvl1pPr>
            <a:lvl2pPr marL="696516" indent="-267891">
              <a:spcBef>
                <a:spcPct val="20000"/>
              </a:spcBef>
              <a:buChar char="–"/>
              <a:defRPr sz="2813">
                <a:solidFill>
                  <a:srgbClr val="000066"/>
                </a:solidFill>
                <a:latin typeface="Arial Rounded MT Bold" panose="020F0704030504030204" pitchFamily="34" charset="0"/>
              </a:defRPr>
            </a:lvl2pPr>
            <a:lvl3pPr marL="1071563" indent="-214313">
              <a:spcBef>
                <a:spcPct val="20000"/>
              </a:spcBef>
              <a:buChar char="•"/>
              <a:defRPr sz="2438">
                <a:solidFill>
                  <a:srgbClr val="000066"/>
                </a:solidFill>
                <a:latin typeface="Arial Rounded MT Bold" panose="020F0704030504030204" pitchFamily="34" charset="0"/>
              </a:defRPr>
            </a:lvl3pPr>
            <a:lvl4pPr marL="1500188" indent="-214313">
              <a:spcBef>
                <a:spcPct val="20000"/>
              </a:spcBef>
              <a:buChar char="–"/>
              <a:defRPr sz="2063">
                <a:solidFill>
                  <a:srgbClr val="000066"/>
                </a:solidFill>
                <a:latin typeface="Arial Rounded MT Bold" panose="020F0704030504030204" pitchFamily="34" charset="0"/>
              </a:defRPr>
            </a:lvl4pPr>
            <a:lvl5pPr marL="1928813" indent="-214313">
              <a:spcBef>
                <a:spcPct val="20000"/>
              </a:spcBef>
              <a:buChar char="»"/>
              <a:defRPr sz="2063">
                <a:solidFill>
                  <a:srgbClr val="000066"/>
                </a:solidFill>
                <a:latin typeface="Arial Rounded MT Bold" panose="020F0704030504030204" pitchFamily="34" charset="0"/>
              </a:defRPr>
            </a:lvl5pPr>
            <a:lvl6pPr marL="2357438" indent="-2143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63">
                <a:solidFill>
                  <a:srgbClr val="000066"/>
                </a:solidFill>
                <a:latin typeface="Arial Rounded MT Bold" panose="020F0704030504030204" pitchFamily="34" charset="0"/>
              </a:defRPr>
            </a:lvl6pPr>
            <a:lvl7pPr marL="2786063" indent="-2143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63">
                <a:solidFill>
                  <a:srgbClr val="000066"/>
                </a:solidFill>
                <a:latin typeface="Arial Rounded MT Bold" panose="020F0704030504030204" pitchFamily="34" charset="0"/>
              </a:defRPr>
            </a:lvl7pPr>
            <a:lvl8pPr marL="3214688" indent="-2143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63">
                <a:solidFill>
                  <a:srgbClr val="000066"/>
                </a:solidFill>
                <a:latin typeface="Arial Rounded MT Bold" panose="020F0704030504030204" pitchFamily="34" charset="0"/>
              </a:defRPr>
            </a:lvl8pPr>
            <a:lvl9pPr marL="3643313" indent="-2143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63">
                <a:solidFill>
                  <a:srgbClr val="000066"/>
                </a:solidFill>
                <a:latin typeface="Arial Rounded MT Bold" panose="020F0704030504030204" pitchFamily="34" charset="0"/>
              </a:defRPr>
            </a:lvl9pPr>
          </a:lstStyle>
          <a:p>
            <a:pPr defTabSz="857250" fontAlgn="base">
              <a:spcBef>
                <a:spcPct val="0"/>
              </a:spcBef>
              <a:spcAft>
                <a:spcPct val="0"/>
              </a:spcAft>
              <a:buNone/>
            </a:pPr>
            <a:fld id="{F589B5CD-40A0-4CA8-9174-FF86294EEC5E}" type="slidenum">
              <a:rPr lang="en-CA" altLang="en-US" sz="1313">
                <a:solidFill>
                  <a:srgbClr val="FFFF00"/>
                </a:solidFill>
                <a:latin typeface="Arial" panose="020B0604020202020204" pitchFamily="34" charset="0"/>
              </a:rPr>
              <a:pPr defTabSz="857250" fontAlgn="base">
                <a:spcBef>
                  <a:spcPct val="0"/>
                </a:spcBef>
                <a:spcAft>
                  <a:spcPct val="0"/>
                </a:spcAft>
                <a:buNone/>
              </a:pPr>
              <a:t>15</a:t>
            </a:fld>
            <a:endParaRPr lang="en-CA" altLang="en-US" sz="1313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18436" name="Rectangle 2">
            <a:extLst>
              <a:ext uri="{FF2B5EF4-FFF2-40B4-BE49-F238E27FC236}">
                <a16:creationId xmlns:a16="http://schemas.microsoft.com/office/drawing/2014/main" id="{78E19E52-C136-473A-A171-EBC5907EC8E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51993" y="446485"/>
            <a:ext cx="8451950" cy="1306711"/>
          </a:xfrm>
        </p:spPr>
        <p:txBody>
          <a:bodyPr/>
          <a:lstStyle/>
          <a:p>
            <a:pPr algn="l" eaLnBrk="1" hangingPunct="1"/>
            <a:r>
              <a:rPr lang="en-US" altLang="en-US" sz="5063">
                <a:solidFill>
                  <a:srgbClr val="FFFF00"/>
                </a:solidFill>
              </a:rPr>
              <a:t>Hukum Kepemimpinan Kouzes &amp; Posner II…</a:t>
            </a:r>
            <a:endParaRPr lang="en-GB" altLang="en-US" sz="5063">
              <a:solidFill>
                <a:srgbClr val="FFFF00"/>
              </a:solidFill>
            </a:endParaRPr>
          </a:p>
        </p:txBody>
      </p:sp>
      <p:sp>
        <p:nvSpPr>
          <p:cNvPr id="18437" name="Rectangle 3">
            <a:extLst>
              <a:ext uri="{FF2B5EF4-FFF2-40B4-BE49-F238E27FC236}">
                <a16:creationId xmlns:a16="http://schemas.microsoft.com/office/drawing/2014/main" id="{E93E9B5E-37AE-4370-9794-93AF8768A36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088059" y="2262188"/>
            <a:ext cx="8015883" cy="4115098"/>
          </a:xfrm>
        </p:spPr>
        <p:txBody>
          <a:bodyPr/>
          <a:lstStyle/>
          <a:p>
            <a:pPr marL="0" indent="0" algn="ctr" eaLnBrk="1" hangingPunct="1">
              <a:buNone/>
            </a:pPr>
            <a:r>
              <a:rPr lang="en-GB" altLang="en-US" sz="3656" b="1" i="1" dirty="0"/>
              <a:t>Do What You Say You Will Do (</a:t>
            </a:r>
            <a:r>
              <a:rPr lang="en-GB" altLang="en-US" sz="3656" b="1" i="1" dirty="0">
                <a:solidFill>
                  <a:srgbClr val="FF0000"/>
                </a:solidFill>
              </a:rPr>
              <a:t>DWYSYWD</a:t>
            </a:r>
            <a:r>
              <a:rPr lang="en-GB" altLang="en-US" sz="3656" b="1" i="1" dirty="0"/>
              <a:t>) </a:t>
            </a:r>
            <a:endParaRPr lang="fi-FI" altLang="en-US" sz="3656" b="1" dirty="0"/>
          </a:p>
          <a:p>
            <a:pPr marL="0" indent="0" algn="ctr" eaLnBrk="1" hangingPunct="1">
              <a:buNone/>
            </a:pPr>
            <a:endParaRPr lang="fi-FI" altLang="en-US" sz="3656" b="1" dirty="0"/>
          </a:p>
          <a:p>
            <a:pPr marL="0" indent="0" algn="ctr" eaLnBrk="1" hangingPunct="1">
              <a:buNone/>
            </a:pPr>
            <a:r>
              <a:rPr lang="fi-FI" altLang="en-US" sz="3656" b="1" dirty="0"/>
              <a:t>(Laksanakan Apa yang Anda Katakan Akan Anda Laksanakan)</a:t>
            </a:r>
          </a:p>
          <a:p>
            <a:pPr marL="0" indent="0" algn="ctr" eaLnBrk="1" hangingPunct="1">
              <a:buNone/>
            </a:pPr>
            <a:r>
              <a:rPr lang="fi-FI" altLang="en-US" sz="3656" b="1" dirty="0"/>
              <a:t>(</a:t>
            </a:r>
            <a:r>
              <a:rPr lang="fi-FI" altLang="en-US" sz="3656" b="1" dirty="0">
                <a:solidFill>
                  <a:srgbClr val="FF0000"/>
                </a:solidFill>
              </a:rPr>
              <a:t>LAAKAAL</a:t>
            </a:r>
            <a:r>
              <a:rPr lang="fi-FI" altLang="en-US" sz="3656" b="1" dirty="0"/>
              <a:t>) </a:t>
            </a:r>
            <a:endParaRPr lang="en-GB" altLang="en-US" sz="3656" b="1" dirty="0"/>
          </a:p>
        </p:txBody>
      </p:sp>
    </p:spTree>
  </p:cSld>
  <p:clrMapOvr>
    <a:masterClrMapping/>
  </p:clrMapOvr>
  <p:transition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F60DA1D-D79B-4048-9EF4-4D073F4201F3}"/>
              </a:ext>
            </a:extLst>
          </p:cNvPr>
          <p:cNvSpPr/>
          <p:nvPr/>
        </p:nvSpPr>
        <p:spPr>
          <a:xfrm>
            <a:off x="250257" y="0"/>
            <a:ext cx="12095747" cy="66559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200000"/>
              </a:lnSpc>
              <a:spcAft>
                <a:spcPts val="0"/>
              </a:spcAft>
              <a:tabLst>
                <a:tab pos="228600" algn="l"/>
              </a:tabLst>
            </a:pP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Kepemimpinan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Pendidikan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MacGilhrist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(2004)</a:t>
            </a:r>
            <a:endParaRPr lang="en-US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  <a:tabLst>
                <a:tab pos="228600" algn="l"/>
              </a:tabLst>
            </a:pP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Kecerdasan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etika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memahami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hal-hal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baik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buruk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yang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boleh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dan yang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tidak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boleh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menjunjung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tinggi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kode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etik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guru.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  <a:tabLst>
                <a:tab pos="228600" algn="l"/>
              </a:tabLst>
            </a:pP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Kecerdasan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spiritual: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beriman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bertakwa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mencari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arti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hidup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  <a:tabLst>
                <a:tab pos="228600" algn="l"/>
              </a:tabLst>
            </a:pP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Kecerdasan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kontekstual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sama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kecerdasan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naturalistic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yaitu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memahami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lingkungan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memeilihara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melestarikan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lingkungan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  <a:tabLst>
                <a:tab pos="228600" algn="l"/>
              </a:tabLst>
            </a:pP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Kecerdasan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operasional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sama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kecerdasan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teknis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kecerdasan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kinestik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di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atas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  <a:tabLst>
                <a:tab pos="228600" algn="l"/>
              </a:tabLst>
            </a:pP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Kecerdasan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emosional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penjelasan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seperti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di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atas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  <a:tabLst>
                <a:tab pos="228600" algn="l"/>
              </a:tabLst>
            </a:pP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Kecerdasan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kolegial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sama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kecerdasan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interpersonal di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atas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  <a:tabLst>
                <a:tab pos="228600" algn="l"/>
              </a:tabLst>
            </a:pP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Kecerdasan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reflektif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evaluasi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diri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menerima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umpan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balik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  <a:tabLst>
                <a:tab pos="228600" algn="l"/>
              </a:tabLst>
            </a:pP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Kecerdasan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pedagogis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cerdas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mengajar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  <a:tabLst>
                <a:tab pos="228600" algn="l"/>
              </a:tabLst>
            </a:pP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Kecerdasan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sistematis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berpikir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sistem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959461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4C25421-26A4-4666-885D-3EF39CE50466}"/>
              </a:ext>
            </a:extLst>
          </p:cNvPr>
          <p:cNvSpPr txBox="1"/>
          <p:nvPr/>
        </p:nvSpPr>
        <p:spPr>
          <a:xfrm>
            <a:off x="3571418" y="264409"/>
            <a:ext cx="34768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Cerdas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A5163B5-080E-4246-AA94-97931B44FE27}"/>
              </a:ext>
            </a:extLst>
          </p:cNvPr>
          <p:cNvSpPr txBox="1"/>
          <p:nvPr/>
        </p:nvSpPr>
        <p:spPr>
          <a:xfrm>
            <a:off x="3571419" y="1073586"/>
            <a:ext cx="34768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Percaya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diri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4FBA8B9-21DB-4BCD-8E61-1073193F7E58}"/>
              </a:ext>
            </a:extLst>
          </p:cNvPr>
          <p:cNvSpPr txBox="1"/>
          <p:nvPr/>
        </p:nvSpPr>
        <p:spPr>
          <a:xfrm>
            <a:off x="3571420" y="1989708"/>
            <a:ext cx="34768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Pendominasi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BDF5E48-9583-4F31-961A-26A7914844A4}"/>
              </a:ext>
            </a:extLst>
          </p:cNvPr>
          <p:cNvSpPr txBox="1"/>
          <p:nvPr/>
        </p:nvSpPr>
        <p:spPr>
          <a:xfrm>
            <a:off x="3462969" y="2985302"/>
            <a:ext cx="34768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Integritas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4409F95-A048-47EF-8371-6A530629DB87}"/>
              </a:ext>
            </a:extLst>
          </p:cNvPr>
          <p:cNvSpPr txBox="1"/>
          <p:nvPr/>
        </p:nvSpPr>
        <p:spPr>
          <a:xfrm>
            <a:off x="3462969" y="3918520"/>
            <a:ext cx="41998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Mampu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bergaul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73C21DF-806B-4859-858F-085EA06CE2A4}"/>
              </a:ext>
            </a:extLst>
          </p:cNvPr>
          <p:cNvSpPr txBox="1"/>
          <p:nvPr/>
        </p:nvSpPr>
        <p:spPr>
          <a:xfrm>
            <a:off x="1648047" y="6039293"/>
            <a:ext cx="103667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Gambar Traits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Umum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Kepemimpinan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(Northouse, 2018: 23)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1" name="Picture 5" descr="C:\Users\Compaq Presario\Desktop\pemimpin.jpg">
            <a:extLst>
              <a:ext uri="{FF2B5EF4-FFF2-40B4-BE49-F238E27FC236}">
                <a16:creationId xmlns:a16="http://schemas.microsoft.com/office/drawing/2014/main" id="{342ADDF9-77A5-4FCA-B23B-324E1B048B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1264" y="3444949"/>
            <a:ext cx="4505325" cy="248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5494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4CE4B5-34D2-4AAD-B881-0A0E37436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274639"/>
            <a:ext cx="8229600" cy="511175"/>
          </a:xfrm>
        </p:spPr>
        <p:txBody>
          <a:bodyPr/>
          <a:lstStyle/>
          <a:p>
            <a:pPr eaLnBrk="1" hangingPunct="1"/>
            <a:r>
              <a:rPr lang="id-ID" altLang="en-US" sz="2800"/>
              <a:t>Howard Gardner’s 8 multiple intelligences 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9C0C5384-497F-4519-B8F4-51B310A7BB99}"/>
              </a:ext>
            </a:extLst>
          </p:cNvPr>
          <p:cNvSpPr/>
          <p:nvPr/>
        </p:nvSpPr>
        <p:spPr>
          <a:xfrm>
            <a:off x="3238500" y="1000125"/>
            <a:ext cx="5715000" cy="57150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1AF47E8-6001-450B-982B-D7895E266422}"/>
              </a:ext>
            </a:extLst>
          </p:cNvPr>
          <p:cNvCxnSpPr>
            <a:cxnSpLocks noChangeShapeType="1"/>
            <a:stCxn id="5" idx="0"/>
            <a:endCxn id="5" idx="4"/>
          </p:cNvCxnSpPr>
          <p:nvPr/>
        </p:nvCxnSpPr>
        <p:spPr bwMode="auto">
          <a:xfrm rot="16200000" flipH="1">
            <a:off x="3237707" y="3856832"/>
            <a:ext cx="5715000" cy="1587"/>
          </a:xfrm>
          <a:prstGeom prst="line">
            <a:avLst/>
          </a:prstGeom>
          <a:noFill/>
          <a:ln w="38100" algn="ctr">
            <a:solidFill>
              <a:srgbClr val="E42A3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39AC212-87B9-41A7-8822-E5E4D8FECFA4}"/>
              </a:ext>
            </a:extLst>
          </p:cNvPr>
          <p:cNvCxnSpPr>
            <a:cxnSpLocks noChangeShapeType="1"/>
          </p:cNvCxnSpPr>
          <p:nvPr/>
        </p:nvCxnSpPr>
        <p:spPr bwMode="auto">
          <a:xfrm rot="10800000" flipH="1">
            <a:off x="3216276" y="3857626"/>
            <a:ext cx="5737225" cy="3175"/>
          </a:xfrm>
          <a:prstGeom prst="line">
            <a:avLst/>
          </a:prstGeom>
          <a:noFill/>
          <a:ln w="38100" algn="ctr">
            <a:solidFill>
              <a:srgbClr val="E42A3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C3C3B24-3CE4-4C05-A428-DDBF5D501D89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 flipH="1">
            <a:off x="4079876" y="1844676"/>
            <a:ext cx="4041775" cy="4041775"/>
          </a:xfrm>
          <a:prstGeom prst="line">
            <a:avLst/>
          </a:prstGeom>
          <a:noFill/>
          <a:ln w="38100" algn="ctr">
            <a:solidFill>
              <a:srgbClr val="E42A3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D5A6ED-C4B4-4644-B04A-25522A21E46C}"/>
              </a:ext>
            </a:extLst>
          </p:cNvPr>
          <p:cNvCxnSpPr>
            <a:cxnSpLocks noChangeShapeType="1"/>
            <a:stCxn id="5" idx="7"/>
            <a:endCxn id="5" idx="3"/>
          </p:cNvCxnSpPr>
          <p:nvPr/>
        </p:nvCxnSpPr>
        <p:spPr bwMode="auto">
          <a:xfrm rot="16200000" flipH="1" flipV="1">
            <a:off x="4075114" y="1836739"/>
            <a:ext cx="4041775" cy="4041775"/>
          </a:xfrm>
          <a:prstGeom prst="line">
            <a:avLst/>
          </a:prstGeom>
          <a:noFill/>
          <a:ln w="38100" algn="ctr">
            <a:solidFill>
              <a:srgbClr val="E42A3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5" name="Oval 14">
            <a:extLst>
              <a:ext uri="{FF2B5EF4-FFF2-40B4-BE49-F238E27FC236}">
                <a16:creationId xmlns:a16="http://schemas.microsoft.com/office/drawing/2014/main" id="{739F1F29-DAE3-4897-8F5B-E1D29D1CAC4F}"/>
              </a:ext>
            </a:extLst>
          </p:cNvPr>
          <p:cNvSpPr/>
          <p:nvPr/>
        </p:nvSpPr>
        <p:spPr>
          <a:xfrm>
            <a:off x="5881688" y="3621088"/>
            <a:ext cx="450850" cy="45085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937F55D-FF59-4282-B14C-5CEF87287A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0" y="2133601"/>
            <a:ext cx="1277938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altLang="en-US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Jasmani/ Kinestetik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8E4C14E-34E6-4BC5-8786-9F0978D851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16725" y="3357563"/>
            <a:ext cx="19494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altLang="en-US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Verbal/ Linguistik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BF2ECA4-BE6C-45B4-A64C-A5308D70C5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81875" y="4845051"/>
            <a:ext cx="1277938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altLang="en-US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Musikal/ irama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3C9F74E-C7B5-455D-A7A5-0E36A4B1B3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9514" y="3429000"/>
            <a:ext cx="165258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altLang="en-US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Visual/ Spasial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3554598-B63D-4E94-AC99-28888AFE3E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95750" y="3929064"/>
            <a:ext cx="14922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Intrapersonal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EB951C4-C47B-42E7-88F0-C2851080C8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11675" y="6019800"/>
            <a:ext cx="151288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altLang="en-US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Interpersonal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BCE0D52-D47C-4F2B-8717-BA236D484D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1" y="6019800"/>
            <a:ext cx="143986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altLang="en-US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Naturalistik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63B561D-6C23-488F-B2B9-E1D17523EA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27575" y="1989139"/>
            <a:ext cx="1277938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altLang="en-US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Logis/ Matematis</a:t>
            </a:r>
          </a:p>
        </p:txBody>
      </p:sp>
      <p:pic>
        <p:nvPicPr>
          <p:cNvPr id="1027" name="Picture 3">
            <a:extLst>
              <a:ext uri="{FF2B5EF4-FFF2-40B4-BE49-F238E27FC236}">
                <a16:creationId xmlns:a16="http://schemas.microsoft.com/office/drawing/2014/main" id="{E6C96BF5-7B37-44E1-9296-0EFEF0DC1C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EF9"/>
              </a:clrFrom>
              <a:clrTo>
                <a:srgbClr val="FFFEF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1" y="4071939"/>
            <a:ext cx="1357313" cy="73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645D2D69-17D8-498D-AE3E-C80B07B513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4F4F2"/>
              </a:clrFrom>
              <a:clrTo>
                <a:srgbClr val="F4F4F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3338" y="1125539"/>
            <a:ext cx="857250" cy="106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>
            <a:extLst>
              <a:ext uri="{FF2B5EF4-FFF2-40B4-BE49-F238E27FC236}">
                <a16:creationId xmlns:a16="http://schemas.microsoft.com/office/drawing/2014/main" id="{A38DB97F-AD75-4A44-AEE4-13DE71A2C0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1196976"/>
            <a:ext cx="1028700" cy="86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80A0C5B0-B251-42EC-96FE-59F0D4184E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9FAF5"/>
              </a:clrFrom>
              <a:clrTo>
                <a:srgbClr val="F9FA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3613" y="2349500"/>
            <a:ext cx="1223962" cy="93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>
            <a:extLst>
              <a:ext uri="{FF2B5EF4-FFF2-40B4-BE49-F238E27FC236}">
                <a16:creationId xmlns:a16="http://schemas.microsoft.com/office/drawing/2014/main" id="{2E224DD5-B4DF-4298-BD27-C4FEBE61C5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8875" y="5072063"/>
            <a:ext cx="85725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9">
            <a:extLst>
              <a:ext uri="{FF2B5EF4-FFF2-40B4-BE49-F238E27FC236}">
                <a16:creationId xmlns:a16="http://schemas.microsoft.com/office/drawing/2014/main" id="{70C79111-E118-469C-BE8C-76E029BFE8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9526" y="4905375"/>
            <a:ext cx="925513" cy="1023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10">
            <a:extLst>
              <a:ext uri="{FF2B5EF4-FFF2-40B4-BE49-F238E27FC236}">
                <a16:creationId xmlns:a16="http://schemas.microsoft.com/office/drawing/2014/main" id="{B5CE23F7-98B5-4BC5-98A6-B9105CAE03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9038" y="4286251"/>
            <a:ext cx="1009650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11">
            <a:extLst>
              <a:ext uri="{FF2B5EF4-FFF2-40B4-BE49-F238E27FC236}">
                <a16:creationId xmlns:a16="http://schemas.microsoft.com/office/drawing/2014/main" id="{A0CEE7DF-45E1-4086-9843-12CFE2D1DD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9" y="2357439"/>
            <a:ext cx="928687" cy="858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2" dur="1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7" dur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2" dur="1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7" dur="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2" dur="1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7" dur="1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82" dur="1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87" dur="1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92" dur="1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97" dur="1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2" dur="1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7" dur="1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 nodeType="clickPar">
                      <p:stCondLst>
                        <p:cond delay="indefinite"/>
                      </p:stCondLst>
                      <p:childTnLst>
                        <p:par>
                          <p:cTn id="1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2" dur="1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 nodeType="clickPar">
                      <p:stCondLst>
                        <p:cond delay="indefinite"/>
                      </p:stCondLst>
                      <p:childTnLst>
                        <p:par>
                          <p:cTn id="1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7" dur="1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15" grpId="0" animBg="1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5240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Down Arrow 3"/>
          <p:cNvSpPr/>
          <p:nvPr/>
        </p:nvSpPr>
        <p:spPr>
          <a:xfrm flipH="1">
            <a:off x="6096000" y="1295400"/>
            <a:ext cx="228600" cy="434340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3657600" y="3421382"/>
            <a:ext cx="4953000" cy="160019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37854" y="685380"/>
            <a:ext cx="152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logical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524000" y="1132398"/>
            <a:ext cx="1524000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analitical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24000" y="1603454"/>
            <a:ext cx="20089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quantitativ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10145" y="2019089"/>
            <a:ext cx="20089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Fact-base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510145" y="3362980"/>
            <a:ext cx="20089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Planned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82436" y="3750908"/>
            <a:ext cx="2008910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Organized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10145" y="4152690"/>
            <a:ext cx="20089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Detailed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537854" y="4512908"/>
            <a:ext cx="20089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Sequential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672945" y="633636"/>
            <a:ext cx="20089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Holistic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672945" y="1007709"/>
            <a:ext cx="20089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Intuitive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672945" y="1395636"/>
            <a:ext cx="20089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Synthesizing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659090" y="1783563"/>
            <a:ext cx="20089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Integrating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686799" y="3515382"/>
            <a:ext cx="20089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Emotional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686799" y="3889454"/>
            <a:ext cx="20089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Interpersonal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714508" y="4312853"/>
            <a:ext cx="20089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Fee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ling-based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839200" y="4672238"/>
            <a:ext cx="20089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Kin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esthetic</a:t>
            </a:r>
          </a:p>
        </p:txBody>
      </p:sp>
    </p:spTree>
    <p:extLst>
      <p:ext uri="{BB962C8B-B14F-4D97-AF65-F5344CB8AC3E}">
        <p14:creationId xmlns:p14="http://schemas.microsoft.com/office/powerpoint/2010/main" val="2084470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4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40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70C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70C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46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70C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70C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52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70C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3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70C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4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58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70C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70C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4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65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66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70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2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76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7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8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82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3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4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88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C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9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C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0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94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C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5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C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6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0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C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01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C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02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6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C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07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C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08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D9867A-4C1D-4EA9-9F25-A914E83EAD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5064" y="330532"/>
            <a:ext cx="2453640" cy="4351338"/>
          </a:xfrm>
          <a:ln>
            <a:solidFill>
              <a:schemeClr val="tx1"/>
            </a:solidFill>
          </a:ln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Stogdill (1974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 </a:t>
            </a:r>
          </a:p>
          <a:p>
            <a:pPr marL="0" lvl="0" indent="0">
              <a:buNone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prestasi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0" lvl="0" indent="0">
              <a:buNone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teguh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0" lvl="0" indent="0">
              <a:buNone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wawasan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luas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0" lvl="0" indent="0">
              <a:buNone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inisiatif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0" lvl="0" indent="0">
              <a:buNone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percaya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0" lvl="0" indent="0">
              <a:buNone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tanggung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jawab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0" lvl="0" indent="0">
              <a:buNone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kerja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sama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0" lvl="0" indent="0">
              <a:buNone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toleran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0" lvl="0" indent="0">
              <a:buNone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9.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berpengaruh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dan </a:t>
            </a:r>
          </a:p>
          <a:p>
            <a:pPr marL="0" lvl="0" indent="0">
              <a:buNone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10.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Sociable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mampu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  <a:p>
            <a:pPr marL="0" lvl="0" indent="0">
              <a:buNone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bermasyarakat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8687008-5F6B-4DE6-A51C-B8A5BE69E1A4}"/>
              </a:ext>
            </a:extLst>
          </p:cNvPr>
          <p:cNvSpPr txBox="1">
            <a:spLocks/>
          </p:cNvSpPr>
          <p:nvPr/>
        </p:nvSpPr>
        <p:spPr>
          <a:xfrm>
            <a:off x="3210827" y="324083"/>
            <a:ext cx="2453640" cy="4351338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Bass (1990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 </a:t>
            </a:r>
          </a:p>
          <a:p>
            <a:pPr marL="0" lv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orisinilitas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lvl="0" indent="0"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popularitas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lvl="0" indent="0"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sociable,</a:t>
            </a:r>
          </a:p>
          <a:p>
            <a:pPr marL="0" lvl="0" indent="0"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adil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lvl="0" indent="0"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keagresifan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lvl="0" indent="0"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humor,</a:t>
            </a:r>
          </a:p>
          <a:p>
            <a:pPr marL="0" lvl="0" indent="0"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ingin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maju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lvl="0" indent="0"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kerja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sama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0" lvl="0" indent="0"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9. 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gembira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</a:p>
          <a:p>
            <a:pPr marL="0" lvl="0" indent="0"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10.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sehat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F899457-2337-419D-B45A-15A234AD46B1}"/>
              </a:ext>
            </a:extLst>
          </p:cNvPr>
          <p:cNvSpPr txBox="1">
            <a:spLocks/>
          </p:cNvSpPr>
          <p:nvPr/>
        </p:nvSpPr>
        <p:spPr>
          <a:xfrm>
            <a:off x="6096000" y="330532"/>
            <a:ext cx="2453640" cy="4351338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Manning &amp; Curtis (2003)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marL="0" lv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kebutuhan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berprestasi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lv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kecerdasan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lv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ketegasan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lv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percaya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lv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inisiatif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dan</a:t>
            </a:r>
          </a:p>
          <a:p>
            <a:pPr marL="0" lv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mampu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mengawasi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7141DB3-7213-4F7C-936F-480BC501AB1D}"/>
              </a:ext>
            </a:extLst>
          </p:cNvPr>
          <p:cNvSpPr txBox="1">
            <a:spLocks/>
          </p:cNvSpPr>
          <p:nvPr/>
        </p:nvSpPr>
        <p:spPr>
          <a:xfrm>
            <a:off x="8981173" y="324083"/>
            <a:ext cx="2453640" cy="4825433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Robin (2008)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visioner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0" lv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penampilan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fisik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lv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menarik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0" lv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tegas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0" lv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pandai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bicara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0" lv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agresif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0" lv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kerja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keras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0" lv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konsisten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0" lv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berani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0" lv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9. Ramah</a:t>
            </a:r>
          </a:p>
          <a:p>
            <a:pPr marL="0" lv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cerdas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lv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07725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2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5" grpId="0" build="p" animBg="1"/>
      <p:bldP spid="6" grpId="0" build="p" animBg="1"/>
      <p:bldP spid="7" grpId="0" build="p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A67ED6-AA50-41A5-AD81-DF25465E8257}"/>
              </a:ext>
            </a:extLst>
          </p:cNvPr>
          <p:cNvSpPr/>
          <p:nvPr/>
        </p:nvSpPr>
        <p:spPr>
          <a:xfrm>
            <a:off x="237422" y="68978"/>
            <a:ext cx="11803781" cy="6627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0510" indent="186690" algn="just">
              <a:lnSpc>
                <a:spcPct val="200000"/>
              </a:lnSpc>
              <a:spcAft>
                <a:spcPts val="0"/>
              </a:spcAft>
            </a:pPr>
            <a:r>
              <a:rPr lang="en-US" sz="24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International School Leadership </a:t>
            </a:r>
            <a:r>
              <a:rPr lang="en-US" sz="2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Licency</a:t>
            </a:r>
            <a:r>
              <a:rPr lang="en-US" sz="24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Consertium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(ISLLC) (2004)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menyepakati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kepala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sekolah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efektif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memiliki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sifat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</a:p>
          <a:p>
            <a:pPr marL="270510" indent="-180340" algn="just">
              <a:lnSpc>
                <a:spcPct val="200000"/>
              </a:lnSpc>
              <a:spcAft>
                <a:spcPts val="0"/>
              </a:spcAft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(1)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visi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berpusat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pada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siswa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</a:p>
          <a:p>
            <a:pPr marL="270510" indent="-180340" algn="just">
              <a:lnSpc>
                <a:spcPct val="200000"/>
              </a:lnSpc>
              <a:spcAft>
                <a:spcPts val="0"/>
              </a:spcAft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(2)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budaya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berpusat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pada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siswa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</a:p>
          <a:p>
            <a:pPr marL="270510" indent="-180340" algn="just">
              <a:lnSpc>
                <a:spcPct val="200000"/>
              </a:lnSpc>
              <a:spcAft>
                <a:spcPts val="0"/>
              </a:spcAft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(3)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manajemen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dan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organisasi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</a:p>
          <a:p>
            <a:pPr marL="270510" indent="-180340" algn="just">
              <a:lnSpc>
                <a:spcPct val="200000"/>
              </a:lnSpc>
              <a:spcAft>
                <a:spcPts val="0"/>
              </a:spcAft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(4)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komunikatif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dan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melibatkan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masyarakat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</a:p>
          <a:p>
            <a:pPr marL="270510" indent="-180340" algn="just">
              <a:lnSpc>
                <a:spcPct val="200000"/>
              </a:lnSpc>
              <a:spcAft>
                <a:spcPts val="0"/>
              </a:spcAft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(5)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beretika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dan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berintegritas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</a:p>
          <a:p>
            <a:pPr marL="270510" indent="-180340" algn="just">
              <a:lnSpc>
                <a:spcPct val="200000"/>
              </a:lnSpc>
              <a:spcAft>
                <a:spcPts val="0"/>
              </a:spcAft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(6)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politik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berpusat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pada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siswa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dan </a:t>
            </a:r>
          </a:p>
          <a:p>
            <a:pPr marL="270510" indent="-180340" algn="just">
              <a:lnSpc>
                <a:spcPct val="200000"/>
              </a:lnSpc>
              <a:spcAft>
                <a:spcPts val="0"/>
              </a:spcAft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(7)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melakukan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Pengembangan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Keprofesian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Berkelanjutan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(PKB).</a:t>
            </a:r>
          </a:p>
        </p:txBody>
      </p:sp>
    </p:spTree>
    <p:extLst>
      <p:ext uri="{BB962C8B-B14F-4D97-AF65-F5344CB8AC3E}">
        <p14:creationId xmlns:p14="http://schemas.microsoft.com/office/powerpoint/2010/main" val="13517110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66D7147-4C69-492D-9FA1-E6A89C65DA92}"/>
              </a:ext>
            </a:extLst>
          </p:cNvPr>
          <p:cNvSpPr txBox="1"/>
          <p:nvPr/>
        </p:nvSpPr>
        <p:spPr>
          <a:xfrm>
            <a:off x="4081111" y="0"/>
            <a:ext cx="55249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SIMPULAN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E18E108-C693-4D31-974C-95A3BB539282}"/>
              </a:ext>
            </a:extLst>
          </p:cNvPr>
          <p:cNvSpPr txBox="1"/>
          <p:nvPr/>
        </p:nvSpPr>
        <p:spPr>
          <a:xfrm>
            <a:off x="0" y="562138"/>
            <a:ext cx="120893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Sifat</a:t>
            </a: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Pemimpin</a:t>
            </a: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Efektif</a:t>
            </a: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78CF5CA-3249-4837-A120-F0F32E99E166}"/>
              </a:ext>
            </a:extLst>
          </p:cNvPr>
          <p:cNvSpPr txBox="1"/>
          <p:nvPr/>
        </p:nvSpPr>
        <p:spPr>
          <a:xfrm>
            <a:off x="-1" y="1295644"/>
            <a:ext cx="106359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Kredibel</a:t>
            </a: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dipercaya</a:t>
            </a: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52D976B-8B3C-4A62-B27F-63BFC22ADCC8}"/>
              </a:ext>
            </a:extLst>
          </p:cNvPr>
          <p:cNvSpPr txBox="1"/>
          <p:nvPr/>
        </p:nvSpPr>
        <p:spPr>
          <a:xfrm>
            <a:off x="-1" y="2029150"/>
            <a:ext cx="1150219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</a:p>
          <a:p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Kapabel</a:t>
            </a: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(punya </a:t>
            </a:r>
            <a:r>
              <a:rPr lang="en-US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kompetensi</a:t>
            </a: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5B7D928-D9C0-45BD-9650-738FB1A0C78A}"/>
              </a:ext>
            </a:extLst>
          </p:cNvPr>
          <p:cNvSpPr txBox="1"/>
          <p:nvPr/>
        </p:nvSpPr>
        <p:spPr>
          <a:xfrm>
            <a:off x="-2" y="3593652"/>
            <a:ext cx="115021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Sosiabel</a:t>
            </a: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mampu</a:t>
            </a: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bermasyarakat</a:t>
            </a: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3A0B1C3-A825-4D74-A2CE-D97CF91838DC}"/>
              </a:ext>
            </a:extLst>
          </p:cNvPr>
          <p:cNvSpPr txBox="1"/>
          <p:nvPr/>
        </p:nvSpPr>
        <p:spPr>
          <a:xfrm>
            <a:off x="-1" y="2047606"/>
            <a:ext cx="1198345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. </a:t>
            </a:r>
            <a:r>
              <a:rPr lang="en-US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Akseptabel</a:t>
            </a: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diterima</a:t>
            </a: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pengikutnya</a:t>
            </a:r>
            <a:endParaRPr lang="en-US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366D214-2F64-49D9-ACA3-D62AAE536B4B}"/>
              </a:ext>
            </a:extLst>
          </p:cNvPr>
          <p:cNvSpPr txBox="1"/>
          <p:nvPr/>
        </p:nvSpPr>
        <p:spPr>
          <a:xfrm>
            <a:off x="0" y="4229668"/>
            <a:ext cx="1198345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en-US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Akuntabel</a:t>
            </a: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bertanggung</a:t>
            </a: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jawab</a:t>
            </a: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en-US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Durabel</a:t>
            </a: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pantang</a:t>
            </a: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menyerah</a:t>
            </a: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en-US" sz="5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Humble </a:t>
            </a: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ramah</a:t>
            </a: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269238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53E1C7B-E388-4CA0-B71D-8484764158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379" y="273676"/>
            <a:ext cx="11964202" cy="6584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5156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BAC5DB-EAB9-470B-A602-250B49FEDB26}"/>
              </a:ext>
            </a:extLst>
          </p:cNvPr>
          <p:cNvSpPr/>
          <p:nvPr/>
        </p:nvSpPr>
        <p:spPr>
          <a:xfrm>
            <a:off x="-67377" y="456327"/>
            <a:ext cx="12118206" cy="6419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0" algn="just">
              <a:lnSpc>
                <a:spcPct val="200000"/>
              </a:lnSpc>
              <a:spcAft>
                <a:spcPts val="0"/>
              </a:spcAft>
            </a:pPr>
            <a:r>
              <a:rPr lang="en-US" sz="1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Kelemahan</a:t>
            </a:r>
            <a:r>
              <a:rPr lang="en-US" sz="16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pendekatan</a:t>
            </a:r>
            <a:r>
              <a:rPr lang="en-US" sz="16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sifat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adalah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banyak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sifat-sifat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pemimpin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yang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bertentangan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misalnya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pemimpin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harus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mandiri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tetapi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kooperatif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Pemimpin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harus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seperti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air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tetapi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juga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seperti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api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Pemimpin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harus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seperti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surya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tetapi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harus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seperti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bulan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pendekatan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sifat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adalah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sifat-sifat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efektif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dimiliki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pemimpin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belum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tentu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cocok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diterapkan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di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tempat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lain.  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Temuan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sifat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efektif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sangat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subjektif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dan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sifat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sulit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dilatihkan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Gagal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dalam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melihat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hubungan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sifat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dengan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dampak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karena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tidak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menunjukkan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pengaruh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sifat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efektif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dengan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</a:p>
          <a:p>
            <a:pPr marL="914400" algn="just">
              <a:lnSpc>
                <a:spcPct val="200000"/>
              </a:lnSpc>
              <a:spcAft>
                <a:spcPts val="0"/>
              </a:spcAft>
            </a:pP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pengikut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dalam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menyelesaikan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tugas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</a:p>
          <a:p>
            <a:pPr indent="-89535" algn="just">
              <a:lnSpc>
                <a:spcPct val="200000"/>
              </a:lnSpc>
              <a:spcAft>
                <a:spcPts val="0"/>
              </a:spcAft>
            </a:pPr>
            <a:r>
              <a:rPr lang="id-ID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(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5</a:t>
            </a:r>
            <a:r>
              <a:rPr lang="id-ID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 tidak satu pun teori sifat yang memuaskan semua pihak,  </a:t>
            </a:r>
            <a:endParaRPr lang="en-US" sz="16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-89535" algn="just">
              <a:lnSpc>
                <a:spcPct val="200000"/>
              </a:lnSpc>
              <a:spcAft>
                <a:spcPts val="0"/>
              </a:spcAft>
            </a:pP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(6</a:t>
            </a:r>
            <a:r>
              <a:rPr lang="id-ID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 sifat-sifat ada yang  bertentangan,  </a:t>
            </a:r>
            <a:endParaRPr lang="en-US" sz="16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-89535" algn="just">
              <a:lnSpc>
                <a:spcPct val="200000"/>
              </a:lnSpc>
              <a:spcAft>
                <a:spcPts val="0"/>
              </a:spcAft>
            </a:pPr>
            <a:r>
              <a:rPr lang="id-ID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(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7</a:t>
            </a:r>
            <a:r>
              <a:rPr lang="id-ID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  sifat-sifat ada yang hampir sama maknanya bahkan tumpang tindih,  </a:t>
            </a:r>
            <a:endParaRPr lang="en-US" sz="16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-89535" algn="just">
              <a:lnSpc>
                <a:spcPct val="200000"/>
              </a:lnSpc>
              <a:spcAft>
                <a:spcPts val="0"/>
              </a:spcAft>
            </a:pPr>
            <a:r>
              <a:rPr lang="id-ID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(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8</a:t>
            </a:r>
            <a:r>
              <a:rPr lang="id-ID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 mengabaikan pengaruh situasi,  </a:t>
            </a:r>
            <a:endParaRPr lang="en-US" sz="16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-89535" algn="just">
              <a:lnSpc>
                <a:spcPct val="200000"/>
              </a:lnSpc>
              <a:spcAft>
                <a:spcPts val="0"/>
              </a:spcAft>
            </a:pPr>
            <a:r>
              <a:rPr lang="id-ID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(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9</a:t>
            </a:r>
            <a:r>
              <a:rPr lang="id-ID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 mengabaikan pelatihan,  </a:t>
            </a:r>
            <a:endParaRPr lang="en-US" sz="16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-89535" algn="just">
              <a:lnSpc>
                <a:spcPct val="200000"/>
              </a:lnSpc>
              <a:spcAft>
                <a:spcPts val="0"/>
              </a:spcAft>
            </a:pPr>
            <a:r>
              <a:rPr lang="id-ID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(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10</a:t>
            </a:r>
            <a:r>
              <a:rPr lang="id-ID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 inter-subjektif terhadap sifat yang ditemukan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r>
              <a:rPr lang="id-ID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 </a:t>
            </a:r>
            <a:endParaRPr lang="en-US" sz="16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39238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9C1A06F-DDD3-42A1-8569-7E0EC36EA2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632" y="77002"/>
            <a:ext cx="11829447" cy="6780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1839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D6789A7-0CCA-4DF0-AA9C-1737F24ED4F0}"/>
              </a:ext>
            </a:extLst>
          </p:cNvPr>
          <p:cNvSpPr/>
          <p:nvPr/>
        </p:nvSpPr>
        <p:spPr>
          <a:xfrm>
            <a:off x="2095501" y="2143125"/>
            <a:ext cx="1928813" cy="642938"/>
          </a:xfrm>
          <a:prstGeom prst="rect">
            <a:avLst/>
          </a:prstGeom>
          <a:solidFill>
            <a:schemeClr val="tx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Management level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F853878-D344-45FF-934A-F091ACE33560}"/>
              </a:ext>
            </a:extLst>
          </p:cNvPr>
          <p:cNvSpPr/>
          <p:nvPr/>
        </p:nvSpPr>
        <p:spPr>
          <a:xfrm>
            <a:off x="4024313" y="2143125"/>
            <a:ext cx="3643312" cy="642938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Skills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3699B0D-9A67-4A05-96B1-7A632F3874B5}"/>
              </a:ext>
            </a:extLst>
          </p:cNvPr>
          <p:cNvSpPr/>
          <p:nvPr/>
        </p:nvSpPr>
        <p:spPr>
          <a:xfrm>
            <a:off x="2095501" y="2786063"/>
            <a:ext cx="1928813" cy="857250"/>
          </a:xfrm>
          <a:prstGeom prst="rect">
            <a:avLst/>
          </a:prstGeom>
          <a:solidFill>
            <a:schemeClr val="tx1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Top-level Management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AF76783-48B5-47D1-BA52-4FCC0C8F95A2}"/>
              </a:ext>
            </a:extLst>
          </p:cNvPr>
          <p:cNvSpPr/>
          <p:nvPr/>
        </p:nvSpPr>
        <p:spPr>
          <a:xfrm>
            <a:off x="2095501" y="3643313"/>
            <a:ext cx="1928813" cy="857250"/>
          </a:xfrm>
          <a:prstGeom prst="rect">
            <a:avLst/>
          </a:prstGeom>
          <a:solidFill>
            <a:schemeClr val="tx1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Middle-level Management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B771FAF-3632-483B-AF8A-5AE55CA4B7B5}"/>
              </a:ext>
            </a:extLst>
          </p:cNvPr>
          <p:cNvSpPr/>
          <p:nvPr/>
        </p:nvSpPr>
        <p:spPr>
          <a:xfrm>
            <a:off x="2095501" y="4500563"/>
            <a:ext cx="1928813" cy="857250"/>
          </a:xfrm>
          <a:prstGeom prst="rect">
            <a:avLst/>
          </a:prstGeom>
          <a:solidFill>
            <a:schemeClr val="tx1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Firts-Level Management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12420AB-B275-4C17-9CA9-BD16813E1539}"/>
              </a:ext>
            </a:extLst>
          </p:cNvPr>
          <p:cNvSpPr/>
          <p:nvPr/>
        </p:nvSpPr>
        <p:spPr>
          <a:xfrm>
            <a:off x="7667626" y="2143125"/>
            <a:ext cx="2500313" cy="642938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Responsibilities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D834B45-F301-4F9C-9E85-B22C43DECF84}"/>
              </a:ext>
            </a:extLst>
          </p:cNvPr>
          <p:cNvSpPr/>
          <p:nvPr/>
        </p:nvSpPr>
        <p:spPr>
          <a:xfrm>
            <a:off x="7667626" y="2786063"/>
            <a:ext cx="2500313" cy="857250"/>
          </a:xfrm>
          <a:prstGeom prst="rect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Strategic Planning and Decisions Making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DDC1E97-4368-4F6B-A712-9E27EFC517CA}"/>
              </a:ext>
            </a:extLst>
          </p:cNvPr>
          <p:cNvSpPr/>
          <p:nvPr/>
        </p:nvSpPr>
        <p:spPr>
          <a:xfrm>
            <a:off x="7667626" y="3643313"/>
            <a:ext cx="2500313" cy="857250"/>
          </a:xfrm>
          <a:prstGeom prst="rect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Coordination &amp; Planning for Implementation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EE228DC-01F8-4EDB-8CF5-90FC032806DA}"/>
              </a:ext>
            </a:extLst>
          </p:cNvPr>
          <p:cNvSpPr/>
          <p:nvPr/>
        </p:nvSpPr>
        <p:spPr>
          <a:xfrm>
            <a:off x="7667626" y="4500563"/>
            <a:ext cx="2500313" cy="857250"/>
          </a:xfrm>
          <a:prstGeom prst="rect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Implementation</a:t>
            </a:r>
          </a:p>
        </p:txBody>
      </p:sp>
      <p:grpSp>
        <p:nvGrpSpPr>
          <p:cNvPr id="2" name="Group 23">
            <a:extLst>
              <a:ext uri="{FF2B5EF4-FFF2-40B4-BE49-F238E27FC236}">
                <a16:creationId xmlns:a16="http://schemas.microsoft.com/office/drawing/2014/main" id="{31054F64-4D29-4682-8CC9-88C19C0917AB}"/>
              </a:ext>
            </a:extLst>
          </p:cNvPr>
          <p:cNvGrpSpPr>
            <a:grpSpLocks/>
          </p:cNvGrpSpPr>
          <p:nvPr/>
        </p:nvGrpSpPr>
        <p:grpSpPr bwMode="auto">
          <a:xfrm>
            <a:off x="4024313" y="2786063"/>
            <a:ext cx="3643312" cy="2571750"/>
            <a:chOff x="2500298" y="2786058"/>
            <a:chExt cx="3643338" cy="2571768"/>
          </a:xfrm>
        </p:grpSpPr>
        <p:sp>
          <p:nvSpPr>
            <p:cNvPr id="11" name="Parallelogram 10">
              <a:extLst>
                <a:ext uri="{FF2B5EF4-FFF2-40B4-BE49-F238E27FC236}">
                  <a16:creationId xmlns:a16="http://schemas.microsoft.com/office/drawing/2014/main" id="{25E13E26-7D1B-4F0D-B43A-B1E302E7D97E}"/>
                </a:ext>
              </a:extLst>
            </p:cNvPr>
            <p:cNvSpPr/>
            <p:nvPr/>
          </p:nvSpPr>
          <p:spPr>
            <a:xfrm>
              <a:off x="2500298" y="2786058"/>
              <a:ext cx="3643338" cy="2571768"/>
            </a:xfrm>
            <a:prstGeom prst="parallelogram">
              <a:avLst>
                <a:gd name="adj" fmla="val 5224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68" name="TextBox 19">
              <a:extLst>
                <a:ext uri="{FF2B5EF4-FFF2-40B4-BE49-F238E27FC236}">
                  <a16:creationId xmlns:a16="http://schemas.microsoft.com/office/drawing/2014/main" id="{F269743B-C539-4027-BD84-16662FC26D6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86182" y="3714753"/>
              <a:ext cx="1143008" cy="646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Arial" panose="020B0604020202020204" pitchFamily="34" charset="0"/>
                </a:rPr>
                <a:t>Social</a:t>
              </a:r>
              <a:r>
                <a:rPr kumimoji="0" lang="id-ID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Arial" panose="020B0604020202020204" pitchFamily="34" charset="0"/>
                </a:rPr>
                <a:t> SKills</a:t>
              </a:r>
            </a:p>
          </p:txBody>
        </p:sp>
      </p:grpSp>
      <p:grpSp>
        <p:nvGrpSpPr>
          <p:cNvPr id="3" name="Group 22">
            <a:extLst>
              <a:ext uri="{FF2B5EF4-FFF2-40B4-BE49-F238E27FC236}">
                <a16:creationId xmlns:a16="http://schemas.microsoft.com/office/drawing/2014/main" id="{D6B52633-7591-4D96-8478-E56C8BB256A9}"/>
              </a:ext>
            </a:extLst>
          </p:cNvPr>
          <p:cNvGrpSpPr>
            <a:grpSpLocks/>
          </p:cNvGrpSpPr>
          <p:nvPr/>
        </p:nvGrpSpPr>
        <p:grpSpPr bwMode="auto">
          <a:xfrm>
            <a:off x="3952875" y="2786063"/>
            <a:ext cx="1428750" cy="2571750"/>
            <a:chOff x="2428860" y="2786058"/>
            <a:chExt cx="1428760" cy="2571768"/>
          </a:xfrm>
        </p:grpSpPr>
        <p:sp>
          <p:nvSpPr>
            <p:cNvPr id="10" name="Right Triangle 9">
              <a:extLst>
                <a:ext uri="{FF2B5EF4-FFF2-40B4-BE49-F238E27FC236}">
                  <a16:creationId xmlns:a16="http://schemas.microsoft.com/office/drawing/2014/main" id="{D81B9562-F0D7-4001-BBF2-590E4E077AEC}"/>
                </a:ext>
              </a:extLst>
            </p:cNvPr>
            <p:cNvSpPr/>
            <p:nvPr/>
          </p:nvSpPr>
          <p:spPr>
            <a:xfrm rot="10800000" flipH="1">
              <a:off x="2500299" y="2786058"/>
              <a:ext cx="1357321" cy="2571768"/>
            </a:xfrm>
            <a:prstGeom prst="rtTriangle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66" name="TextBox 20">
              <a:extLst>
                <a:ext uri="{FF2B5EF4-FFF2-40B4-BE49-F238E27FC236}">
                  <a16:creationId xmlns:a16="http://schemas.microsoft.com/office/drawing/2014/main" id="{EC633F14-AA0C-4FC8-B643-9B25A3BD863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28860" y="2786058"/>
              <a:ext cx="1357322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Arial" panose="020B0604020202020204" pitchFamily="34" charset="0"/>
                </a:rPr>
                <a:t>Conceptual Skills</a:t>
              </a:r>
            </a:p>
          </p:txBody>
        </p:sp>
      </p:grpSp>
      <p:grpSp>
        <p:nvGrpSpPr>
          <p:cNvPr id="5" name="Group 24">
            <a:extLst>
              <a:ext uri="{FF2B5EF4-FFF2-40B4-BE49-F238E27FC236}">
                <a16:creationId xmlns:a16="http://schemas.microsoft.com/office/drawing/2014/main" id="{40975B23-8618-4D86-8BA8-9B27CAA4F58D}"/>
              </a:ext>
            </a:extLst>
          </p:cNvPr>
          <p:cNvGrpSpPr>
            <a:grpSpLocks/>
          </p:cNvGrpSpPr>
          <p:nvPr/>
        </p:nvGrpSpPr>
        <p:grpSpPr bwMode="auto">
          <a:xfrm>
            <a:off x="6310314" y="2786064"/>
            <a:ext cx="1500187" cy="2574925"/>
            <a:chOff x="4786314" y="2786058"/>
            <a:chExt cx="1500198" cy="2575157"/>
          </a:xfrm>
        </p:grpSpPr>
        <p:sp>
          <p:nvSpPr>
            <p:cNvPr id="9" name="Right Triangle 8">
              <a:extLst>
                <a:ext uri="{FF2B5EF4-FFF2-40B4-BE49-F238E27FC236}">
                  <a16:creationId xmlns:a16="http://schemas.microsoft.com/office/drawing/2014/main" id="{736B24F6-AF04-4AF1-B599-F903FCF4C5AF}"/>
                </a:ext>
              </a:extLst>
            </p:cNvPr>
            <p:cNvSpPr/>
            <p:nvPr/>
          </p:nvSpPr>
          <p:spPr>
            <a:xfrm flipH="1">
              <a:off x="4786314" y="2786058"/>
              <a:ext cx="1357322" cy="2571982"/>
            </a:xfrm>
            <a:prstGeom prst="rtTriangle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64" name="TextBox 21">
              <a:extLst>
                <a:ext uri="{FF2B5EF4-FFF2-40B4-BE49-F238E27FC236}">
                  <a16:creationId xmlns:a16="http://schemas.microsoft.com/office/drawing/2014/main" id="{751C99B1-B57D-403E-8706-E8CE4AF80DC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29190" y="4714884"/>
              <a:ext cx="1357322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Arial" panose="020B0604020202020204" pitchFamily="34" charset="0"/>
                </a:rPr>
                <a:t>Technical Skills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2" dur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7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2" dur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2" grpId="0" animBg="1"/>
      <p:bldP spid="13" grpId="0" animBg="1"/>
      <p:bldP spid="14" grpId="0" animBg="1"/>
      <p:bldP spid="15" grpId="0" animBg="1"/>
      <p:bldP spid="17" grpId="0" animBg="1"/>
      <p:bldP spid="18" grpId="0" animBg="1"/>
      <p:bldP spid="1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BB4CF0E-5CEB-4794-AD78-8BF9FC1C5B59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"/>
            <a:ext cx="12192000" cy="626257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9D09972-A94C-49CD-A7CB-791BF9656B3C}"/>
              </a:ext>
            </a:extLst>
          </p:cNvPr>
          <p:cNvSpPr/>
          <p:nvPr/>
        </p:nvSpPr>
        <p:spPr>
          <a:xfrm>
            <a:off x="95694" y="6166745"/>
            <a:ext cx="12096306" cy="548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Gambar 3.3 Model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Keterampilan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Kepemimpinan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 (Northouse, 2018: 55)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2570499"/>
      </p:ext>
    </p:extLst>
  </p:cSld>
  <p:clrMapOvr>
    <a:masterClrMapping/>
  </p:clrMapOvr>
  <p:transition>
    <p:random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65FEC8C-823D-42B8-AD67-048D0FF3C6CE}"/>
              </a:ext>
            </a:extLst>
          </p:cNvPr>
          <p:cNvSpPr/>
          <p:nvPr/>
        </p:nvSpPr>
        <p:spPr>
          <a:xfrm>
            <a:off x="-67377" y="88390"/>
            <a:ext cx="12259377" cy="6769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200000"/>
              </a:lnSpc>
              <a:spcAft>
                <a:spcPts val="0"/>
              </a:spcAft>
            </a:pPr>
            <a:r>
              <a:rPr lang="en-US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Kelebihan</a:t>
            </a: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pendekatan</a:t>
            </a: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keterampilan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Keterampilan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berpusat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pemimpin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menekankan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pentingnya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mengembangkan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keterampilan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khusus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Keterampilan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adalah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kompetensi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dapat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dipelajari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dan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dikembangkan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Pendekatan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keterampilan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berguna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untuk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meningkatkan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keterampilan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efektif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tidak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ditemui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pada model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lainnya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Pendekatan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keterampilan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menyiapkan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struktur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membantu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menyusun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kurikulum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pendidikan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dan program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pengembangan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menginspirasi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pemimpin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untuk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memiliki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ketiga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Keterampilan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dapat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dilatihkan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Pemimpin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dapat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berpikir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global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bertindak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local.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Memberi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konstribusi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untuk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melaksanakan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pelatihan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9162774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A2E04D7-F2BA-4B92-A676-ACCCCDA71ED3}"/>
              </a:ext>
            </a:extLst>
          </p:cNvPr>
          <p:cNvSpPr/>
          <p:nvPr/>
        </p:nvSpPr>
        <p:spPr>
          <a:xfrm>
            <a:off x="0" y="0"/>
            <a:ext cx="12192000" cy="66559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just">
              <a:lnSpc>
                <a:spcPct val="200000"/>
              </a:lnSpc>
              <a:spcAft>
                <a:spcPts val="0"/>
              </a:spcAft>
            </a:pP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Kelemahan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pendekatan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keterampilan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Pendekatan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keterampilan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meluas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melampaui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ruang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lingkup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Sebagai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contoh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motivasi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berpikir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kritis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kepribadian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dan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resolusi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konflik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lebih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popular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daripada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pendekatan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keterampilan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Model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keterampilan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lemah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dalam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meramalkan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prilaku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dan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tidak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menjelaskan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secara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khusus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cara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pertimbangan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sosial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dan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keterampilan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penyelesaian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masalah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mempengaruhi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kinerja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endekatan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keterampilan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dapat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dikritik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untuk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tidak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mengakui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model trait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tetapi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kenyataannya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komponen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umum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dalam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atribut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en-US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Pendekatan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keterampilan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kurang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cocok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diterapkan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pada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konteks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lainnya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karena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sampel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menggunakan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angkatan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laut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dan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Departemen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Pertahanan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Amerika. 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pelatihan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keterampilan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cenderung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berteori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 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Materi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keterampilan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dilatihkan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tidak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fokus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karena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banyak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sifatnya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politis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Alumni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tidak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menerapkan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hasil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pelatihan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karena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kurang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dukungan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atasannya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Keterampilan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pribadi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dan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sosial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sulit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dilatihkan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dan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memerlukan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waktu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015915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D9867A-4C1D-4EA9-9F25-A914E83EAD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805" y="324083"/>
            <a:ext cx="2453640" cy="5017936"/>
          </a:xfrm>
          <a:ln>
            <a:solidFill>
              <a:schemeClr val="tx1"/>
            </a:solidFill>
          </a:ln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Hence (2009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 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&amp; Yukl (2013)</a:t>
            </a:r>
            <a:r>
              <a:rPr lang="en-US" sz="4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marL="0" indent="0">
              <a:buNone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dirty="0" err="1"/>
              <a:t>enerji</a:t>
            </a:r>
            <a:r>
              <a:rPr lang="en-US" dirty="0"/>
              <a:t> dan </a:t>
            </a:r>
            <a:r>
              <a:rPr lang="en-US" dirty="0" err="1"/>
              <a:t>kuat</a:t>
            </a:r>
            <a:r>
              <a:rPr lang="en-US" dirty="0"/>
              <a:t>  </a:t>
            </a:r>
          </a:p>
          <a:p>
            <a:pPr marL="0" indent="0">
              <a:buNone/>
            </a:pPr>
            <a:r>
              <a:rPr lang="en-US" dirty="0"/>
              <a:t>  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stres</a:t>
            </a:r>
            <a:r>
              <a:rPr lang="en-US" dirty="0"/>
              <a:t>, </a:t>
            </a:r>
          </a:p>
          <a:p>
            <a:pPr marL="0" indent="0">
              <a:buNone/>
            </a:pPr>
            <a:r>
              <a:rPr lang="en-US" dirty="0"/>
              <a:t>2. </a:t>
            </a:r>
            <a:r>
              <a:rPr lang="en-US" dirty="0" err="1"/>
              <a:t>percaya</a:t>
            </a:r>
            <a:r>
              <a:rPr lang="en-US" dirty="0"/>
              <a:t> </a:t>
            </a:r>
            <a:r>
              <a:rPr lang="en-US" dirty="0" err="1"/>
              <a:t>diri</a:t>
            </a:r>
            <a:r>
              <a:rPr lang="en-US" dirty="0"/>
              <a:t>, </a:t>
            </a:r>
          </a:p>
          <a:p>
            <a:pPr marL="0" indent="0">
              <a:buNone/>
            </a:pPr>
            <a:r>
              <a:rPr lang="en-US" dirty="0"/>
              <a:t>3. </a:t>
            </a:r>
            <a:r>
              <a:rPr lang="en-US" dirty="0" err="1"/>
              <a:t>pengawas</a:t>
            </a:r>
            <a:r>
              <a:rPr lang="en-US" dirty="0"/>
              <a:t> internal  </a:t>
            </a:r>
          </a:p>
          <a:p>
            <a:pPr marL="0" indent="0">
              <a:buNone/>
            </a:pPr>
            <a:r>
              <a:rPr lang="en-US" dirty="0"/>
              <a:t>    yang </a:t>
            </a:r>
            <a:r>
              <a:rPr lang="en-US" dirty="0" err="1"/>
              <a:t>baik</a:t>
            </a:r>
            <a:r>
              <a:rPr lang="en-US" dirty="0"/>
              <a:t>, </a:t>
            </a:r>
          </a:p>
          <a:p>
            <a:pPr marL="0" indent="0">
              <a:buNone/>
            </a:pPr>
            <a:r>
              <a:rPr lang="en-US" dirty="0"/>
              <a:t>4. </a:t>
            </a:r>
            <a:r>
              <a:rPr lang="en-US" dirty="0" err="1"/>
              <a:t>kematangan</a:t>
            </a:r>
            <a:r>
              <a:rPr lang="en-US" dirty="0"/>
              <a:t> </a:t>
            </a:r>
            <a:r>
              <a:rPr lang="en-US" dirty="0" err="1"/>
              <a:t>emosi</a:t>
            </a:r>
            <a:r>
              <a:rPr lang="en-US" dirty="0"/>
              <a:t>, </a:t>
            </a:r>
          </a:p>
          <a:p>
            <a:pPr marL="0" indent="0">
              <a:buNone/>
            </a:pPr>
            <a:r>
              <a:rPr lang="en-US" dirty="0"/>
              <a:t>5. </a:t>
            </a:r>
            <a:r>
              <a:rPr lang="en-US" dirty="0" err="1"/>
              <a:t>integritas</a:t>
            </a:r>
            <a:r>
              <a:rPr lang="en-US" dirty="0"/>
              <a:t>, </a:t>
            </a:r>
          </a:p>
          <a:p>
            <a:pPr marL="0" indent="0">
              <a:buNone/>
            </a:pPr>
            <a:r>
              <a:rPr lang="en-US" dirty="0"/>
              <a:t>6. </a:t>
            </a:r>
            <a:r>
              <a:rPr lang="en-US" dirty="0" err="1"/>
              <a:t>kekuatan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dirty="0"/>
              <a:t>    </a:t>
            </a:r>
            <a:r>
              <a:rPr lang="en-US" dirty="0" err="1"/>
              <a:t>memotivasi</a:t>
            </a:r>
            <a:r>
              <a:rPr lang="en-US" dirty="0"/>
              <a:t>, </a:t>
            </a:r>
          </a:p>
          <a:p>
            <a:pPr marL="0" indent="0">
              <a:buNone/>
            </a:pPr>
            <a:r>
              <a:rPr lang="en-US" dirty="0"/>
              <a:t>7. </a:t>
            </a:r>
            <a:r>
              <a:rPr lang="en-US" dirty="0" err="1"/>
              <a:t>orientasi</a:t>
            </a:r>
            <a:r>
              <a:rPr lang="en-US" dirty="0"/>
              <a:t> </a:t>
            </a:r>
            <a:r>
              <a:rPr lang="en-US" dirty="0" err="1"/>
              <a:t>prestasi</a:t>
            </a:r>
            <a:r>
              <a:rPr lang="en-US" dirty="0"/>
              <a:t>, </a:t>
            </a:r>
          </a:p>
          <a:p>
            <a:pPr marL="0" indent="0">
              <a:buNone/>
            </a:pPr>
            <a:r>
              <a:rPr lang="en-US" dirty="0"/>
              <a:t>8. </a:t>
            </a:r>
            <a:r>
              <a:rPr lang="en-US" dirty="0" err="1"/>
              <a:t>butuh</a:t>
            </a:r>
            <a:r>
              <a:rPr lang="en-US" dirty="0"/>
              <a:t> </a:t>
            </a:r>
            <a:r>
              <a:rPr lang="en-US" dirty="0" err="1"/>
              <a:t>berkerja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dirty="0"/>
              <a:t>    </a:t>
            </a:r>
            <a:r>
              <a:rPr lang="en-US" dirty="0" err="1"/>
              <a:t>sama</a:t>
            </a:r>
            <a:r>
              <a:rPr lang="en-US" dirty="0"/>
              <a:t>.  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F899457-2337-419D-B45A-15A234AD46B1}"/>
              </a:ext>
            </a:extLst>
          </p:cNvPr>
          <p:cNvSpPr txBox="1">
            <a:spLocks/>
          </p:cNvSpPr>
          <p:nvPr/>
        </p:nvSpPr>
        <p:spPr>
          <a:xfrm>
            <a:off x="2829823" y="314455"/>
            <a:ext cx="4052239" cy="5017937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11. </a:t>
            </a:r>
            <a:r>
              <a:rPr lang="id-ID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berani, </a:t>
            </a:r>
            <a:endParaRPr lang="en-US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12.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kooperatif</a:t>
            </a:r>
            <a:r>
              <a:rPr lang="id-ID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en-US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13. </a:t>
            </a:r>
            <a:r>
              <a:rPr lang="id-ID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imajina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tif</a:t>
            </a:r>
            <a:r>
              <a:rPr lang="id-ID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en-US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14.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empati</a:t>
            </a:r>
            <a:r>
              <a:rPr lang="id-ID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en-US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15. </a:t>
            </a:r>
            <a:r>
              <a:rPr lang="id-ID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bertekad bulat, </a:t>
            </a:r>
            <a:endParaRPr lang="en-US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16. </a:t>
            </a:r>
            <a:r>
              <a:rPr lang="id-ID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dewasa, </a:t>
            </a:r>
            <a:endParaRPr lang="en-US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17. </a:t>
            </a:r>
            <a:r>
              <a:rPr lang="id-ID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ambisius, </a:t>
            </a:r>
            <a:endParaRPr lang="en-US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18. </a:t>
            </a:r>
            <a:r>
              <a:rPr lang="id-ID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setia, </a:t>
            </a:r>
            <a:endParaRPr lang="en-US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19.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mampu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mengendalikan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diri, </a:t>
            </a:r>
            <a:endParaRPr lang="en-US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20. </a:t>
            </a:r>
            <a:r>
              <a:rPr lang="id-ID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mandiri</a:t>
            </a:r>
            <a:r>
              <a:rPr lang="en-US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7141DB3-7213-4F7C-936F-480BC501AB1D}"/>
              </a:ext>
            </a:extLst>
          </p:cNvPr>
          <p:cNvSpPr txBox="1">
            <a:spLocks/>
          </p:cNvSpPr>
          <p:nvPr/>
        </p:nvSpPr>
        <p:spPr>
          <a:xfrm>
            <a:off x="7194083" y="324081"/>
            <a:ext cx="2453640" cy="5017937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Islam (STAF)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</a:t>
            </a: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Sidiq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Tabliq</a:t>
            </a:r>
            <a:endParaRPr lang="en-US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Amanah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Fathonah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EB5C28A0-D395-4B52-93D9-6772E5A92380}"/>
              </a:ext>
            </a:extLst>
          </p:cNvPr>
          <p:cNvSpPr txBox="1">
            <a:spLocks/>
          </p:cNvSpPr>
          <p:nvPr/>
        </p:nvSpPr>
        <p:spPr>
          <a:xfrm>
            <a:off x="9677401" y="314456"/>
            <a:ext cx="2453640" cy="5017937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Northouse (2018)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</a:t>
            </a:r>
          </a:p>
          <a:p>
            <a:pPr marL="0" lvl="0" indent="0">
              <a:buNone/>
            </a:pPr>
            <a:r>
              <a:rPr lang="en-US" dirty="0"/>
              <a:t>1.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cerdas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lv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percaya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lv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mendominasi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lv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integritas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0" lv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mampu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lv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bergaul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9674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2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7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2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7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2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7" dur="5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2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2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6" grpId="0" build="p" animBg="1"/>
      <p:bldP spid="7" grpId="0" build="p" animBg="1"/>
      <p:bldP spid="8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 (4).jpg">
            <a:extLst>
              <a:ext uri="{FF2B5EF4-FFF2-40B4-BE49-F238E27FC236}">
                <a16:creationId xmlns:a16="http://schemas.microsoft.com/office/drawing/2014/main" id="{2B72266C-98C4-4723-8099-7EE52E9897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90934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0AF37446-5409-48D8-8E69-EBBA32DCAB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4175580"/>
              </p:ext>
            </p:extLst>
          </p:nvPr>
        </p:nvGraphicFramePr>
        <p:xfrm>
          <a:off x="96253" y="125129"/>
          <a:ext cx="12012329" cy="67328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003631">
                  <a:extLst>
                    <a:ext uri="{9D8B030D-6E8A-4147-A177-3AD203B41FA5}">
                      <a16:colId xmlns:a16="http://schemas.microsoft.com/office/drawing/2014/main" val="1062862261"/>
                    </a:ext>
                  </a:extLst>
                </a:gridCol>
                <a:gridCol w="4003631">
                  <a:extLst>
                    <a:ext uri="{9D8B030D-6E8A-4147-A177-3AD203B41FA5}">
                      <a16:colId xmlns:a16="http://schemas.microsoft.com/office/drawing/2014/main" val="1645627702"/>
                    </a:ext>
                  </a:extLst>
                </a:gridCol>
                <a:gridCol w="4005067">
                  <a:extLst>
                    <a:ext uri="{9D8B030D-6E8A-4147-A177-3AD203B41FA5}">
                      <a16:colId xmlns:a16="http://schemas.microsoft.com/office/drawing/2014/main" val="2226312345"/>
                    </a:ext>
                  </a:extLst>
                </a:gridCol>
              </a:tblGrid>
              <a:tr h="9171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1450" algn="l"/>
                        </a:tabLst>
                      </a:pPr>
                      <a:r>
                        <a:rPr lang="en-US" sz="4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        Sifat</a:t>
                      </a:r>
                      <a:endParaRPr lang="en-US" sz="4000" kern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1450" algn="l"/>
                        </a:tabLst>
                      </a:pPr>
                      <a:r>
                        <a:rPr lang="en-US" sz="4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     Motivasi</a:t>
                      </a:r>
                      <a:endParaRPr lang="en-US" sz="4000" kern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1450" algn="l"/>
                        </a:tabLst>
                      </a:pPr>
                      <a:r>
                        <a:rPr lang="en-US" sz="4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Keterampilan</a:t>
                      </a:r>
                      <a:endParaRPr lang="en-US" sz="4000" kern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32672572"/>
                  </a:ext>
                </a:extLst>
              </a:tr>
              <a:tr h="144015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1450" algn="l"/>
                        </a:tabLst>
                      </a:pPr>
                      <a:r>
                        <a:rPr lang="en-US" sz="40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Percaya</a:t>
                      </a:r>
                      <a:r>
                        <a:rPr lang="en-US" sz="4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40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diri</a:t>
                      </a:r>
                      <a:endParaRPr lang="en-US" sz="40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1450" algn="l"/>
                        </a:tabLst>
                      </a:pPr>
                      <a:r>
                        <a:rPr lang="en-US" sz="4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Kebutuhan tugas dan interpersonal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1450" algn="l"/>
                        </a:tabLst>
                      </a:pPr>
                      <a:r>
                        <a:rPr lang="en-US" sz="4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Teknikal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47476401"/>
                  </a:ext>
                </a:extLst>
              </a:tr>
              <a:tr h="96207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1450" algn="l"/>
                        </a:tabLst>
                      </a:pPr>
                      <a:r>
                        <a:rPr lang="en-US" sz="4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Tahan stress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1450" algn="l"/>
                        </a:tabLst>
                      </a:pPr>
                      <a:r>
                        <a:rPr lang="en-US" sz="40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Orientasi</a:t>
                      </a:r>
                      <a:r>
                        <a:rPr lang="en-US" sz="4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40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prestasi</a:t>
                      </a:r>
                      <a:endParaRPr lang="en-US" sz="40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1450" algn="l"/>
                        </a:tabLst>
                      </a:pPr>
                      <a:r>
                        <a:rPr lang="en-US" sz="4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Interpersonal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80211540"/>
                  </a:ext>
                </a:extLst>
              </a:tr>
              <a:tr h="135504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1450" algn="l"/>
                        </a:tabLst>
                      </a:pPr>
                      <a:r>
                        <a:rPr lang="en-US" sz="4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Kematangan emosi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1450" algn="l"/>
                        </a:tabLst>
                      </a:pPr>
                      <a:r>
                        <a:rPr lang="en-US" sz="4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Kebutuhan kekuasaan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1450" algn="l"/>
                        </a:tabLst>
                      </a:pPr>
                      <a:r>
                        <a:rPr lang="en-US" sz="4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Konseptual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99203619"/>
                  </a:ext>
                </a:extLst>
              </a:tr>
              <a:tr h="69996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1450" algn="l"/>
                        </a:tabLst>
                      </a:pPr>
                      <a:r>
                        <a:rPr lang="en-US" sz="40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Integritas</a:t>
                      </a:r>
                      <a:endParaRPr lang="en-US" sz="40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1450" algn="l"/>
                        </a:tabLst>
                      </a:pPr>
                      <a:r>
                        <a:rPr lang="en-US" sz="4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Harapan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1450" algn="l"/>
                        </a:tabLst>
                      </a:pPr>
                      <a:r>
                        <a:rPr lang="en-US" sz="4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10626734"/>
                  </a:ext>
                </a:extLst>
              </a:tr>
              <a:tr h="13584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1450" algn="l"/>
                        </a:tabLst>
                      </a:pPr>
                      <a:r>
                        <a:rPr lang="en-US" sz="4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Terbuka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1450" algn="l"/>
                        </a:tabLst>
                      </a:pPr>
                      <a:r>
                        <a:rPr lang="en-US" sz="4000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Self-efficacy</a:t>
                      </a:r>
                      <a:endParaRPr lang="en-US" sz="40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1450" algn="l"/>
                        </a:tabLst>
                      </a:pPr>
                      <a:r>
                        <a:rPr lang="en-US" sz="4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813945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06050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A35A39E-9797-4DCF-B9F3-3CBC23C43559}"/>
              </a:ext>
            </a:extLst>
          </p:cNvPr>
          <p:cNvSpPr/>
          <p:nvPr/>
        </p:nvSpPr>
        <p:spPr>
          <a:xfrm>
            <a:off x="298383" y="0"/>
            <a:ext cx="11290434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/>
              <a:t>Yukl (2013: 139): </a:t>
            </a:r>
          </a:p>
          <a:p>
            <a:r>
              <a:rPr lang="en-US" sz="4400" dirty="0"/>
              <a:t>(1)	Tingkat stamina </a:t>
            </a:r>
            <a:r>
              <a:rPr lang="en-US" sz="4400" dirty="0" err="1"/>
              <a:t>tinggi</a:t>
            </a:r>
            <a:r>
              <a:rPr lang="en-US" sz="4400" dirty="0"/>
              <a:t> dan </a:t>
            </a:r>
            <a:r>
              <a:rPr lang="en-US" sz="4400" dirty="0" err="1"/>
              <a:t>toleransi</a:t>
            </a:r>
            <a:r>
              <a:rPr lang="en-US" sz="4400" dirty="0"/>
              <a:t> </a:t>
            </a:r>
            <a:r>
              <a:rPr lang="en-US" sz="4400" dirty="0" err="1"/>
              <a:t>terhadap</a:t>
            </a:r>
            <a:r>
              <a:rPr lang="en-US" sz="4400" dirty="0"/>
              <a:t> stress.</a:t>
            </a:r>
          </a:p>
          <a:p>
            <a:r>
              <a:rPr lang="en-US" sz="4400" dirty="0"/>
              <a:t>(2)	</a:t>
            </a:r>
            <a:r>
              <a:rPr lang="en-US" sz="4400" dirty="0" err="1"/>
              <a:t>Lokasi</a:t>
            </a:r>
            <a:r>
              <a:rPr lang="en-US" sz="4400" dirty="0"/>
              <a:t> internal </a:t>
            </a:r>
            <a:r>
              <a:rPr lang="en-US" sz="4400" dirty="0" err="1"/>
              <a:t>dalam</a:t>
            </a:r>
            <a:r>
              <a:rPr lang="en-US" sz="4400" dirty="0"/>
              <a:t> </a:t>
            </a:r>
            <a:r>
              <a:rPr lang="en-US" sz="4400" dirty="0" err="1"/>
              <a:t>orientasi</a:t>
            </a:r>
            <a:r>
              <a:rPr lang="en-US" sz="4400" dirty="0"/>
              <a:t> </a:t>
            </a:r>
            <a:r>
              <a:rPr lang="en-US" sz="4400" dirty="0" err="1"/>
              <a:t>kontrol</a:t>
            </a:r>
            <a:r>
              <a:rPr lang="en-US" sz="4400" dirty="0"/>
              <a:t>.</a:t>
            </a:r>
          </a:p>
          <a:p>
            <a:r>
              <a:rPr lang="en-US" sz="4400" dirty="0"/>
              <a:t>(3)	</a:t>
            </a:r>
            <a:r>
              <a:rPr lang="en-US" sz="4400" dirty="0" err="1"/>
              <a:t>Kematangan</a:t>
            </a:r>
            <a:r>
              <a:rPr lang="en-US" sz="4400" dirty="0"/>
              <a:t> </a:t>
            </a:r>
            <a:r>
              <a:rPr lang="en-US" sz="4400" dirty="0" err="1"/>
              <a:t>emosi</a:t>
            </a:r>
            <a:r>
              <a:rPr lang="en-US" sz="4400" dirty="0"/>
              <a:t>.</a:t>
            </a:r>
          </a:p>
          <a:p>
            <a:r>
              <a:rPr lang="en-US" sz="4400" dirty="0"/>
              <a:t>(4)	</a:t>
            </a:r>
            <a:r>
              <a:rPr lang="en-US" sz="4400" dirty="0" err="1"/>
              <a:t>Integritas</a:t>
            </a:r>
            <a:r>
              <a:rPr lang="en-US" sz="4400" dirty="0"/>
              <a:t> personal.</a:t>
            </a:r>
          </a:p>
          <a:p>
            <a:r>
              <a:rPr lang="en-US" sz="4400" dirty="0"/>
              <a:t>(5)	</a:t>
            </a:r>
            <a:r>
              <a:rPr lang="en-US" sz="4400" dirty="0" err="1"/>
              <a:t>Mensosialisasikan</a:t>
            </a:r>
            <a:r>
              <a:rPr lang="en-US" sz="4400" dirty="0"/>
              <a:t> </a:t>
            </a:r>
            <a:r>
              <a:rPr lang="en-US" sz="4400" dirty="0" err="1"/>
              <a:t>kekuatan</a:t>
            </a:r>
            <a:r>
              <a:rPr lang="en-US" sz="4400" dirty="0"/>
              <a:t> </a:t>
            </a:r>
            <a:r>
              <a:rPr lang="en-US" sz="4400" dirty="0" err="1"/>
              <a:t>motivasi</a:t>
            </a:r>
            <a:r>
              <a:rPr lang="en-US" sz="4400" dirty="0"/>
              <a:t>.</a:t>
            </a:r>
          </a:p>
          <a:p>
            <a:r>
              <a:rPr lang="en-US" sz="4400" dirty="0"/>
              <a:t>(6)	</a:t>
            </a:r>
            <a:r>
              <a:rPr lang="en-US" sz="4400" dirty="0" err="1"/>
              <a:t>Pencapaian</a:t>
            </a:r>
            <a:r>
              <a:rPr lang="en-US" sz="4400" dirty="0"/>
              <a:t> </a:t>
            </a:r>
            <a:r>
              <a:rPr lang="en-US" sz="4400" dirty="0" err="1"/>
              <a:t>prestasi</a:t>
            </a:r>
            <a:r>
              <a:rPr lang="en-US" sz="4400" dirty="0"/>
              <a:t> </a:t>
            </a:r>
            <a:r>
              <a:rPr lang="en-US" sz="4400" dirty="0" err="1"/>
              <a:t>dalam</a:t>
            </a:r>
            <a:r>
              <a:rPr lang="en-US" sz="4400" dirty="0"/>
              <a:t> </a:t>
            </a:r>
            <a:r>
              <a:rPr lang="en-US" sz="4400" dirty="0" err="1"/>
              <a:t>tingkat</a:t>
            </a:r>
            <a:r>
              <a:rPr lang="en-US" sz="4400" dirty="0"/>
              <a:t> </a:t>
            </a:r>
            <a:r>
              <a:rPr lang="en-US" sz="4400" dirty="0" err="1"/>
              <a:t>sdeang</a:t>
            </a:r>
            <a:r>
              <a:rPr lang="en-US" sz="4400" dirty="0"/>
              <a:t>.</a:t>
            </a:r>
          </a:p>
          <a:p>
            <a:r>
              <a:rPr lang="en-US" sz="4400" dirty="0"/>
              <a:t>(7)	</a:t>
            </a:r>
            <a:r>
              <a:rPr lang="en-US" sz="4400" dirty="0" err="1"/>
              <a:t>Percaya</a:t>
            </a:r>
            <a:r>
              <a:rPr lang="en-US" sz="4400" dirty="0"/>
              <a:t> </a:t>
            </a:r>
            <a:r>
              <a:rPr lang="en-US" sz="4400" dirty="0" err="1"/>
              <a:t>diri</a:t>
            </a:r>
            <a:r>
              <a:rPr lang="en-US" sz="4400" dirty="0"/>
              <a:t> </a:t>
            </a:r>
            <a:r>
              <a:rPr lang="en-US" sz="4400" dirty="0" err="1"/>
              <a:t>dalam</a:t>
            </a:r>
            <a:r>
              <a:rPr lang="en-US" sz="4400" dirty="0"/>
              <a:t> </a:t>
            </a:r>
            <a:r>
              <a:rPr lang="en-US" sz="4400" dirty="0" err="1"/>
              <a:t>tingkat</a:t>
            </a:r>
            <a:r>
              <a:rPr lang="en-US" sz="4400" dirty="0"/>
              <a:t> </a:t>
            </a:r>
            <a:r>
              <a:rPr lang="en-US" sz="4400" dirty="0" err="1"/>
              <a:t>sedang</a:t>
            </a:r>
            <a:r>
              <a:rPr lang="en-US" sz="4400" dirty="0"/>
              <a:t>.</a:t>
            </a:r>
          </a:p>
          <a:p>
            <a:r>
              <a:rPr lang="en-US" sz="4400" dirty="0"/>
              <a:t>(8)	</a:t>
            </a:r>
            <a:r>
              <a:rPr lang="en-US" sz="4400" dirty="0" err="1"/>
              <a:t>Kebutuhan</a:t>
            </a:r>
            <a:r>
              <a:rPr lang="en-US" sz="4400" dirty="0"/>
              <a:t> </a:t>
            </a:r>
            <a:r>
              <a:rPr lang="en-US" sz="4400" dirty="0" err="1"/>
              <a:t>berafiliasi</a:t>
            </a:r>
            <a:r>
              <a:rPr lang="en-US" sz="4400" dirty="0"/>
              <a:t> </a:t>
            </a:r>
            <a:r>
              <a:rPr lang="en-US" sz="4400" dirty="0" err="1"/>
              <a:t>dalam</a:t>
            </a:r>
            <a:r>
              <a:rPr lang="en-US" sz="4400" dirty="0"/>
              <a:t> </a:t>
            </a:r>
            <a:r>
              <a:rPr lang="en-US" sz="4400" dirty="0" err="1"/>
              <a:t>tingkat</a:t>
            </a:r>
            <a:r>
              <a:rPr lang="en-US" sz="4400" dirty="0"/>
              <a:t> </a:t>
            </a:r>
            <a:r>
              <a:rPr lang="en-US" sz="4400" dirty="0" err="1"/>
              <a:t>sedang</a:t>
            </a:r>
            <a:r>
              <a:rPr lang="en-US" sz="4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17925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022BAF8F-5BAA-4480-84E2-3121A6EF03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0383528"/>
              </p:ext>
            </p:extLst>
          </p:nvPr>
        </p:nvGraphicFramePr>
        <p:xfrm>
          <a:off x="0" y="1"/>
          <a:ext cx="12192000" cy="670102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095272">
                  <a:extLst>
                    <a:ext uri="{9D8B030D-6E8A-4147-A177-3AD203B41FA5}">
                      <a16:colId xmlns:a16="http://schemas.microsoft.com/office/drawing/2014/main" val="2904131939"/>
                    </a:ext>
                  </a:extLst>
                </a:gridCol>
                <a:gridCol w="6096728">
                  <a:extLst>
                    <a:ext uri="{9D8B030D-6E8A-4147-A177-3AD203B41FA5}">
                      <a16:colId xmlns:a16="http://schemas.microsoft.com/office/drawing/2014/main" val="2443725893"/>
                    </a:ext>
                  </a:extLst>
                </a:gridCol>
              </a:tblGrid>
              <a:tr h="513872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 kern="1200" dirty="0">
                          <a:effectLst/>
                        </a:rPr>
                        <a:t>Habits</a:t>
                      </a:r>
                      <a:endParaRPr lang="en-US" sz="32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 kern="1200" dirty="0">
                          <a:effectLst/>
                        </a:rPr>
                        <a:t>Characteristics</a:t>
                      </a:r>
                      <a:endParaRPr lang="en-US" sz="32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23564663"/>
                  </a:ext>
                </a:extLst>
              </a:tr>
              <a:tr h="6175686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kern="1200" dirty="0">
                          <a:effectLst/>
                        </a:rPr>
                        <a:t>Independence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kern="1200" dirty="0">
                          <a:effectLst/>
                        </a:rPr>
                        <a:t> 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kern="1200" dirty="0">
                          <a:effectLst/>
                        </a:rPr>
                        <a:t> 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kern="1200" dirty="0">
                          <a:effectLst/>
                        </a:rPr>
                        <a:t> 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kern="1200" dirty="0">
                          <a:effectLst/>
                        </a:rPr>
                        <a:t>Interdependence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kern="1200" dirty="0">
                          <a:effectLst/>
                        </a:rPr>
                        <a:t> 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kern="1200" dirty="0">
                          <a:effectLst/>
                        </a:rPr>
                        <a:t> 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kern="1200" dirty="0">
                          <a:effectLst/>
                        </a:rPr>
                        <a:t> 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kern="1200" dirty="0">
                          <a:effectLst/>
                        </a:rPr>
                        <a:t> 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kern="1200" dirty="0">
                          <a:effectLst/>
                        </a:rPr>
                        <a:t>Renewal</a:t>
                      </a:r>
                      <a:endParaRPr lang="en-US" sz="28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2800" kern="1200" dirty="0">
                          <a:effectLst/>
                        </a:rPr>
                        <a:t>Be proactive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2800" kern="1200" dirty="0">
                          <a:effectLst/>
                        </a:rPr>
                        <a:t>Do things with an end in mind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2800" kern="1200" dirty="0">
                          <a:effectLst/>
                        </a:rPr>
                        <a:t>Manage your personal priorities</a:t>
                      </a:r>
                    </a:p>
                    <a:p>
                      <a:pPr marL="18923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kern="1200" dirty="0">
                          <a:effectLst/>
                        </a:rPr>
                        <a:t> Operate on a win-win basis.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2800" kern="1200" dirty="0" err="1">
                          <a:effectLst/>
                        </a:rPr>
                        <a:t>Emphathize</a:t>
                      </a:r>
                      <a:r>
                        <a:rPr lang="en-US" sz="2800" kern="1200" dirty="0">
                          <a:effectLst/>
                        </a:rPr>
                        <a:t>-first understand, them be understood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2800" kern="1200" dirty="0">
                          <a:effectLst/>
                        </a:rPr>
                        <a:t>Work to create energy</a:t>
                      </a:r>
                    </a:p>
                    <a:p>
                      <a:pPr marL="18923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kern="1200" dirty="0">
                          <a:effectLst/>
                        </a:rPr>
                        <a:t> 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2800" kern="1200" dirty="0">
                          <a:effectLst/>
                        </a:rPr>
                        <a:t>Preserve and </a:t>
                      </a:r>
                      <a:r>
                        <a:rPr lang="en-US" sz="2800" kern="1200" dirty="0" err="1">
                          <a:effectLst/>
                        </a:rPr>
                        <a:t>enchance</a:t>
                      </a:r>
                      <a:r>
                        <a:rPr lang="en-US" sz="2800" kern="1200" dirty="0">
                          <a:effectLst/>
                        </a:rPr>
                        <a:t> your productivity capacity-physical, </a:t>
                      </a:r>
                      <a:r>
                        <a:rPr lang="en-US" sz="2800" kern="1200" dirty="0" err="1">
                          <a:effectLst/>
                        </a:rPr>
                        <a:t>socia</a:t>
                      </a:r>
                      <a:r>
                        <a:rPr lang="en-US" sz="2800" kern="1200" dirty="0">
                          <a:effectLst/>
                        </a:rPr>
                        <a:t>/emotional, mental and spiritual</a:t>
                      </a:r>
                      <a:endParaRPr lang="en-US" sz="28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435385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834178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Footer Placeholder 3">
            <a:extLst>
              <a:ext uri="{FF2B5EF4-FFF2-40B4-BE49-F238E27FC236}">
                <a16:creationId xmlns:a16="http://schemas.microsoft.com/office/drawing/2014/main" id="{F761DDF5-DDD6-45B1-9F9C-185D61F6A1F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4031">
                <a:solidFill>
                  <a:srgbClr val="000066"/>
                </a:solidFill>
                <a:latin typeface="Arial Rounded MT Bold" panose="020F0704030504030204" pitchFamily="34" charset="0"/>
              </a:defRPr>
            </a:lvl1pPr>
            <a:lvl2pPr marL="696516" indent="-267891">
              <a:spcBef>
                <a:spcPct val="20000"/>
              </a:spcBef>
              <a:buChar char="–"/>
              <a:defRPr sz="2813">
                <a:solidFill>
                  <a:srgbClr val="000066"/>
                </a:solidFill>
                <a:latin typeface="Arial Rounded MT Bold" panose="020F0704030504030204" pitchFamily="34" charset="0"/>
              </a:defRPr>
            </a:lvl2pPr>
            <a:lvl3pPr marL="1071563" indent="-214313">
              <a:spcBef>
                <a:spcPct val="20000"/>
              </a:spcBef>
              <a:buChar char="•"/>
              <a:defRPr sz="2438">
                <a:solidFill>
                  <a:srgbClr val="000066"/>
                </a:solidFill>
                <a:latin typeface="Arial Rounded MT Bold" panose="020F0704030504030204" pitchFamily="34" charset="0"/>
              </a:defRPr>
            </a:lvl3pPr>
            <a:lvl4pPr marL="1500188" indent="-214313">
              <a:spcBef>
                <a:spcPct val="20000"/>
              </a:spcBef>
              <a:buChar char="–"/>
              <a:defRPr sz="2063">
                <a:solidFill>
                  <a:srgbClr val="000066"/>
                </a:solidFill>
                <a:latin typeface="Arial Rounded MT Bold" panose="020F0704030504030204" pitchFamily="34" charset="0"/>
              </a:defRPr>
            </a:lvl4pPr>
            <a:lvl5pPr marL="1928813" indent="-214313">
              <a:spcBef>
                <a:spcPct val="20000"/>
              </a:spcBef>
              <a:buChar char="»"/>
              <a:defRPr sz="2063">
                <a:solidFill>
                  <a:srgbClr val="000066"/>
                </a:solidFill>
                <a:latin typeface="Arial Rounded MT Bold" panose="020F0704030504030204" pitchFamily="34" charset="0"/>
              </a:defRPr>
            </a:lvl5pPr>
            <a:lvl6pPr marL="2357438" indent="-2143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63">
                <a:solidFill>
                  <a:srgbClr val="000066"/>
                </a:solidFill>
                <a:latin typeface="Arial Rounded MT Bold" panose="020F0704030504030204" pitchFamily="34" charset="0"/>
              </a:defRPr>
            </a:lvl6pPr>
            <a:lvl7pPr marL="2786063" indent="-2143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63">
                <a:solidFill>
                  <a:srgbClr val="000066"/>
                </a:solidFill>
                <a:latin typeface="Arial Rounded MT Bold" panose="020F0704030504030204" pitchFamily="34" charset="0"/>
              </a:defRPr>
            </a:lvl7pPr>
            <a:lvl8pPr marL="3214688" indent="-2143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63">
                <a:solidFill>
                  <a:srgbClr val="000066"/>
                </a:solidFill>
                <a:latin typeface="Arial Rounded MT Bold" panose="020F0704030504030204" pitchFamily="34" charset="0"/>
              </a:defRPr>
            </a:lvl8pPr>
            <a:lvl9pPr marL="3643313" indent="-2143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63">
                <a:solidFill>
                  <a:srgbClr val="000066"/>
                </a:solidFill>
                <a:latin typeface="Arial Rounded MT Bold" panose="020F0704030504030204" pitchFamily="34" charset="0"/>
              </a:defRPr>
            </a:lvl9pPr>
          </a:lstStyle>
          <a:p>
            <a:pPr defTabSz="85725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CA" altLang="en-US" sz="1313">
                <a:solidFill>
                  <a:srgbClr val="FFFF00"/>
                </a:solidFill>
                <a:latin typeface="Arial" panose="020B0604020202020204" pitchFamily="34" charset="0"/>
              </a:rPr>
              <a:t>DITTENDIK 2010</a:t>
            </a:r>
          </a:p>
        </p:txBody>
      </p:sp>
      <p:sp>
        <p:nvSpPr>
          <p:cNvPr id="8195" name="Slide Number Placeholder 4">
            <a:extLst>
              <a:ext uri="{FF2B5EF4-FFF2-40B4-BE49-F238E27FC236}">
                <a16:creationId xmlns:a16="http://schemas.microsoft.com/office/drawing/2014/main" id="{4E51BD59-E985-47CC-AF88-9447C0D9D03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4031">
                <a:solidFill>
                  <a:srgbClr val="000066"/>
                </a:solidFill>
                <a:latin typeface="Arial Rounded MT Bold" panose="020F0704030504030204" pitchFamily="34" charset="0"/>
              </a:defRPr>
            </a:lvl1pPr>
            <a:lvl2pPr marL="696516" indent="-267891">
              <a:spcBef>
                <a:spcPct val="20000"/>
              </a:spcBef>
              <a:buChar char="–"/>
              <a:defRPr sz="2813">
                <a:solidFill>
                  <a:srgbClr val="000066"/>
                </a:solidFill>
                <a:latin typeface="Arial Rounded MT Bold" panose="020F0704030504030204" pitchFamily="34" charset="0"/>
              </a:defRPr>
            </a:lvl2pPr>
            <a:lvl3pPr marL="1071563" indent="-214313">
              <a:spcBef>
                <a:spcPct val="20000"/>
              </a:spcBef>
              <a:buChar char="•"/>
              <a:defRPr sz="2438">
                <a:solidFill>
                  <a:srgbClr val="000066"/>
                </a:solidFill>
                <a:latin typeface="Arial Rounded MT Bold" panose="020F0704030504030204" pitchFamily="34" charset="0"/>
              </a:defRPr>
            </a:lvl3pPr>
            <a:lvl4pPr marL="1500188" indent="-214313">
              <a:spcBef>
                <a:spcPct val="20000"/>
              </a:spcBef>
              <a:buChar char="–"/>
              <a:defRPr sz="2063">
                <a:solidFill>
                  <a:srgbClr val="000066"/>
                </a:solidFill>
                <a:latin typeface="Arial Rounded MT Bold" panose="020F0704030504030204" pitchFamily="34" charset="0"/>
              </a:defRPr>
            </a:lvl4pPr>
            <a:lvl5pPr marL="1928813" indent="-214313">
              <a:spcBef>
                <a:spcPct val="20000"/>
              </a:spcBef>
              <a:buChar char="»"/>
              <a:defRPr sz="2063">
                <a:solidFill>
                  <a:srgbClr val="000066"/>
                </a:solidFill>
                <a:latin typeface="Arial Rounded MT Bold" panose="020F0704030504030204" pitchFamily="34" charset="0"/>
              </a:defRPr>
            </a:lvl5pPr>
            <a:lvl6pPr marL="2357438" indent="-2143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63">
                <a:solidFill>
                  <a:srgbClr val="000066"/>
                </a:solidFill>
                <a:latin typeface="Arial Rounded MT Bold" panose="020F0704030504030204" pitchFamily="34" charset="0"/>
              </a:defRPr>
            </a:lvl6pPr>
            <a:lvl7pPr marL="2786063" indent="-2143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63">
                <a:solidFill>
                  <a:srgbClr val="000066"/>
                </a:solidFill>
                <a:latin typeface="Arial Rounded MT Bold" panose="020F0704030504030204" pitchFamily="34" charset="0"/>
              </a:defRPr>
            </a:lvl7pPr>
            <a:lvl8pPr marL="3214688" indent="-2143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63">
                <a:solidFill>
                  <a:srgbClr val="000066"/>
                </a:solidFill>
                <a:latin typeface="Arial Rounded MT Bold" panose="020F0704030504030204" pitchFamily="34" charset="0"/>
              </a:defRPr>
            </a:lvl8pPr>
            <a:lvl9pPr marL="3643313" indent="-2143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63">
                <a:solidFill>
                  <a:srgbClr val="000066"/>
                </a:solidFill>
                <a:latin typeface="Arial Rounded MT Bold" panose="020F0704030504030204" pitchFamily="34" charset="0"/>
              </a:defRPr>
            </a:lvl9pPr>
          </a:lstStyle>
          <a:p>
            <a:pPr defTabSz="857250" fontAlgn="base">
              <a:spcBef>
                <a:spcPct val="0"/>
              </a:spcBef>
              <a:spcAft>
                <a:spcPct val="0"/>
              </a:spcAft>
              <a:buNone/>
            </a:pPr>
            <a:fld id="{5AA06E7C-0941-41AD-B7E9-EE747342C3A4}" type="slidenum">
              <a:rPr lang="en-CA" altLang="en-US" sz="1313">
                <a:solidFill>
                  <a:srgbClr val="FFFF00"/>
                </a:solidFill>
                <a:latin typeface="Arial" panose="020B0604020202020204" pitchFamily="34" charset="0"/>
              </a:rPr>
              <a:pPr defTabSz="857250" fontAlgn="base">
                <a:spcBef>
                  <a:spcPct val="0"/>
                </a:spcBef>
                <a:spcAft>
                  <a:spcPct val="0"/>
                </a:spcAft>
                <a:buNone/>
              </a:pPr>
              <a:t>8</a:t>
            </a:fld>
            <a:endParaRPr lang="en-CA" altLang="en-US" sz="1313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pic>
        <p:nvPicPr>
          <p:cNvPr id="8196" name="Picture 4" descr="09490029">
            <a:extLst>
              <a:ext uri="{FF2B5EF4-FFF2-40B4-BE49-F238E27FC236}">
                <a16:creationId xmlns:a16="http://schemas.microsoft.com/office/drawing/2014/main" id="{AE5F9090-11E3-41F5-A877-BC19ED64E7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805" y="-26789"/>
            <a:ext cx="10554891" cy="6942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7" name="Rectangle 2">
            <a:extLst>
              <a:ext uri="{FF2B5EF4-FFF2-40B4-BE49-F238E27FC236}">
                <a16:creationId xmlns:a16="http://schemas.microsoft.com/office/drawing/2014/main" id="{06D79FA1-AD3B-4B6C-9C74-318E4ED04A6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29383" y="1120676"/>
            <a:ext cx="8722817" cy="5250656"/>
          </a:xfrm>
        </p:spPr>
        <p:txBody>
          <a:bodyPr/>
          <a:lstStyle/>
          <a:p>
            <a:pPr eaLnBrk="1" hangingPunct="1"/>
            <a:r>
              <a:rPr lang="en-US" altLang="en-US" sz="6188" dirty="0"/>
              <a:t>“</a:t>
            </a:r>
            <a:r>
              <a:rPr lang="en-US" altLang="en-US" sz="6188" i="1" dirty="0"/>
              <a:t>Leadership is the art of mobilizing others to want to struggle for shared aspirations</a:t>
            </a:r>
            <a:r>
              <a:rPr lang="en-US" altLang="en-US" sz="6188" dirty="0"/>
              <a:t>.”</a:t>
            </a:r>
            <a:br>
              <a:rPr lang="en-US" altLang="en-US" sz="6188" dirty="0"/>
            </a:br>
            <a:br>
              <a:rPr lang="en-US" altLang="en-US" dirty="0"/>
            </a:br>
            <a:r>
              <a:rPr lang="en-US" altLang="en-US" sz="2625" dirty="0"/>
              <a:t>— Kouzes and Posner (2010)</a:t>
            </a:r>
            <a:endParaRPr lang="en-US" altLang="en-US" dirty="0"/>
          </a:p>
        </p:txBody>
      </p:sp>
    </p:spTree>
  </p:cSld>
  <p:clrMapOvr>
    <a:masterClrMapping/>
  </p:clrMapOvr>
  <p:transition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346" name="Rectangle 2">
            <a:extLst>
              <a:ext uri="{FF2B5EF4-FFF2-40B4-BE49-F238E27FC236}">
                <a16:creationId xmlns:a16="http://schemas.microsoft.com/office/drawing/2014/main" id="{4CC67A05-C8C2-4231-9DCA-8F941D774A99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5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Ranking </a:t>
            </a:r>
            <a:r>
              <a:rPr lang="en-US" sz="45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Sifat</a:t>
            </a:r>
            <a:r>
              <a:rPr lang="en-US" sz="45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45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Pemimpin</a:t>
            </a:r>
            <a:r>
              <a:rPr lang="en-US" sz="45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yang </a:t>
            </a:r>
            <a:r>
              <a:rPr lang="en-US" sz="45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Dikagumi</a:t>
            </a:r>
            <a:r>
              <a:rPr lang="en-US" sz="45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45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Pengikut</a:t>
            </a:r>
            <a:endParaRPr lang="en-GB" sz="45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ransition>
    <p:fade thruBlk="1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Arial Rounded MT Bold"/>
        <a:ea typeface=""/>
        <a:cs typeface=""/>
      </a:majorFont>
      <a:minorFont>
        <a:latin typeface="Arial Rounded MT Bol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</TotalTime>
  <Words>1458</Words>
  <Application>Microsoft Office PowerPoint</Application>
  <PresentationFormat>Widescreen</PresentationFormat>
  <Paragraphs>433</Paragraphs>
  <Slides>28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28</vt:i4>
      </vt:variant>
    </vt:vector>
  </HeadingPairs>
  <TitlesOfParts>
    <vt:vector size="38" baseType="lpstr">
      <vt:lpstr>Arial</vt:lpstr>
      <vt:lpstr>Arial Rounded MT Bold</vt:lpstr>
      <vt:lpstr>Calibri</vt:lpstr>
      <vt:lpstr>Calibri Light</vt:lpstr>
      <vt:lpstr>Tahoma</vt:lpstr>
      <vt:lpstr>Times New Roman</vt:lpstr>
      <vt:lpstr>Office Theme</vt:lpstr>
      <vt:lpstr>Default Design</vt:lpstr>
      <vt:lpstr>1_Office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“Leadership is the art of mobilizing others to want to struggle for shared aspirations.”  — Kouzes and Posner (2010)</vt:lpstr>
      <vt:lpstr>Ranking Sifat Pemimpin yang Dikagumi Pengikut</vt:lpstr>
      <vt:lpstr>Penelitian Menunjukkan… (Kouzes &amp; Posner, 2007)</vt:lpstr>
      <vt:lpstr>PowerPoint Presentation</vt:lpstr>
      <vt:lpstr>Perbandingan Lintas Budaya Terhadap Karakteristik Pemimpin Yang Paling Dikagumi</vt:lpstr>
      <vt:lpstr>PowerPoint Presentation</vt:lpstr>
      <vt:lpstr>Hukum Kepemimpinan Kouzes &amp; Posner I…</vt:lpstr>
      <vt:lpstr>Hukum Kepemimpinan Kouzes &amp; Posner II…</vt:lpstr>
      <vt:lpstr>PowerPoint Presentation</vt:lpstr>
      <vt:lpstr>PowerPoint Presentation</vt:lpstr>
      <vt:lpstr>Howard Gardner’s 8 multiple intelligences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>Husaini Usman</dc:creator>
  <cp:lastModifiedBy>Husaini Usman, Prof. Dr. M.Pd., M.T.</cp:lastModifiedBy>
  <cp:revision>109</cp:revision>
  <dcterms:created xsi:type="dcterms:W3CDTF">2019-06-29T00:12:09Z</dcterms:created>
  <dcterms:modified xsi:type="dcterms:W3CDTF">2019-06-29T05:10:05Z</dcterms:modified>
</cp:coreProperties>
</file>