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12-Nov-15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12-Nov-15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12-Nov-15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12-Nov-15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12-Nov-15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12-Nov-15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12-Nov-15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12-Nov-15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12-Nov-15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12-Nov-15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12-Nov-15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12-Nov-15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457200"/>
          </a:xfrm>
        </p:spPr>
        <p:txBody>
          <a:bodyPr/>
          <a:lstStyle/>
          <a:p>
            <a:r>
              <a:rPr lang="en-US" dirty="0" smtClean="0"/>
              <a:t>SURAKARTA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NGAYOGYAKARTA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01752" y="2057400"/>
            <a:ext cx="4041648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1.  </a:t>
            </a:r>
            <a:r>
              <a:rPr lang="en-US" sz="2000" dirty="0" err="1" smtClean="0">
                <a:solidFill>
                  <a:srgbClr val="00B0F0"/>
                </a:solidFill>
              </a:rPr>
              <a:t>Rawuh</a:t>
            </a:r>
            <a:endParaRPr lang="en-US" sz="20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B0F0"/>
                </a:solidFill>
              </a:rPr>
              <a:t>2. Srah2an </a:t>
            </a:r>
            <a:r>
              <a:rPr lang="en-US" sz="2000" dirty="0" err="1" smtClean="0">
                <a:solidFill>
                  <a:srgbClr val="00B0F0"/>
                </a:solidFill>
              </a:rPr>
              <a:t>taksih</a:t>
            </a:r>
            <a:r>
              <a:rPr lang="en-US" sz="2000" dirty="0" smtClean="0">
                <a:solidFill>
                  <a:srgbClr val="00B0F0"/>
                </a:solidFill>
              </a:rPr>
              <a:t> </a:t>
            </a:r>
            <a:r>
              <a:rPr lang="en-US" sz="2000" dirty="0" err="1" smtClean="0">
                <a:solidFill>
                  <a:srgbClr val="00B0F0"/>
                </a:solidFill>
              </a:rPr>
              <a:t>jumeneng</a:t>
            </a:r>
            <a:endParaRPr lang="en-US" sz="20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B0F0"/>
                </a:solidFill>
              </a:rPr>
              <a:t>3. </a:t>
            </a:r>
            <a:r>
              <a:rPr lang="en-US" sz="2000" dirty="0" err="1" smtClean="0">
                <a:solidFill>
                  <a:srgbClr val="00B0F0"/>
                </a:solidFill>
              </a:rPr>
              <a:t>Simbolis</a:t>
            </a:r>
            <a:endParaRPr lang="en-US" sz="20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B0F0"/>
                </a:solidFill>
              </a:rPr>
              <a:t>4. </a:t>
            </a:r>
            <a:r>
              <a:rPr lang="en-US" sz="2000" dirty="0" err="1" smtClean="0">
                <a:solidFill>
                  <a:srgbClr val="00B0F0"/>
                </a:solidFill>
              </a:rPr>
              <a:t>Lenggah</a:t>
            </a:r>
            <a:r>
              <a:rPr lang="en-US" sz="2000" dirty="0" smtClean="0">
                <a:solidFill>
                  <a:srgbClr val="00B0F0"/>
                </a:solidFill>
              </a:rPr>
              <a:t>  7</a:t>
            </a:r>
            <a:endParaRPr lang="en-US" sz="20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000" dirty="0" smtClean="0"/>
              <a:t>5. </a:t>
            </a:r>
            <a:r>
              <a:rPr lang="en-US" sz="2000" dirty="0" err="1" smtClean="0"/>
              <a:t>Pambagyaharja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6</a:t>
            </a:r>
            <a:r>
              <a:rPr lang="en-US" sz="2000" dirty="0" smtClean="0"/>
              <a:t>. </a:t>
            </a:r>
            <a:r>
              <a:rPr lang="en-US" sz="2000" dirty="0" smtClean="0"/>
              <a:t> </a:t>
            </a:r>
            <a:r>
              <a:rPr lang="en-US" sz="2000" dirty="0" err="1" smtClean="0"/>
              <a:t>Tantingan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</a:t>
            </a:r>
            <a:r>
              <a:rPr lang="en-US" sz="2000" dirty="0" err="1" smtClean="0"/>
              <a:t>Nggayuh</a:t>
            </a:r>
            <a:r>
              <a:rPr lang="en-US" sz="2000" dirty="0" smtClean="0"/>
              <a:t> </a:t>
            </a:r>
            <a:r>
              <a:rPr lang="en-US" sz="2000" dirty="0" err="1" smtClean="0"/>
              <a:t>wahyu</a:t>
            </a:r>
            <a:r>
              <a:rPr lang="en-US" sz="2000" dirty="0" smtClean="0"/>
              <a:t> </a:t>
            </a:r>
            <a:r>
              <a:rPr lang="en-US" sz="2000" dirty="0" err="1" smtClean="0"/>
              <a:t>sejodho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</a:t>
            </a:r>
            <a:r>
              <a:rPr lang="en-US" sz="2000" dirty="0" err="1" smtClean="0"/>
              <a:t>Catur</a:t>
            </a:r>
            <a:r>
              <a:rPr lang="en-US" sz="2000" dirty="0" smtClean="0"/>
              <a:t> </a:t>
            </a:r>
            <a:r>
              <a:rPr lang="en-US" sz="2000" dirty="0" err="1" smtClean="0"/>
              <a:t>Wedha</a:t>
            </a:r>
            <a:r>
              <a:rPr lang="en-US" sz="2000" dirty="0" smtClean="0"/>
              <a:t>   8</a:t>
            </a:r>
            <a:endParaRPr lang="en-US" sz="2000" dirty="0" smtClean="0"/>
          </a:p>
          <a:p>
            <a:pPr marL="457200" indent="-457200">
              <a:buAutoNum type="arabicPeriod" startAt="7"/>
            </a:pPr>
            <a:r>
              <a:rPr lang="en-US" sz="2000" dirty="0" err="1" smtClean="0">
                <a:solidFill>
                  <a:srgbClr val="FF0000"/>
                </a:solidFill>
              </a:rPr>
              <a:t>Tilik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nitik</a:t>
            </a:r>
            <a:endParaRPr lang="en-US" sz="2000" dirty="0" smtClean="0">
              <a:solidFill>
                <a:srgbClr val="FF0000"/>
              </a:solidFill>
            </a:endParaRPr>
          </a:p>
          <a:p>
            <a:pPr marL="457200" indent="-457200">
              <a:buAutoNum type="arabicPeriod" startAt="7"/>
            </a:pPr>
            <a:r>
              <a:rPr lang="en-US" sz="2000" dirty="0" err="1" smtClean="0">
                <a:solidFill>
                  <a:srgbClr val="FF0000"/>
                </a:solidFill>
              </a:rPr>
              <a:t>Busana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kancing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gelung</a:t>
            </a:r>
            <a:r>
              <a:rPr lang="en-US" sz="2000" dirty="0" smtClean="0">
                <a:solidFill>
                  <a:srgbClr val="FF0000"/>
                </a:solidFill>
              </a:rPr>
              <a:t>  </a:t>
            </a:r>
            <a:r>
              <a:rPr lang="en-US" sz="2000" dirty="0" err="1" smtClean="0">
                <a:solidFill>
                  <a:srgbClr val="FF0000"/>
                </a:solidFill>
              </a:rPr>
              <a:t>saha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angsul-angsul</a:t>
            </a:r>
            <a:endParaRPr lang="en-US" sz="2000" dirty="0" smtClean="0">
              <a:solidFill>
                <a:srgbClr val="FF0000"/>
              </a:solidFill>
            </a:endParaRPr>
          </a:p>
          <a:p>
            <a:pPr marL="457200" indent="-457200">
              <a:buAutoNum type="arabicPeriod" startAt="7"/>
            </a:pPr>
            <a:r>
              <a:rPr lang="en-US" sz="2000" dirty="0" err="1" smtClean="0">
                <a:solidFill>
                  <a:srgbClr val="FF0000"/>
                </a:solidFill>
              </a:rPr>
              <a:t>Panutup</a:t>
            </a:r>
            <a:r>
              <a:rPr lang="en-US" sz="2000" dirty="0" smtClean="0">
                <a:solidFill>
                  <a:srgbClr val="FF0000"/>
                </a:solidFill>
              </a:rPr>
              <a:t>  9</a:t>
            </a:r>
            <a:endParaRPr lang="en-US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>
          <a:xfrm>
            <a:off x="4800600" y="2057400"/>
            <a:ext cx="4038600" cy="4236175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FF0000"/>
                </a:solidFill>
              </a:rPr>
              <a:t>Rawuh</a:t>
            </a:r>
            <a:endParaRPr lang="en-US" dirty="0" smtClean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FF0000"/>
                </a:solidFill>
              </a:rPr>
              <a:t>Lenggah</a:t>
            </a:r>
            <a:endParaRPr lang="en-US" dirty="0" smtClean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FF0000"/>
                </a:solidFill>
              </a:rPr>
              <a:t>Srah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tinampi</a:t>
            </a:r>
            <a:endParaRPr lang="en-US" dirty="0" smtClean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r>
              <a:rPr lang="en-US" dirty="0" err="1" smtClean="0"/>
              <a:t>Tantingan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Catur</a:t>
            </a:r>
            <a:r>
              <a:rPr lang="en-US" dirty="0" smtClean="0"/>
              <a:t> </a:t>
            </a:r>
            <a:r>
              <a:rPr lang="en-US" dirty="0" err="1" smtClean="0"/>
              <a:t>Laksitatama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Pitepangan</a:t>
            </a:r>
            <a:r>
              <a:rPr lang="en-US" dirty="0" smtClean="0"/>
              <a:t>/</a:t>
            </a:r>
            <a:r>
              <a:rPr lang="en-US" dirty="0" err="1" smtClean="0"/>
              <a:t>pengaosan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00B0F0"/>
                </a:solidFill>
              </a:rPr>
              <a:t>Tilik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nitik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lajeng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dhahar</a:t>
            </a:r>
            <a:endParaRPr lang="en-US" dirty="0" smtClean="0">
              <a:solidFill>
                <a:srgbClr val="00B0F0"/>
              </a:solidFill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00B0F0"/>
                </a:solidFill>
              </a:rPr>
              <a:t>Busana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kancing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gelung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saha</a:t>
            </a:r>
            <a:r>
              <a:rPr lang="en-US" dirty="0" smtClean="0">
                <a:solidFill>
                  <a:srgbClr val="00B0F0"/>
                </a:solidFill>
              </a:rPr>
              <a:t> angsul2</a:t>
            </a: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00B0F0"/>
                </a:solidFill>
              </a:rPr>
              <a:t>Panutup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MIDODARENI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21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457200"/>
          </a:xfrm>
        </p:spPr>
        <p:txBody>
          <a:bodyPr/>
          <a:lstStyle/>
          <a:p>
            <a:r>
              <a:rPr lang="en-US" dirty="0" smtClean="0"/>
              <a:t>SURAKARTA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NGAYOGYAKARTA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01752" y="2057400"/>
            <a:ext cx="4041648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1.  </a:t>
            </a:r>
            <a:r>
              <a:rPr lang="en-US" sz="2000" dirty="0" err="1" smtClean="0">
                <a:solidFill>
                  <a:srgbClr val="00B0F0"/>
                </a:solidFill>
              </a:rPr>
              <a:t>Rawuh</a:t>
            </a:r>
            <a:endParaRPr lang="en-US" sz="20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B0F0"/>
                </a:solidFill>
              </a:rPr>
              <a:t>2. Srah2an </a:t>
            </a:r>
            <a:r>
              <a:rPr lang="en-US" sz="2000" dirty="0" err="1" smtClean="0">
                <a:solidFill>
                  <a:srgbClr val="00B0F0"/>
                </a:solidFill>
              </a:rPr>
              <a:t>taksih</a:t>
            </a:r>
            <a:r>
              <a:rPr lang="en-US" sz="2000" dirty="0" smtClean="0">
                <a:solidFill>
                  <a:srgbClr val="00B0F0"/>
                </a:solidFill>
              </a:rPr>
              <a:t> </a:t>
            </a:r>
            <a:r>
              <a:rPr lang="en-US" sz="2000" dirty="0" err="1" smtClean="0">
                <a:solidFill>
                  <a:srgbClr val="00B0F0"/>
                </a:solidFill>
              </a:rPr>
              <a:t>jumeneng</a:t>
            </a:r>
            <a:endParaRPr lang="en-US" sz="20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B0F0"/>
                </a:solidFill>
              </a:rPr>
              <a:t>3. </a:t>
            </a:r>
            <a:r>
              <a:rPr lang="en-US" sz="2000" dirty="0" err="1" smtClean="0">
                <a:solidFill>
                  <a:srgbClr val="00B0F0"/>
                </a:solidFill>
              </a:rPr>
              <a:t>Simbolis</a:t>
            </a:r>
            <a:endParaRPr lang="en-US" sz="20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B0F0"/>
                </a:solidFill>
              </a:rPr>
              <a:t>4. </a:t>
            </a:r>
            <a:r>
              <a:rPr lang="en-US" sz="2000" dirty="0" err="1" smtClean="0">
                <a:solidFill>
                  <a:srgbClr val="00B0F0"/>
                </a:solidFill>
              </a:rPr>
              <a:t>Lenggah</a:t>
            </a:r>
            <a:endParaRPr lang="en-US" sz="20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000" dirty="0" smtClean="0"/>
              <a:t>5. </a:t>
            </a:r>
            <a:r>
              <a:rPr lang="en-US" sz="2000" dirty="0" err="1" smtClean="0"/>
              <a:t>Pambagyaharja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6</a:t>
            </a:r>
            <a:r>
              <a:rPr lang="en-US" sz="2000" dirty="0" smtClean="0"/>
              <a:t>. </a:t>
            </a:r>
            <a:r>
              <a:rPr lang="en-US" sz="2000" dirty="0" err="1" smtClean="0"/>
              <a:t>Catur</a:t>
            </a:r>
            <a:r>
              <a:rPr lang="en-US" sz="2000" dirty="0" smtClean="0"/>
              <a:t> </a:t>
            </a:r>
            <a:r>
              <a:rPr lang="en-US" sz="2000" dirty="0" err="1" smtClean="0"/>
              <a:t>Wedha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7. </a:t>
            </a:r>
            <a:r>
              <a:rPr lang="en-US" sz="2000" dirty="0" err="1" smtClean="0"/>
              <a:t>Piteppangan</a:t>
            </a:r>
            <a:r>
              <a:rPr lang="en-US" sz="2000" dirty="0" smtClean="0"/>
              <a:t> </a:t>
            </a:r>
            <a:r>
              <a:rPr lang="en-US" sz="2000" dirty="0" err="1" smtClean="0"/>
              <a:t>kulawarga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8. </a:t>
            </a:r>
            <a:r>
              <a:rPr lang="en-US" sz="2000" dirty="0" err="1" smtClean="0">
                <a:solidFill>
                  <a:srgbClr val="FF0000"/>
                </a:solidFill>
              </a:rPr>
              <a:t>Tilik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nitik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lajeng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dhahar</a:t>
            </a:r>
            <a:endParaRPr lang="en-US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9. </a:t>
            </a:r>
            <a:r>
              <a:rPr lang="en-US" sz="2000" dirty="0" err="1" smtClean="0">
                <a:solidFill>
                  <a:srgbClr val="FF0000"/>
                </a:solidFill>
              </a:rPr>
              <a:t>Busana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kancing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gelung</a:t>
            </a:r>
            <a:r>
              <a:rPr lang="en-US" sz="2000" dirty="0" smtClean="0">
                <a:solidFill>
                  <a:srgbClr val="FF0000"/>
                </a:solidFill>
              </a:rPr>
              <a:t>  </a:t>
            </a:r>
            <a:r>
              <a:rPr lang="en-US" sz="2000" dirty="0" err="1" smtClean="0">
                <a:solidFill>
                  <a:srgbClr val="FF0000"/>
                </a:solidFill>
              </a:rPr>
              <a:t>saha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angsul-angsul</a:t>
            </a:r>
            <a:endParaRPr lang="en-US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10. </a:t>
            </a:r>
            <a:r>
              <a:rPr lang="en-US" sz="2000" dirty="0" err="1" smtClean="0">
                <a:solidFill>
                  <a:srgbClr val="FF0000"/>
                </a:solidFill>
              </a:rPr>
              <a:t>Panutup</a:t>
            </a:r>
            <a:endParaRPr lang="en-US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>
          <a:xfrm>
            <a:off x="4800600" y="2057400"/>
            <a:ext cx="4038600" cy="4236175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FF0000"/>
                </a:solidFill>
              </a:rPr>
              <a:t>Rawuh</a:t>
            </a:r>
            <a:endParaRPr lang="en-US" dirty="0" smtClean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FF0000"/>
                </a:solidFill>
              </a:rPr>
              <a:t>Lenggah</a:t>
            </a:r>
            <a:endParaRPr lang="en-US" dirty="0" smtClean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FF0000"/>
                </a:solidFill>
              </a:rPr>
              <a:t>Srah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tinampi</a:t>
            </a:r>
            <a:endParaRPr lang="en-US" dirty="0" smtClean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r>
              <a:rPr lang="en-US" dirty="0" err="1" smtClean="0"/>
              <a:t>Tantingan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Catur</a:t>
            </a:r>
            <a:r>
              <a:rPr lang="en-US" dirty="0" smtClean="0"/>
              <a:t> </a:t>
            </a:r>
            <a:r>
              <a:rPr lang="en-US" dirty="0" err="1" smtClean="0"/>
              <a:t>Laksitatama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Pitepangan</a:t>
            </a:r>
            <a:r>
              <a:rPr lang="en-US" dirty="0" smtClean="0"/>
              <a:t>/</a:t>
            </a:r>
            <a:r>
              <a:rPr lang="en-US" dirty="0" err="1" smtClean="0"/>
              <a:t>pengaosan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00B0F0"/>
                </a:solidFill>
              </a:rPr>
              <a:t>Tilik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nitik</a:t>
            </a:r>
            <a:endParaRPr lang="en-US" dirty="0" smtClean="0">
              <a:solidFill>
                <a:srgbClr val="00B0F0"/>
              </a:solidFill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00B0F0"/>
                </a:solidFill>
              </a:rPr>
              <a:t>Busana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kancing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gelung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saha</a:t>
            </a:r>
            <a:r>
              <a:rPr lang="en-US" dirty="0" smtClean="0">
                <a:solidFill>
                  <a:srgbClr val="00B0F0"/>
                </a:solidFill>
              </a:rPr>
              <a:t> angsul2</a:t>
            </a: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00B0F0"/>
                </a:solidFill>
              </a:rPr>
              <a:t>Panutup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MIDODARENI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949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Them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80</TotalTime>
  <Words>120</Words>
  <Application>Microsoft Office PowerPoint</Application>
  <PresentationFormat>On-screen Show (4:3)</PresentationFormat>
  <Paragraphs>45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Theme</vt:lpstr>
      <vt:lpstr>MIDODARENI</vt:lpstr>
      <vt:lpstr>MIDODARENI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MIDODARENI</dc:title>
  <dc:creator>user</dc:creator>
  <cp:lastModifiedBy>user</cp:lastModifiedBy>
  <cp:revision>5</cp:revision>
  <dcterms:created xsi:type="dcterms:W3CDTF">2015-11-03T09:19:24Z</dcterms:created>
  <dcterms:modified xsi:type="dcterms:W3CDTF">2015-11-12T05:45:00Z</dcterms:modified>
</cp:coreProperties>
</file>