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64" r:id="rId4"/>
    <p:sldId id="265" r:id="rId5"/>
    <p:sldId id="274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63" r:id="rId15"/>
  </p:sldIdLst>
  <p:sldSz cx="12192000" cy="6858000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F3F"/>
    <a:srgbClr val="DFFC74"/>
    <a:srgbClr val="FFDD71"/>
    <a:srgbClr val="FF3300"/>
    <a:srgbClr val="C80000"/>
    <a:srgbClr val="990000"/>
    <a:srgbClr val="CC0000"/>
    <a:srgbClr val="FFB7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86BC2-CDD3-4B5E-81C8-364E42DF2F61}" type="datetimeFigureOut">
              <a:rPr lang="id-ID" smtClean="0"/>
              <a:t>25/12/2015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27E78-39BD-40B3-A40D-C769CB90C9C0}" type="slidenum">
              <a:rPr lang="id-ID" smtClean="0"/>
              <a:t>‹#›</a:t>
            </a:fld>
            <a:endParaRPr lang="id-ID"/>
          </a:p>
        </p:txBody>
      </p:sp>
      <p:sp>
        <p:nvSpPr>
          <p:cNvPr id="7" name="Rectangle 6"/>
          <p:cNvSpPr/>
          <p:nvPr userDrawn="1"/>
        </p:nvSpPr>
        <p:spPr>
          <a:xfrm>
            <a:off x="40943" y="0"/>
            <a:ext cx="1775876" cy="6858000"/>
          </a:xfrm>
          <a:prstGeom prst="rect">
            <a:avLst/>
          </a:prstGeom>
          <a:solidFill>
            <a:schemeClr val="accent2">
              <a:lumMod val="75000"/>
              <a:alpha val="6392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n>
                <a:noFill/>
              </a:ln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602985" y="167792"/>
            <a:ext cx="10589016" cy="924030"/>
          </a:xfrm>
          <a:prstGeom prst="rect">
            <a:avLst/>
          </a:prstGeom>
          <a:solidFill>
            <a:srgbClr val="822B00">
              <a:alpha val="89804"/>
            </a:srgbClr>
          </a:soli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" name="Rectangle 8"/>
          <p:cNvSpPr/>
          <p:nvPr userDrawn="1"/>
        </p:nvSpPr>
        <p:spPr>
          <a:xfrm>
            <a:off x="1963614" y="259775"/>
            <a:ext cx="735495" cy="699966"/>
          </a:xfrm>
          <a:prstGeom prst="rect">
            <a:avLst/>
          </a:prstGeom>
          <a:solidFill>
            <a:srgbClr val="E4955A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0" name="Rectangle 9"/>
          <p:cNvSpPr/>
          <p:nvPr userDrawn="1"/>
        </p:nvSpPr>
        <p:spPr>
          <a:xfrm>
            <a:off x="40943" y="-1"/>
            <a:ext cx="1624084" cy="659020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25" t="5173" r="35623" b="18614"/>
          <a:stretch/>
        </p:blipFill>
        <p:spPr>
          <a:xfrm>
            <a:off x="36385" y="173421"/>
            <a:ext cx="1628642" cy="263507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66" r="39119"/>
          <a:stretch/>
        </p:blipFill>
        <p:spPr>
          <a:xfrm>
            <a:off x="23879" y="4727464"/>
            <a:ext cx="1628641" cy="216217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73" t="5462" r="10768" b="21463"/>
          <a:stretch/>
        </p:blipFill>
        <p:spPr>
          <a:xfrm>
            <a:off x="44359" y="2805625"/>
            <a:ext cx="1637732" cy="2088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0818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86BC2-CDD3-4B5E-81C8-364E42DF2F61}" type="datetimeFigureOut">
              <a:rPr lang="id-ID" smtClean="0"/>
              <a:t>25/12/2015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27E78-39BD-40B3-A40D-C769CB90C9C0}" type="slidenum">
              <a:rPr lang="id-ID" smtClean="0"/>
              <a:t>‹#›</a:t>
            </a:fld>
            <a:endParaRPr lang="id-ID"/>
          </a:p>
        </p:txBody>
      </p:sp>
      <p:sp>
        <p:nvSpPr>
          <p:cNvPr id="7" name="Rectangle 6"/>
          <p:cNvSpPr/>
          <p:nvPr userDrawn="1"/>
        </p:nvSpPr>
        <p:spPr>
          <a:xfrm>
            <a:off x="40943" y="0"/>
            <a:ext cx="1775876" cy="6858000"/>
          </a:xfrm>
          <a:prstGeom prst="rect">
            <a:avLst/>
          </a:prstGeom>
          <a:solidFill>
            <a:schemeClr val="accent2">
              <a:lumMod val="75000"/>
              <a:alpha val="6392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n>
                <a:noFill/>
              </a:ln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602985" y="167792"/>
            <a:ext cx="10589016" cy="924030"/>
          </a:xfrm>
          <a:prstGeom prst="rect">
            <a:avLst/>
          </a:prstGeom>
          <a:solidFill>
            <a:srgbClr val="822B00">
              <a:alpha val="89804"/>
            </a:srgbClr>
          </a:soli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" name="Rectangle 8"/>
          <p:cNvSpPr/>
          <p:nvPr userDrawn="1"/>
        </p:nvSpPr>
        <p:spPr>
          <a:xfrm>
            <a:off x="1963614" y="259775"/>
            <a:ext cx="735495" cy="699966"/>
          </a:xfrm>
          <a:prstGeom prst="rect">
            <a:avLst/>
          </a:prstGeom>
          <a:solidFill>
            <a:srgbClr val="E4955A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0" name="Rectangle 9"/>
          <p:cNvSpPr/>
          <p:nvPr userDrawn="1"/>
        </p:nvSpPr>
        <p:spPr>
          <a:xfrm>
            <a:off x="40943" y="-1"/>
            <a:ext cx="1624084" cy="659020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25" t="5173" r="35623" b="18614"/>
          <a:stretch/>
        </p:blipFill>
        <p:spPr>
          <a:xfrm>
            <a:off x="36385" y="173421"/>
            <a:ext cx="1628642" cy="263507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66" r="39119"/>
          <a:stretch/>
        </p:blipFill>
        <p:spPr>
          <a:xfrm>
            <a:off x="23879" y="4727464"/>
            <a:ext cx="1628641" cy="216217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73" t="5462" r="10768" b="21463"/>
          <a:stretch/>
        </p:blipFill>
        <p:spPr>
          <a:xfrm>
            <a:off x="44359" y="2805625"/>
            <a:ext cx="1637732" cy="2088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194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86BC2-CDD3-4B5E-81C8-364E42DF2F61}" type="datetimeFigureOut">
              <a:rPr lang="id-ID" smtClean="0"/>
              <a:t>25/12/2015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27E78-39BD-40B3-A40D-C769CB90C9C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600172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86BC2-CDD3-4B5E-81C8-364E42DF2F61}" type="datetimeFigureOut">
              <a:rPr lang="id-ID" smtClean="0"/>
              <a:t>25/12/2015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27E78-39BD-40B3-A40D-C769CB90C9C0}" type="slidenum">
              <a:rPr lang="id-ID" smtClean="0"/>
              <a:t>‹#›</a:t>
            </a:fld>
            <a:endParaRPr lang="id-ID"/>
          </a:p>
        </p:txBody>
      </p:sp>
      <p:sp>
        <p:nvSpPr>
          <p:cNvPr id="7" name="Rectangle 6"/>
          <p:cNvSpPr/>
          <p:nvPr userDrawn="1"/>
        </p:nvSpPr>
        <p:spPr>
          <a:xfrm>
            <a:off x="40943" y="0"/>
            <a:ext cx="1775876" cy="6858000"/>
          </a:xfrm>
          <a:prstGeom prst="rect">
            <a:avLst/>
          </a:prstGeom>
          <a:solidFill>
            <a:schemeClr val="accent2">
              <a:lumMod val="75000"/>
              <a:alpha val="6392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n>
                <a:noFill/>
              </a:ln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602985" y="167792"/>
            <a:ext cx="10589016" cy="924030"/>
          </a:xfrm>
          <a:prstGeom prst="rect">
            <a:avLst/>
          </a:prstGeom>
          <a:solidFill>
            <a:srgbClr val="822B00">
              <a:alpha val="89804"/>
            </a:srgbClr>
          </a:soli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" name="Rectangle 8"/>
          <p:cNvSpPr/>
          <p:nvPr userDrawn="1"/>
        </p:nvSpPr>
        <p:spPr>
          <a:xfrm>
            <a:off x="1963614" y="259775"/>
            <a:ext cx="735495" cy="699966"/>
          </a:xfrm>
          <a:prstGeom prst="rect">
            <a:avLst/>
          </a:prstGeom>
          <a:solidFill>
            <a:srgbClr val="E4955A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0" name="Rectangle 9"/>
          <p:cNvSpPr/>
          <p:nvPr userDrawn="1"/>
        </p:nvSpPr>
        <p:spPr>
          <a:xfrm>
            <a:off x="40943" y="-1"/>
            <a:ext cx="1624084" cy="659020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25" t="5173" r="35623" b="18614"/>
          <a:stretch/>
        </p:blipFill>
        <p:spPr>
          <a:xfrm>
            <a:off x="36385" y="173421"/>
            <a:ext cx="1628642" cy="263507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66" r="39119"/>
          <a:stretch/>
        </p:blipFill>
        <p:spPr>
          <a:xfrm>
            <a:off x="23879" y="4727464"/>
            <a:ext cx="1628641" cy="216217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73" t="5462" r="10768" b="21463"/>
          <a:stretch/>
        </p:blipFill>
        <p:spPr>
          <a:xfrm>
            <a:off x="44359" y="2805625"/>
            <a:ext cx="1637732" cy="2088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734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86BC2-CDD3-4B5E-81C8-364E42DF2F61}" type="datetimeFigureOut">
              <a:rPr lang="id-ID" smtClean="0"/>
              <a:t>25/12/2015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27E78-39BD-40B3-A40D-C769CB90C9C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315176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86BC2-CDD3-4B5E-81C8-364E42DF2F61}" type="datetimeFigureOut">
              <a:rPr lang="id-ID" smtClean="0"/>
              <a:t>25/12/2015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27E78-39BD-40B3-A40D-C769CB90C9C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9766687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86BC2-CDD3-4B5E-81C8-364E42DF2F61}" type="datetimeFigureOut">
              <a:rPr lang="id-ID" smtClean="0"/>
              <a:t>25/12/2015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27E78-39BD-40B3-A40D-C769CB90C9C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7483659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86BC2-CDD3-4B5E-81C8-364E42DF2F61}" type="datetimeFigureOut">
              <a:rPr lang="id-ID" smtClean="0"/>
              <a:t>25/12/2015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27E78-39BD-40B3-A40D-C769CB90C9C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277138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86BC2-CDD3-4B5E-81C8-364E42DF2F61}" type="datetimeFigureOut">
              <a:rPr lang="id-ID" smtClean="0"/>
              <a:t>25/12/2015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27E78-39BD-40B3-A40D-C769CB90C9C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354527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86BC2-CDD3-4B5E-81C8-364E42DF2F61}" type="datetimeFigureOut">
              <a:rPr lang="id-ID" smtClean="0"/>
              <a:t>25/12/2015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27E78-39BD-40B3-A40D-C769CB90C9C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5737262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86BC2-CDD3-4B5E-81C8-364E42DF2F61}" type="datetimeFigureOut">
              <a:rPr lang="id-ID" smtClean="0"/>
              <a:t>25/12/2015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27E78-39BD-40B3-A40D-C769CB90C9C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47328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7474226" y="0"/>
            <a:ext cx="4717774" cy="68896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86BC2-CDD3-4B5E-81C8-364E42DF2F61}" type="datetimeFigureOut">
              <a:rPr lang="id-ID" smtClean="0"/>
              <a:t>25/12/2015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27E78-39BD-40B3-A40D-C769CB90C9C0}" type="slidenum">
              <a:rPr lang="id-ID" smtClean="0"/>
              <a:t>‹#›</a:t>
            </a:fld>
            <a:endParaRPr lang="id-ID"/>
          </a:p>
        </p:txBody>
      </p:sp>
      <p:sp>
        <p:nvSpPr>
          <p:cNvPr id="7" name="Rectangle 6"/>
          <p:cNvSpPr/>
          <p:nvPr userDrawn="1"/>
        </p:nvSpPr>
        <p:spPr>
          <a:xfrm>
            <a:off x="40943" y="0"/>
            <a:ext cx="1775876" cy="6858000"/>
          </a:xfrm>
          <a:prstGeom prst="rect">
            <a:avLst/>
          </a:prstGeom>
          <a:solidFill>
            <a:schemeClr val="tx1">
              <a:lumMod val="85000"/>
              <a:lumOff val="15000"/>
              <a:alpha val="6392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n>
                <a:noFill/>
              </a:ln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814945" y="167792"/>
            <a:ext cx="10377055" cy="924030"/>
          </a:xfrm>
          <a:prstGeom prst="rect">
            <a:avLst/>
          </a:prstGeom>
          <a:solidFill>
            <a:schemeClr val="tx1">
              <a:lumMod val="65000"/>
              <a:lumOff val="35000"/>
              <a:alpha val="89804"/>
            </a:schemeClr>
          </a:soli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" name="Rectangle 8"/>
          <p:cNvSpPr/>
          <p:nvPr userDrawn="1"/>
        </p:nvSpPr>
        <p:spPr>
          <a:xfrm>
            <a:off x="2000881" y="279824"/>
            <a:ext cx="735495" cy="69996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0" name="Rectangle 9"/>
          <p:cNvSpPr/>
          <p:nvPr userDrawn="1"/>
        </p:nvSpPr>
        <p:spPr>
          <a:xfrm>
            <a:off x="40943" y="-1"/>
            <a:ext cx="1624084" cy="659020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24" r="46870" b="40997"/>
          <a:stretch/>
        </p:blipFill>
        <p:spPr>
          <a:xfrm rot="16200000">
            <a:off x="-395732" y="399508"/>
            <a:ext cx="2321487" cy="153002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86" t="36786" r="33450" b="7682"/>
          <a:stretch/>
        </p:blipFill>
        <p:spPr>
          <a:xfrm rot="5400000">
            <a:off x="-174447" y="4595228"/>
            <a:ext cx="2161310" cy="181747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86" t="10439" r="365" b="10163"/>
          <a:stretch/>
        </p:blipFill>
        <p:spPr>
          <a:xfrm>
            <a:off x="0" y="1751690"/>
            <a:ext cx="1652519" cy="267720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80" t="16105" r="24231" b="17730"/>
          <a:stretch/>
        </p:blipFill>
        <p:spPr>
          <a:xfrm rot="5400000">
            <a:off x="344955" y="5130679"/>
            <a:ext cx="1149929" cy="1757954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79257"/>
          <a:stretch/>
        </p:blipFill>
        <p:spPr>
          <a:xfrm>
            <a:off x="0" y="1737316"/>
            <a:ext cx="507491" cy="2677207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48" t="35105" r="-232" b="-518"/>
          <a:stretch/>
        </p:blipFill>
        <p:spPr>
          <a:xfrm rot="10800000">
            <a:off x="744546" y="-5587"/>
            <a:ext cx="789709" cy="1751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860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86BC2-CDD3-4B5E-81C8-364E42DF2F61}" type="datetimeFigureOut">
              <a:rPr lang="id-ID" smtClean="0"/>
              <a:t>25/12/2015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27E78-39BD-40B3-A40D-C769CB90C9C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247060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86BC2-CDD3-4B5E-81C8-364E42DF2F61}" type="datetimeFigureOut">
              <a:rPr lang="id-ID" smtClean="0"/>
              <a:t>25/12/2015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27E78-39BD-40B3-A40D-C769CB90C9C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388954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86BC2-CDD3-4B5E-81C8-364E42DF2F61}" type="datetimeFigureOut">
              <a:rPr lang="id-ID" smtClean="0"/>
              <a:t>25/12/2015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27E78-39BD-40B3-A40D-C769CB90C9C0}" type="slidenum">
              <a:rPr lang="id-ID" smtClean="0"/>
              <a:t>‹#›</a:t>
            </a:fld>
            <a:endParaRPr lang="id-ID"/>
          </a:p>
        </p:txBody>
      </p:sp>
      <p:sp>
        <p:nvSpPr>
          <p:cNvPr id="7" name="Rectangle 6"/>
          <p:cNvSpPr/>
          <p:nvPr userDrawn="1"/>
        </p:nvSpPr>
        <p:spPr>
          <a:xfrm>
            <a:off x="40943" y="0"/>
            <a:ext cx="1775876" cy="6858000"/>
          </a:xfrm>
          <a:prstGeom prst="rect">
            <a:avLst/>
          </a:prstGeom>
          <a:solidFill>
            <a:schemeClr val="accent2">
              <a:lumMod val="75000"/>
              <a:alpha val="6392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n>
                <a:noFill/>
              </a:ln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602985" y="167792"/>
            <a:ext cx="10589016" cy="924030"/>
          </a:xfrm>
          <a:prstGeom prst="rect">
            <a:avLst/>
          </a:prstGeom>
          <a:solidFill>
            <a:srgbClr val="822B00">
              <a:alpha val="89804"/>
            </a:srgbClr>
          </a:soli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" name="Rectangle 8"/>
          <p:cNvSpPr/>
          <p:nvPr userDrawn="1"/>
        </p:nvSpPr>
        <p:spPr>
          <a:xfrm>
            <a:off x="1963614" y="259775"/>
            <a:ext cx="735495" cy="699966"/>
          </a:xfrm>
          <a:prstGeom prst="rect">
            <a:avLst/>
          </a:prstGeom>
          <a:solidFill>
            <a:srgbClr val="E4955A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0" name="Rectangle 9"/>
          <p:cNvSpPr/>
          <p:nvPr userDrawn="1"/>
        </p:nvSpPr>
        <p:spPr>
          <a:xfrm>
            <a:off x="40943" y="-1"/>
            <a:ext cx="1624084" cy="659020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25" t="5173" r="35623" b="18614"/>
          <a:stretch/>
        </p:blipFill>
        <p:spPr>
          <a:xfrm>
            <a:off x="36385" y="173421"/>
            <a:ext cx="1628642" cy="263507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66" r="39119"/>
          <a:stretch/>
        </p:blipFill>
        <p:spPr>
          <a:xfrm>
            <a:off x="23879" y="4727464"/>
            <a:ext cx="1628641" cy="216217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73" t="5462" r="10768" b="21463"/>
          <a:stretch/>
        </p:blipFill>
        <p:spPr>
          <a:xfrm>
            <a:off x="44359" y="2805625"/>
            <a:ext cx="1637732" cy="2088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4361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86BC2-CDD3-4B5E-81C8-364E42DF2F61}" type="datetimeFigureOut">
              <a:rPr lang="id-ID" smtClean="0"/>
              <a:t>25/12/2015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27E78-39BD-40B3-A40D-C769CB90C9C0}" type="slidenum">
              <a:rPr lang="id-ID" smtClean="0"/>
              <a:t>‹#›</a:t>
            </a:fld>
            <a:endParaRPr lang="id-ID"/>
          </a:p>
        </p:txBody>
      </p:sp>
      <p:sp>
        <p:nvSpPr>
          <p:cNvPr id="7" name="Rectangle 6"/>
          <p:cNvSpPr/>
          <p:nvPr userDrawn="1"/>
        </p:nvSpPr>
        <p:spPr>
          <a:xfrm>
            <a:off x="40943" y="0"/>
            <a:ext cx="1775876" cy="6858000"/>
          </a:xfrm>
          <a:prstGeom prst="rect">
            <a:avLst/>
          </a:prstGeom>
          <a:solidFill>
            <a:schemeClr val="accent2">
              <a:lumMod val="75000"/>
              <a:alpha val="6392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n>
                <a:noFill/>
              </a:ln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602985" y="167792"/>
            <a:ext cx="10589016" cy="924030"/>
          </a:xfrm>
          <a:prstGeom prst="rect">
            <a:avLst/>
          </a:prstGeom>
          <a:solidFill>
            <a:srgbClr val="822B00">
              <a:alpha val="89804"/>
            </a:srgbClr>
          </a:soli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" name="Rectangle 8"/>
          <p:cNvSpPr/>
          <p:nvPr userDrawn="1"/>
        </p:nvSpPr>
        <p:spPr>
          <a:xfrm>
            <a:off x="1963614" y="259775"/>
            <a:ext cx="735495" cy="699966"/>
          </a:xfrm>
          <a:prstGeom prst="rect">
            <a:avLst/>
          </a:prstGeom>
          <a:solidFill>
            <a:srgbClr val="E4955A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0" name="Rectangle 9"/>
          <p:cNvSpPr/>
          <p:nvPr userDrawn="1"/>
        </p:nvSpPr>
        <p:spPr>
          <a:xfrm>
            <a:off x="40943" y="-1"/>
            <a:ext cx="1624084" cy="659020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25" t="5173" r="35623" b="18614"/>
          <a:stretch/>
        </p:blipFill>
        <p:spPr>
          <a:xfrm>
            <a:off x="36385" y="173421"/>
            <a:ext cx="1628642" cy="263507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66" r="39119"/>
          <a:stretch/>
        </p:blipFill>
        <p:spPr>
          <a:xfrm>
            <a:off x="23879" y="4727464"/>
            <a:ext cx="1628641" cy="216217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73" t="5462" r="10768" b="21463"/>
          <a:stretch/>
        </p:blipFill>
        <p:spPr>
          <a:xfrm>
            <a:off x="44359" y="2805625"/>
            <a:ext cx="1637732" cy="2088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772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86BC2-CDD3-4B5E-81C8-364E42DF2F61}" type="datetimeFigureOut">
              <a:rPr lang="id-ID" smtClean="0"/>
              <a:t>25/12/2015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27E78-39BD-40B3-A40D-C769CB90C9C0}" type="slidenum">
              <a:rPr lang="id-ID" smtClean="0"/>
              <a:t>‹#›</a:t>
            </a:fld>
            <a:endParaRPr lang="id-ID"/>
          </a:p>
        </p:txBody>
      </p:sp>
      <p:sp>
        <p:nvSpPr>
          <p:cNvPr id="7" name="Rectangle 6"/>
          <p:cNvSpPr/>
          <p:nvPr userDrawn="1"/>
        </p:nvSpPr>
        <p:spPr>
          <a:xfrm>
            <a:off x="40943" y="0"/>
            <a:ext cx="1775876" cy="6858000"/>
          </a:xfrm>
          <a:prstGeom prst="rect">
            <a:avLst/>
          </a:prstGeom>
          <a:solidFill>
            <a:schemeClr val="accent2">
              <a:lumMod val="75000"/>
              <a:alpha val="6392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n>
                <a:noFill/>
              </a:ln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602985" y="167792"/>
            <a:ext cx="10589016" cy="924030"/>
          </a:xfrm>
          <a:prstGeom prst="rect">
            <a:avLst/>
          </a:prstGeom>
          <a:solidFill>
            <a:srgbClr val="822B00">
              <a:alpha val="89804"/>
            </a:srgbClr>
          </a:soli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" name="Rectangle 8"/>
          <p:cNvSpPr/>
          <p:nvPr userDrawn="1"/>
        </p:nvSpPr>
        <p:spPr>
          <a:xfrm>
            <a:off x="1963614" y="259775"/>
            <a:ext cx="735495" cy="699966"/>
          </a:xfrm>
          <a:prstGeom prst="rect">
            <a:avLst/>
          </a:prstGeom>
          <a:solidFill>
            <a:srgbClr val="E4955A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0" name="Rectangle 9"/>
          <p:cNvSpPr/>
          <p:nvPr userDrawn="1"/>
        </p:nvSpPr>
        <p:spPr>
          <a:xfrm>
            <a:off x="40943" y="-1"/>
            <a:ext cx="1624084" cy="659020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25" t="5173" r="35623" b="18614"/>
          <a:stretch/>
        </p:blipFill>
        <p:spPr>
          <a:xfrm>
            <a:off x="36385" y="173421"/>
            <a:ext cx="1628642" cy="263507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66" r="39119"/>
          <a:stretch/>
        </p:blipFill>
        <p:spPr>
          <a:xfrm>
            <a:off x="23879" y="4727464"/>
            <a:ext cx="1628641" cy="216217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73" t="5462" r="10768" b="21463"/>
          <a:stretch/>
        </p:blipFill>
        <p:spPr>
          <a:xfrm>
            <a:off x="44359" y="2805625"/>
            <a:ext cx="1637732" cy="2088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8295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86BC2-CDD3-4B5E-81C8-364E42DF2F61}" type="datetimeFigureOut">
              <a:rPr lang="id-ID" smtClean="0"/>
              <a:t>25/12/2015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27E78-39BD-40B3-A40D-C769CB90C9C0}" type="slidenum">
              <a:rPr lang="id-ID" smtClean="0"/>
              <a:t>‹#›</a:t>
            </a:fld>
            <a:endParaRPr lang="id-ID"/>
          </a:p>
        </p:txBody>
      </p:sp>
      <p:sp>
        <p:nvSpPr>
          <p:cNvPr id="7" name="Rectangle 6"/>
          <p:cNvSpPr/>
          <p:nvPr userDrawn="1"/>
        </p:nvSpPr>
        <p:spPr>
          <a:xfrm>
            <a:off x="40943" y="0"/>
            <a:ext cx="1775876" cy="6858000"/>
          </a:xfrm>
          <a:prstGeom prst="rect">
            <a:avLst/>
          </a:prstGeom>
          <a:solidFill>
            <a:schemeClr val="accent2">
              <a:lumMod val="75000"/>
              <a:alpha val="6392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n>
                <a:noFill/>
              </a:ln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602985" y="167792"/>
            <a:ext cx="10589016" cy="924030"/>
          </a:xfrm>
          <a:prstGeom prst="rect">
            <a:avLst/>
          </a:prstGeom>
          <a:solidFill>
            <a:srgbClr val="822B00">
              <a:alpha val="89804"/>
            </a:srgbClr>
          </a:soli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" name="Rectangle 8"/>
          <p:cNvSpPr/>
          <p:nvPr userDrawn="1"/>
        </p:nvSpPr>
        <p:spPr>
          <a:xfrm>
            <a:off x="1963614" y="259775"/>
            <a:ext cx="735495" cy="699966"/>
          </a:xfrm>
          <a:prstGeom prst="rect">
            <a:avLst/>
          </a:prstGeom>
          <a:solidFill>
            <a:srgbClr val="E4955A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0" name="Rectangle 9"/>
          <p:cNvSpPr/>
          <p:nvPr userDrawn="1"/>
        </p:nvSpPr>
        <p:spPr>
          <a:xfrm>
            <a:off x="40943" y="-1"/>
            <a:ext cx="1624084" cy="659020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25" t="5173" r="35623" b="18614"/>
          <a:stretch/>
        </p:blipFill>
        <p:spPr>
          <a:xfrm>
            <a:off x="36385" y="173421"/>
            <a:ext cx="1628642" cy="263507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66" r="39119"/>
          <a:stretch/>
        </p:blipFill>
        <p:spPr>
          <a:xfrm>
            <a:off x="23879" y="4727464"/>
            <a:ext cx="1628641" cy="216217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73" t="5462" r="10768" b="21463"/>
          <a:stretch/>
        </p:blipFill>
        <p:spPr>
          <a:xfrm>
            <a:off x="44359" y="2805625"/>
            <a:ext cx="1637732" cy="2088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1504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86BC2-CDD3-4B5E-81C8-364E42DF2F61}" type="datetimeFigureOut">
              <a:rPr lang="id-ID" smtClean="0"/>
              <a:t>25/12/2015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27E78-39BD-40B3-A40D-C769CB90C9C0}" type="slidenum">
              <a:rPr lang="id-ID" smtClean="0"/>
              <a:t>‹#›</a:t>
            </a:fld>
            <a:endParaRPr lang="id-ID"/>
          </a:p>
        </p:txBody>
      </p:sp>
      <p:sp>
        <p:nvSpPr>
          <p:cNvPr id="7" name="Rectangle 6"/>
          <p:cNvSpPr/>
          <p:nvPr userDrawn="1"/>
        </p:nvSpPr>
        <p:spPr>
          <a:xfrm>
            <a:off x="40943" y="0"/>
            <a:ext cx="1775876" cy="6858000"/>
          </a:xfrm>
          <a:prstGeom prst="rect">
            <a:avLst/>
          </a:prstGeom>
          <a:solidFill>
            <a:schemeClr val="accent2">
              <a:lumMod val="75000"/>
              <a:alpha val="6392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n>
                <a:noFill/>
              </a:ln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602985" y="167792"/>
            <a:ext cx="10589016" cy="924030"/>
          </a:xfrm>
          <a:prstGeom prst="rect">
            <a:avLst/>
          </a:prstGeom>
          <a:solidFill>
            <a:srgbClr val="822B00">
              <a:alpha val="89804"/>
            </a:srgbClr>
          </a:soli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" name="Rectangle 8"/>
          <p:cNvSpPr/>
          <p:nvPr userDrawn="1"/>
        </p:nvSpPr>
        <p:spPr>
          <a:xfrm>
            <a:off x="1963614" y="259775"/>
            <a:ext cx="735495" cy="699966"/>
          </a:xfrm>
          <a:prstGeom prst="rect">
            <a:avLst/>
          </a:prstGeom>
          <a:solidFill>
            <a:srgbClr val="E4955A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0" name="Rectangle 9"/>
          <p:cNvSpPr/>
          <p:nvPr userDrawn="1"/>
        </p:nvSpPr>
        <p:spPr>
          <a:xfrm>
            <a:off x="40943" y="-1"/>
            <a:ext cx="1624084" cy="659020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25" t="5173" r="35623" b="18614"/>
          <a:stretch/>
        </p:blipFill>
        <p:spPr>
          <a:xfrm>
            <a:off x="36385" y="173421"/>
            <a:ext cx="1628642" cy="263507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66" r="39119"/>
          <a:stretch/>
        </p:blipFill>
        <p:spPr>
          <a:xfrm>
            <a:off x="23879" y="4727464"/>
            <a:ext cx="1628641" cy="216217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73" t="5462" r="10768" b="21463"/>
          <a:stretch/>
        </p:blipFill>
        <p:spPr>
          <a:xfrm>
            <a:off x="44359" y="2805625"/>
            <a:ext cx="1637732" cy="2088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5354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86BC2-CDD3-4B5E-81C8-364E42DF2F61}" type="datetimeFigureOut">
              <a:rPr lang="id-ID" smtClean="0"/>
              <a:t>25/12/2015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27E78-39BD-40B3-A40D-C769CB90C9C0}" type="slidenum">
              <a:rPr lang="id-ID" smtClean="0"/>
              <a:t>‹#›</a:t>
            </a:fld>
            <a:endParaRPr lang="id-ID"/>
          </a:p>
        </p:txBody>
      </p:sp>
      <p:sp>
        <p:nvSpPr>
          <p:cNvPr id="7" name="Rectangle 6"/>
          <p:cNvSpPr/>
          <p:nvPr userDrawn="1"/>
        </p:nvSpPr>
        <p:spPr>
          <a:xfrm>
            <a:off x="40943" y="0"/>
            <a:ext cx="1775876" cy="6858000"/>
          </a:xfrm>
          <a:prstGeom prst="rect">
            <a:avLst/>
          </a:prstGeom>
          <a:solidFill>
            <a:schemeClr val="accent2">
              <a:lumMod val="75000"/>
              <a:alpha val="6392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n>
                <a:noFill/>
              </a:ln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602985" y="167792"/>
            <a:ext cx="10589016" cy="924030"/>
          </a:xfrm>
          <a:prstGeom prst="rect">
            <a:avLst/>
          </a:prstGeom>
          <a:solidFill>
            <a:srgbClr val="822B00">
              <a:alpha val="89804"/>
            </a:srgbClr>
          </a:soli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" name="Rectangle 8"/>
          <p:cNvSpPr/>
          <p:nvPr userDrawn="1"/>
        </p:nvSpPr>
        <p:spPr>
          <a:xfrm>
            <a:off x="1963614" y="259775"/>
            <a:ext cx="735495" cy="699966"/>
          </a:xfrm>
          <a:prstGeom prst="rect">
            <a:avLst/>
          </a:prstGeom>
          <a:solidFill>
            <a:srgbClr val="E4955A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0" name="Rectangle 9"/>
          <p:cNvSpPr/>
          <p:nvPr userDrawn="1"/>
        </p:nvSpPr>
        <p:spPr>
          <a:xfrm>
            <a:off x="40943" y="-1"/>
            <a:ext cx="1624084" cy="659020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25" t="5173" r="35623" b="18614"/>
          <a:stretch/>
        </p:blipFill>
        <p:spPr>
          <a:xfrm>
            <a:off x="36385" y="173421"/>
            <a:ext cx="1628642" cy="263507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66" r="39119"/>
          <a:stretch/>
        </p:blipFill>
        <p:spPr>
          <a:xfrm>
            <a:off x="23879" y="4727464"/>
            <a:ext cx="1628641" cy="216217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73" t="5462" r="10768" b="21463"/>
          <a:stretch/>
        </p:blipFill>
        <p:spPr>
          <a:xfrm>
            <a:off x="44359" y="2805625"/>
            <a:ext cx="1637732" cy="2088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962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C86BC2-CDD3-4B5E-81C8-364E42DF2F61}" type="datetimeFigureOut">
              <a:rPr lang="id-ID" smtClean="0"/>
              <a:t>25/12/2015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227E78-39BD-40B3-A40D-C769CB90C9C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82338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49" r:id="rId2"/>
    <p:sldLayoutId id="2147483650" r:id="rId3"/>
    <p:sldLayoutId id="2147483661" r:id="rId4"/>
    <p:sldLayoutId id="2147483660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51" r:id="rId11"/>
    <p:sldLayoutId id="2147483662" r:id="rId12"/>
    <p:sldLayoutId id="2147483652" r:id="rId13"/>
    <p:sldLayoutId id="2147483653" r:id="rId14"/>
    <p:sldLayoutId id="2147483654" r:id="rId15"/>
    <p:sldLayoutId id="2147483655" r:id="rId16"/>
    <p:sldLayoutId id="2147483656" r:id="rId17"/>
    <p:sldLayoutId id="2147483657" r:id="rId18"/>
    <p:sldLayoutId id="2147483658" r:id="rId19"/>
    <p:sldLayoutId id="214748365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679065" y="0"/>
            <a:ext cx="4844987" cy="6856686"/>
          </a:xfrm>
          <a:prstGeom prst="rect">
            <a:avLst/>
          </a:prstGeom>
          <a:solidFill>
            <a:schemeClr val="bg2">
              <a:lumMod val="90000"/>
              <a:alpha val="6039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4558552" y="4013987"/>
            <a:ext cx="7633448" cy="5537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id-ID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Oleh: Ikhwanuddin, MT &amp; TIM</a:t>
            </a:r>
            <a:endParaRPr lang="id-ID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" y="0"/>
            <a:ext cx="2662517" cy="6858000"/>
          </a:xfrm>
          <a:prstGeom prst="rect">
            <a:avLst/>
          </a:prstGeom>
          <a:solidFill>
            <a:schemeClr val="tx1">
              <a:lumMod val="85000"/>
              <a:lumOff val="15000"/>
              <a:alpha val="8117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5177118" y="1237129"/>
            <a:ext cx="7014881" cy="14039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d-ID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PANDUAN MENGGAMBAR </a:t>
            </a:r>
            <a:r>
              <a:rPr lang="id-ID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POTONGAN</a:t>
            </a:r>
            <a:endParaRPr lang="id-ID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5177118" y="2672727"/>
            <a:ext cx="7014880" cy="522863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vert="horz" lIns="91440" tIns="45720" rIns="91440" bIns="45720" rtlCol="0" anchor="b">
            <a:normAutofit fontScale="77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id-ID" sz="4800" b="1" spc="50" dirty="0">
              <a:ln w="9525" cmpd="sng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5177118" y="4567781"/>
            <a:ext cx="7014882" cy="23282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vert="horz" lIns="91440" tIns="45720" rIns="91440" bIns="45720" rtlCol="0" anchor="b">
            <a:normAutofit fontScale="2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id-ID" sz="4800" b="1" spc="50" dirty="0">
              <a:ln w="9525" cmpd="sng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662519" y="2111189"/>
            <a:ext cx="2221864" cy="3709611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93" t="18215" r="19256" b="13120"/>
          <a:stretch/>
        </p:blipFill>
        <p:spPr>
          <a:xfrm>
            <a:off x="2566636" y="2675965"/>
            <a:ext cx="2301199" cy="313343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6" t="-10328" r="52206" b="3"/>
          <a:stretch/>
        </p:blipFill>
        <p:spPr>
          <a:xfrm>
            <a:off x="440909" y="2353236"/>
            <a:ext cx="2235312" cy="3467564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440909" y="2111188"/>
            <a:ext cx="2238156" cy="58751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79908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5409" y="2096900"/>
            <a:ext cx="5829300" cy="414337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2689412" y="259307"/>
            <a:ext cx="9502586" cy="66874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d-ID" sz="4000" dirty="0" smtClean="0">
                <a:solidFill>
                  <a:schemeClr val="bg1"/>
                </a:solidFill>
              </a:rPr>
              <a:t>LANGKAH 09: Tambahkan garis arsir</a:t>
            </a:r>
            <a:endParaRPr lang="id-ID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9155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6101" y="1746436"/>
            <a:ext cx="6686550" cy="462915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2689412" y="259307"/>
            <a:ext cx="9502586" cy="66874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d-ID" sz="4000" dirty="0" smtClean="0">
                <a:solidFill>
                  <a:schemeClr val="bg1"/>
                </a:solidFill>
              </a:rPr>
              <a:t>LANGKAH 10: Tambahkan garis dimensi</a:t>
            </a:r>
            <a:endParaRPr lang="id-ID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6686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8305" y="1555936"/>
            <a:ext cx="6657975" cy="501015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2689412" y="259307"/>
            <a:ext cx="9502586" cy="66874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d-ID" sz="4000" dirty="0" smtClean="0">
                <a:solidFill>
                  <a:schemeClr val="bg1"/>
                </a:solidFill>
              </a:rPr>
              <a:t>LANGKAH 10: Tambahkan Keterangan gambar</a:t>
            </a:r>
            <a:endParaRPr lang="id-ID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6463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489" y="1544170"/>
            <a:ext cx="6286500" cy="4953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2689412" y="259307"/>
            <a:ext cx="9502586" cy="66874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d-ID" sz="4000" dirty="0" smtClean="0">
                <a:solidFill>
                  <a:schemeClr val="bg1"/>
                </a:solidFill>
              </a:rPr>
              <a:t>LANGKAH 11: Tambahkan Nama gambar</a:t>
            </a:r>
            <a:endParaRPr lang="id-ID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3363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842447" y="2803562"/>
            <a:ext cx="10349551" cy="92333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5400" b="1" i="1" dirty="0" smtClean="0">
                <a:ln w="12700" cmpd="sng">
                  <a:noFill/>
                  <a:prstDash val="solid"/>
                </a:ln>
                <a:solidFill>
                  <a:schemeClr val="accent6">
                    <a:lumMod val="75000"/>
                  </a:schemeClr>
                </a:solidFill>
              </a:rPr>
              <a:t>Terima Kasih.........</a:t>
            </a:r>
            <a:endParaRPr lang="en-US" sz="5400" b="1" i="1" dirty="0">
              <a:ln w="12700" cmpd="sng">
                <a:noFill/>
                <a:prstDash val="solid"/>
              </a:ln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689412" y="259307"/>
            <a:ext cx="9502586" cy="66874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d-ID" sz="4000" dirty="0" smtClean="0">
                <a:solidFill>
                  <a:schemeClr val="bg1"/>
                </a:solidFill>
              </a:rPr>
              <a:t>SELESAI</a:t>
            </a:r>
            <a:endParaRPr lang="id-ID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398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689412" y="259307"/>
            <a:ext cx="9502586" cy="66874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d-ID" sz="4000" dirty="0" smtClean="0">
                <a:solidFill>
                  <a:schemeClr val="bg1"/>
                </a:solidFill>
              </a:rPr>
              <a:t>LANGKAH 01: Proyeksi Denah-Tampak</a:t>
            </a:r>
            <a:endParaRPr lang="id-ID" sz="4000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2"/>
          <a:stretch/>
        </p:blipFill>
        <p:spPr>
          <a:xfrm>
            <a:off x="4787152" y="1558083"/>
            <a:ext cx="4518212" cy="498157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2281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6"/>
          <a:stretch/>
        </p:blipFill>
        <p:spPr>
          <a:xfrm>
            <a:off x="4652681" y="1537727"/>
            <a:ext cx="4334436" cy="501967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2689412" y="259307"/>
            <a:ext cx="9502586" cy="66874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d-ID" sz="4000" dirty="0" smtClean="0">
                <a:solidFill>
                  <a:schemeClr val="bg1"/>
                </a:solidFill>
              </a:rPr>
              <a:t>LANGKAH 02: Ubah Tampak-Potongan</a:t>
            </a:r>
            <a:endParaRPr lang="id-ID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8324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2"/>
          <a:stretch/>
        </p:blipFill>
        <p:spPr>
          <a:xfrm>
            <a:off x="4867834" y="1443598"/>
            <a:ext cx="3900207" cy="501967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2689412" y="259307"/>
            <a:ext cx="9502586" cy="66874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d-ID" sz="4000" dirty="0" smtClean="0">
                <a:solidFill>
                  <a:schemeClr val="bg1"/>
                </a:solidFill>
              </a:rPr>
              <a:t>LANGKAH 03: Hapus Garis Proyeksi</a:t>
            </a:r>
            <a:endParaRPr lang="id-ID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1867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2933" y="1801905"/>
            <a:ext cx="7334250" cy="4572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2689412" y="259307"/>
            <a:ext cx="9502586" cy="66874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d-ID" sz="4000" dirty="0" smtClean="0">
                <a:solidFill>
                  <a:schemeClr val="bg1"/>
                </a:solidFill>
              </a:rPr>
              <a:t>LANGKAH 04: Tambahkan Balok Sloof &amp; Ring</a:t>
            </a:r>
            <a:endParaRPr lang="id-ID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4437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611" y="1547250"/>
            <a:ext cx="5734050" cy="500062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2689412" y="259307"/>
            <a:ext cx="9502586" cy="66874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d-ID" sz="4000" dirty="0" smtClean="0">
                <a:solidFill>
                  <a:schemeClr val="bg1"/>
                </a:solidFill>
              </a:rPr>
              <a:t>LANGKAH 05: Tambahkan Pot. Pondasi</a:t>
            </a:r>
            <a:endParaRPr lang="id-ID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7196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8667" y="2063564"/>
            <a:ext cx="5676900" cy="421005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2689412" y="259307"/>
            <a:ext cx="9502586" cy="66874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d-ID" sz="4000" dirty="0" smtClean="0">
                <a:solidFill>
                  <a:schemeClr val="bg1"/>
                </a:solidFill>
              </a:rPr>
              <a:t>LANGKAH 06: Lengkapi garis balok dan lantai</a:t>
            </a:r>
            <a:endParaRPr lang="id-ID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3618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0293" y="2105865"/>
            <a:ext cx="5791200" cy="399097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2689412" y="259307"/>
            <a:ext cx="9502586" cy="66874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d-ID" sz="4000" dirty="0" smtClean="0">
                <a:solidFill>
                  <a:schemeClr val="bg1"/>
                </a:solidFill>
              </a:rPr>
              <a:t>LANGKAH 07: Tambahkan garis Usuk</a:t>
            </a:r>
            <a:endParaRPr lang="id-ID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1580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316" y="2081772"/>
            <a:ext cx="5686425" cy="420052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2689412" y="259307"/>
            <a:ext cx="9502586" cy="66874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d-ID" sz="4000" dirty="0" smtClean="0">
                <a:solidFill>
                  <a:schemeClr val="bg1"/>
                </a:solidFill>
              </a:rPr>
              <a:t>LANGKAH 08: Gambar pintu jendela yang tampak</a:t>
            </a:r>
            <a:endParaRPr lang="id-ID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3388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1819</TotalTime>
  <Words>91</Words>
  <Application>Microsoft Office PowerPoint</Application>
  <PresentationFormat>Widescreen</PresentationFormat>
  <Paragraphs>16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debu gurun</dc:creator>
  <cp:lastModifiedBy>debu gurun</cp:lastModifiedBy>
  <cp:revision>48</cp:revision>
  <dcterms:created xsi:type="dcterms:W3CDTF">2015-12-13T07:20:23Z</dcterms:created>
  <dcterms:modified xsi:type="dcterms:W3CDTF">2015-12-25T17:24:38Z</dcterms:modified>
</cp:coreProperties>
</file>