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8" r:id="rId2"/>
    <p:sldId id="267" r:id="rId3"/>
    <p:sldId id="257" r:id="rId4"/>
    <p:sldId id="258" r:id="rId5"/>
    <p:sldId id="259" r:id="rId6"/>
    <p:sldId id="260" r:id="rId7"/>
    <p:sldId id="265" r:id="rId8"/>
    <p:sldId id="261" r:id="rId9"/>
    <p:sldId id="262" r:id="rId10"/>
    <p:sldId id="266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6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3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878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21006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02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50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82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6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9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1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652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00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505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80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9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0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ACA46-0A51-46AC-B630-ED6C48380477}" type="datetimeFigureOut">
              <a:rPr lang="en-US" smtClean="0"/>
              <a:t>10/28/2015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21843-9F20-4C29-82EA-BAA71BF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2288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5715047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MODEL MANAGEMENT SUBSYSTEM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3456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Model </a:t>
            </a:r>
            <a:r>
              <a:rPr lang="en-US" b="1" dirty="0"/>
              <a:t>components for Building </a:t>
            </a:r>
            <a:r>
              <a:rPr lang="en-US" b="1" dirty="0" smtClean="0"/>
              <a:t>DSS</a:t>
            </a:r>
          </a:p>
          <a:p>
            <a:pPr marL="0" indent="0" algn="ctr">
              <a:buNone/>
            </a:pPr>
            <a:endParaRPr lang="en-US" b="1" dirty="0" smtClean="0"/>
          </a:p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tingkat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,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model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DSS.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rasa </a:t>
            </a:r>
            <a:r>
              <a:rPr lang="en-US" dirty="0" err="1"/>
              <a:t>jenis</a:t>
            </a:r>
            <a:r>
              <a:rPr lang="en-US" dirty="0"/>
              <a:t> model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yang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DSS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yang lain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pun. </a:t>
            </a:r>
            <a:r>
              <a:rPr lang="en-US" dirty="0" err="1"/>
              <a:t>Seringkali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model </a:t>
            </a:r>
            <a:r>
              <a:rPr lang="en-US" dirty="0" err="1"/>
              <a:t>komponen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input yang lain.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,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digabungkan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420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30306"/>
            <a:ext cx="10515600" cy="5746657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Modelling Tools</a:t>
            </a:r>
          </a:p>
          <a:p>
            <a:pPr marL="0" indent="0" algn="just">
              <a:buNone/>
            </a:pPr>
            <a:endParaRPr lang="en-US" b="1" dirty="0" smtClean="0"/>
          </a:p>
          <a:p>
            <a:pPr marL="0" indent="0" algn="just">
              <a:buNone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kesepakatan</a:t>
            </a:r>
            <a:r>
              <a:rPr lang="en-US" dirty="0"/>
              <a:t> DSS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semiterstruktur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,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model,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tool </a:t>
            </a:r>
            <a:r>
              <a:rPr lang="en-US" dirty="0" err="1"/>
              <a:t>pemrograman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.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di </a:t>
            </a:r>
            <a:r>
              <a:rPr lang="en-US" dirty="0" err="1"/>
              <a:t>antaranya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.NET Framework Languages, C++, and Java. Software OLAP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data.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636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3071"/>
            <a:ext cx="10515600" cy="5813892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MBMS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MBMS </a:t>
            </a:r>
            <a:r>
              <a:rPr lang="en-US" dirty="0"/>
              <a:t>(</a:t>
            </a:r>
            <a:r>
              <a:rPr lang="en-US" dirty="0" smtClean="0"/>
              <a:t>Model </a:t>
            </a:r>
            <a:r>
              <a:rPr lang="en-US" dirty="0"/>
              <a:t>Base Management System) </a:t>
            </a:r>
            <a:r>
              <a:rPr lang="en-US" dirty="0" err="1"/>
              <a:t>memiliki</a:t>
            </a:r>
            <a:r>
              <a:rPr lang="en-US" dirty="0"/>
              <a:t> 4 </a:t>
            </a:r>
            <a:r>
              <a:rPr lang="en-US" dirty="0" err="1"/>
              <a:t>fungsi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pPr lvl="1" algn="just"/>
            <a:r>
              <a:rPr lang="en-US" dirty="0" err="1"/>
              <a:t>Pembuatan</a:t>
            </a:r>
            <a:r>
              <a:rPr lang="en-US" dirty="0"/>
              <a:t> model,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, </a:t>
            </a:r>
            <a:r>
              <a:rPr lang="en-US" dirty="0" err="1"/>
              <a:t>alat</a:t>
            </a:r>
            <a:r>
              <a:rPr lang="en-US" dirty="0"/>
              <a:t> DSS </a:t>
            </a:r>
            <a:r>
              <a:rPr lang="en-US" dirty="0" err="1"/>
              <a:t>dan</a:t>
            </a:r>
            <a:r>
              <a:rPr lang="en-US" dirty="0"/>
              <a:t> /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subrutin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 lvl="1" algn="just"/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rutinitas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 lvl="1" algn="just"/>
            <a:r>
              <a:rPr lang="en-US" dirty="0"/>
              <a:t>Model </a:t>
            </a:r>
            <a:r>
              <a:rPr lang="en-US" dirty="0" err="1"/>
              <a:t>memperbarui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mengubah</a:t>
            </a:r>
            <a:endParaRPr lang="en-US" dirty="0"/>
          </a:p>
          <a:p>
            <a:pPr lvl="1" algn="just"/>
            <a:r>
              <a:rPr lang="en-US" dirty="0" err="1"/>
              <a:t>Manipulasi</a:t>
            </a:r>
            <a:r>
              <a:rPr lang="en-US" dirty="0"/>
              <a:t> data Model</a:t>
            </a:r>
          </a:p>
          <a:p>
            <a:pPr marL="0" indent="0" algn="just">
              <a:buNone/>
            </a:pPr>
            <a:r>
              <a:rPr lang="en-US" dirty="0"/>
              <a:t>MBMS </a:t>
            </a:r>
            <a:r>
              <a:rPr lang="en-US" dirty="0" err="1"/>
              <a:t>mampu</a:t>
            </a:r>
            <a:r>
              <a:rPr lang="en-US" dirty="0"/>
              <a:t> model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database.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8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696135" y="766154"/>
            <a:ext cx="6858000" cy="590283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78366" y="188684"/>
            <a:ext cx="44935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Struktur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Model Management Subsystem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872075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9282"/>
            <a:ext cx="10515600" cy="586768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MODEL MANAGEMENT SUBSYSTEM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 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Model management </a:t>
            </a:r>
            <a:r>
              <a:rPr lang="en-US" dirty="0" smtClean="0"/>
              <a:t>subsystem </a:t>
            </a:r>
            <a:r>
              <a:rPr lang="en-US" dirty="0" err="1" smtClean="0"/>
              <a:t>dalam</a:t>
            </a:r>
            <a:r>
              <a:rPr lang="en-US" dirty="0" smtClean="0"/>
              <a:t> SPK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 </a:t>
            </a:r>
          </a:p>
          <a:p>
            <a:pPr lvl="0"/>
            <a:r>
              <a:rPr lang="en-US" dirty="0"/>
              <a:t>Model </a:t>
            </a:r>
            <a:r>
              <a:rPr lang="en-US" dirty="0" smtClean="0"/>
              <a:t>base</a:t>
            </a:r>
          </a:p>
          <a:p>
            <a:pPr lvl="0"/>
            <a:r>
              <a:rPr lang="en-US" dirty="0" smtClean="0"/>
              <a:t>Model </a:t>
            </a:r>
            <a:r>
              <a:rPr lang="en-US" dirty="0"/>
              <a:t>base management </a:t>
            </a:r>
            <a:r>
              <a:rPr lang="en-US" dirty="0" smtClean="0"/>
              <a:t>system</a:t>
            </a:r>
          </a:p>
          <a:p>
            <a:pPr lvl="0"/>
            <a:r>
              <a:rPr lang="en-US" dirty="0" smtClean="0"/>
              <a:t>Modeling </a:t>
            </a:r>
            <a:r>
              <a:rPr lang="en-US" dirty="0"/>
              <a:t>language</a:t>
            </a:r>
          </a:p>
          <a:p>
            <a:pPr marL="685800" lvl="0" indent="-457200">
              <a:buFontTx/>
              <a:buChar char="-"/>
            </a:pPr>
            <a:r>
              <a:rPr lang="en-US" dirty="0" smtClean="0"/>
              <a:t>Model directory</a:t>
            </a:r>
          </a:p>
          <a:p>
            <a:pPr marL="685800" lvl="0" indent="-457200">
              <a:buFontTx/>
              <a:buChar char="-"/>
            </a:pPr>
            <a:r>
              <a:rPr lang="en-US" dirty="0" smtClean="0"/>
              <a:t>Model </a:t>
            </a:r>
            <a:r>
              <a:rPr lang="en-US" dirty="0"/>
              <a:t>execution, integration, </a:t>
            </a:r>
            <a:r>
              <a:rPr lang="en-US" dirty="0" err="1"/>
              <a:t>dan</a:t>
            </a:r>
            <a:r>
              <a:rPr lang="en-US" dirty="0"/>
              <a:t> command processor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09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76518"/>
            <a:ext cx="10515600" cy="5800445"/>
          </a:xfrm>
        </p:spPr>
        <p:txBody>
          <a:bodyPr>
            <a:normAutofit fontScale="92500"/>
          </a:bodyPr>
          <a:lstStyle/>
          <a:p>
            <a:pPr marL="0" lvl="0" indent="0" algn="ctr">
              <a:buNone/>
            </a:pPr>
            <a:r>
              <a:rPr lang="en-US" sz="3000" b="1" dirty="0" smtClean="0"/>
              <a:t>MODEL BASE</a:t>
            </a:r>
          </a:p>
          <a:p>
            <a:pPr marL="0" lvl="0" indent="0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Model Base (</a:t>
            </a:r>
            <a:r>
              <a:rPr lang="en-US" dirty="0" err="1"/>
              <a:t>Dasar</a:t>
            </a:r>
            <a:r>
              <a:rPr lang="en-US" dirty="0"/>
              <a:t> model)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en-US" dirty="0" err="1"/>
              <a:t>finansial</a:t>
            </a:r>
            <a:r>
              <a:rPr lang="en-US" dirty="0"/>
              <a:t>, </a:t>
            </a:r>
            <a:r>
              <a:rPr lang="en-US" dirty="0" err="1"/>
              <a:t>peramalan</a:t>
            </a:r>
            <a:r>
              <a:rPr lang="en-US" dirty="0"/>
              <a:t>,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model-model </a:t>
            </a:r>
            <a:r>
              <a:rPr lang="en-US" dirty="0" err="1"/>
              <a:t>kuantitatif</a:t>
            </a:r>
            <a:r>
              <a:rPr lang="en-US" dirty="0"/>
              <a:t> lain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SPK.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memanggil</a:t>
            </a:r>
            <a:r>
              <a:rPr lang="en-US" dirty="0"/>
              <a:t>, </a:t>
            </a:r>
            <a:r>
              <a:rPr lang="en-US" dirty="0" err="1"/>
              <a:t>menjalankan</a:t>
            </a:r>
            <a:r>
              <a:rPr lang="en-US" dirty="0"/>
              <a:t>, </a:t>
            </a:r>
            <a:r>
              <a:rPr lang="en-US" dirty="0" err="1"/>
              <a:t>mengubah</a:t>
            </a:r>
            <a:r>
              <a:rPr lang="en-US" dirty="0"/>
              <a:t>, </a:t>
            </a:r>
            <a:r>
              <a:rPr lang="en-US" dirty="0" err="1"/>
              <a:t>mengkombinasikan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model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SPK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eBIS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Model </a:t>
            </a:r>
            <a:r>
              <a:rPr lang="en-US" dirty="0" err="1"/>
              <a:t>dalam</a:t>
            </a:r>
            <a:r>
              <a:rPr lang="en-US" dirty="0"/>
              <a:t> model base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4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US" dirty="0" smtClean="0"/>
              <a:t>Strategic model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US" dirty="0" smtClean="0"/>
              <a:t>Tactical model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US" dirty="0" smtClean="0"/>
              <a:t>operational model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en-US" dirty="0" smtClean="0"/>
              <a:t>Analytical model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model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bangunan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model </a:t>
            </a:r>
            <a:r>
              <a:rPr lang="en-US" dirty="0" err="1"/>
              <a:t>rutinitas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45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03412"/>
            <a:ext cx="10515600" cy="57735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Strategic models</a:t>
            </a:r>
            <a:endParaRPr lang="en-US" b="1" dirty="0"/>
          </a:p>
          <a:p>
            <a:pPr marL="0" indent="0" algn="just">
              <a:buNone/>
            </a:pPr>
            <a:r>
              <a:rPr lang="en-US" dirty="0" err="1"/>
              <a:t>D</a:t>
            </a:r>
            <a:r>
              <a:rPr lang="en-US" dirty="0" err="1" smtClean="0"/>
              <a:t>igunakan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pertanggung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management </a:t>
            </a:r>
            <a:r>
              <a:rPr lang="en-US" dirty="0" err="1"/>
              <a:t>teratas</a:t>
            </a:r>
            <a:r>
              <a:rPr lang="en-US" dirty="0"/>
              <a:t>. </a:t>
            </a:r>
            <a:r>
              <a:rPr lang="en-US" dirty="0" err="1"/>
              <a:t>Aplikasi</a:t>
            </a:r>
            <a:r>
              <a:rPr lang="en-US" dirty="0"/>
              <a:t> yang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e-commerce,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merger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akuisisi</a:t>
            </a:r>
            <a:r>
              <a:rPr lang="en-US" dirty="0"/>
              <a:t>,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,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modal non </a:t>
            </a:r>
            <a:r>
              <a:rPr lang="en-US" dirty="0" err="1"/>
              <a:t>rutin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91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9282"/>
            <a:ext cx="10515600" cy="586768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Tactical Models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membagikan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5396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309282"/>
            <a:ext cx="10515600" cy="5867681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Operational Models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hari-hari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Khas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e-commerce </a:t>
            </a:r>
            <a:r>
              <a:rPr lang="en-US" dirty="0" err="1"/>
              <a:t>penerimaan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,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bank, </a:t>
            </a:r>
            <a:r>
              <a:rPr lang="en-US" dirty="0" err="1"/>
              <a:t>penjadwalan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,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persediaan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penjadwalan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155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9965"/>
            <a:ext cx="10515600" cy="578699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Analytical Models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model </a:t>
            </a:r>
            <a:r>
              <a:rPr lang="en-US" dirty="0" err="1"/>
              <a:t>statistik</a:t>
            </a:r>
            <a:r>
              <a:rPr lang="en-US" dirty="0"/>
              <a:t>, model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, </a:t>
            </a:r>
            <a:r>
              <a:rPr lang="en-US" dirty="0" err="1"/>
              <a:t>algoritma</a:t>
            </a:r>
            <a:r>
              <a:rPr lang="en-US" dirty="0"/>
              <a:t> data mining, model </a:t>
            </a:r>
            <a:r>
              <a:rPr lang="en-US" dirty="0" err="1"/>
              <a:t>keuangan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 </a:t>
            </a:r>
            <a:r>
              <a:rPr lang="en-US" dirty="0" err="1"/>
              <a:t>Biasanya</a:t>
            </a:r>
            <a:r>
              <a:rPr lang="en-US" dirty="0"/>
              <a:t>,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alat-alat</a:t>
            </a:r>
            <a:r>
              <a:rPr lang="en-US" dirty="0"/>
              <a:t> yang </a:t>
            </a:r>
            <a:r>
              <a:rPr lang="en-US" dirty="0" err="1"/>
              <a:t>berbasis</a:t>
            </a:r>
            <a:r>
              <a:rPr lang="en-US" dirty="0"/>
              <a:t> web,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 Web Analytics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Web.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87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22729"/>
            <a:ext cx="10515600" cy="58542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Model </a:t>
            </a:r>
            <a:r>
              <a:rPr lang="en-US" b="1" dirty="0"/>
              <a:t>Building Blocks and </a:t>
            </a:r>
            <a:r>
              <a:rPr lang="en-US" b="1" dirty="0" smtClean="0"/>
              <a:t>Routines</a:t>
            </a:r>
          </a:p>
          <a:p>
            <a:pPr marL="0" indent="0" algn="just">
              <a:buNone/>
            </a:pPr>
            <a:endParaRPr lang="en-US" b="1" dirty="0" smtClean="0"/>
          </a:p>
          <a:p>
            <a:pPr marL="0" indent="0" algn="just">
              <a:buNone/>
            </a:pP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/>
              <a:t>model </a:t>
            </a:r>
            <a:r>
              <a:rPr lang="en-US" dirty="0" err="1"/>
              <a:t>strategis</a:t>
            </a:r>
            <a:r>
              <a:rPr lang="en-US" dirty="0"/>
              <a:t>, </a:t>
            </a:r>
            <a:r>
              <a:rPr lang="en-US" dirty="0" err="1"/>
              <a:t>taktis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, model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model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rutinitas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58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120</TotalTime>
  <Words>475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Tw Cen MT</vt:lpstr>
      <vt:lpstr>Circuit</vt:lpstr>
      <vt:lpstr>MODEL MANAGEMENT SUBSYSTEM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Adikur</dc:creator>
  <cp:lastModifiedBy>bonita d</cp:lastModifiedBy>
  <cp:revision>12</cp:revision>
  <dcterms:created xsi:type="dcterms:W3CDTF">2015-03-10T13:31:56Z</dcterms:created>
  <dcterms:modified xsi:type="dcterms:W3CDTF">2015-10-28T01:09:54Z</dcterms:modified>
</cp:coreProperties>
</file>