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53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5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6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40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217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2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67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61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8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6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17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DD551-604B-422E-99AF-A0A46FAB1711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4075-EDE3-41E1-9BBD-2AEB68167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94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Saved Games\Pictures\background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" y="0"/>
            <a:ext cx="9134168" cy="685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2256503"/>
            <a:ext cx="53782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Rockwell Extra Bold" pitchFamily="18" charset="0"/>
                <a:cs typeface="Aharoni" pitchFamily="2" charset="-79"/>
              </a:rPr>
              <a:t>PRINSIP-PRINSIP DALAM PEMBELAJAAN MENDENGAR</a:t>
            </a:r>
            <a:endParaRPr lang="en-US" sz="3600" dirty="0">
              <a:latin typeface="Rockwell Extra Bold" pitchFamily="18" charset="0"/>
              <a:cs typeface="Aharoni" pitchFamily="2" charset="-79"/>
            </a:endParaRPr>
          </a:p>
        </p:txBody>
      </p:sp>
      <p:pic>
        <p:nvPicPr>
          <p:cNvPr id="5" name="Picture 2" descr="C:\Users\user\Saved Games\Pictures\menyimak-itu-penting-ketimbang-mendenga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64" y="1905000"/>
            <a:ext cx="2563262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360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ackground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" y="0"/>
            <a:ext cx="9134168" cy="685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93955" y="1543665"/>
            <a:ext cx="6781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en-US" sz="2400" dirty="0" err="1" smtClean="0"/>
              <a:t>Keterampilan</a:t>
            </a:r>
            <a:r>
              <a:rPr lang="en-US" sz="2400" dirty="0" smtClean="0"/>
              <a:t> </a:t>
            </a:r>
            <a:r>
              <a:rPr lang="en-US" sz="2400" dirty="0" err="1" smtClean="0"/>
              <a:t>mendengar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keterampilan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yang </a:t>
            </a:r>
            <a:r>
              <a:rPr lang="en-US" sz="2400" dirty="0" err="1" smtClean="0"/>
              <a:t>penting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nantinya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mengarah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produksi</a:t>
            </a:r>
            <a:r>
              <a:rPr lang="en-US" sz="2400" dirty="0" smtClean="0"/>
              <a:t> oral.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2400" dirty="0" err="1" smtClean="0"/>
              <a:t>Identifikasi</a:t>
            </a:r>
            <a:r>
              <a:rPr lang="en-US" sz="2400" dirty="0" smtClean="0"/>
              <a:t> </a:t>
            </a:r>
            <a:r>
              <a:rPr lang="en-US" sz="2400" dirty="0" err="1" smtClean="0"/>
              <a:t>bunyi</a:t>
            </a:r>
            <a:r>
              <a:rPr lang="en-US" sz="2400" dirty="0" smtClean="0"/>
              <a:t>, kata,  </a:t>
            </a:r>
            <a:r>
              <a:rPr lang="en-US" sz="2400" dirty="0" err="1" smtClean="0"/>
              <a:t>frasa</a:t>
            </a:r>
            <a:r>
              <a:rPr lang="en-US" sz="2400" dirty="0" smtClean="0"/>
              <a:t>, </a:t>
            </a:r>
            <a:r>
              <a:rPr lang="en-US" sz="2400" dirty="0" err="1" smtClean="0"/>
              <a:t>kalimat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konteks</a:t>
            </a:r>
            <a:r>
              <a:rPr lang="en-US" sz="2400" dirty="0" smtClean="0"/>
              <a:t> </a:t>
            </a:r>
            <a:r>
              <a:rPr lang="en-US" sz="2400" dirty="0" err="1" smtClean="0"/>
              <a:t>yaitu</a:t>
            </a:r>
            <a:r>
              <a:rPr lang="en-US" sz="2400" dirty="0" smtClean="0"/>
              <a:t> kata-kata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selalu</a:t>
            </a:r>
            <a:r>
              <a:rPr lang="en-US" sz="2400" dirty="0" smtClean="0"/>
              <a:t> </a:t>
            </a:r>
            <a:r>
              <a:rPr lang="en-US" sz="2400" dirty="0" err="1" smtClean="0"/>
              <a:t>interprestasi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dimaksud</a:t>
            </a:r>
            <a:r>
              <a:rPr lang="en-US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err="1" smtClean="0"/>
              <a:t>S</a:t>
            </a:r>
            <a:r>
              <a:rPr lang="en-US" sz="2400" dirty="0" err="1" smtClean="0"/>
              <a:t>ituasi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, </a:t>
            </a:r>
            <a:r>
              <a:rPr lang="en-US" sz="2400" dirty="0" err="1" smtClean="0"/>
              <a:t>teks</a:t>
            </a:r>
            <a:r>
              <a:rPr lang="en-US" sz="2400" dirty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konteks</a:t>
            </a:r>
            <a:r>
              <a:rPr lang="en-US" sz="2400" dirty="0" smtClean="0"/>
              <a:t> </a:t>
            </a:r>
            <a:r>
              <a:rPr lang="en-US" sz="2400" dirty="0" err="1" smtClean="0"/>
              <a:t>diperlukan</a:t>
            </a:r>
            <a:r>
              <a:rPr lang="en-US" sz="2400" dirty="0" smtClean="0"/>
              <a:t>, </a:t>
            </a:r>
            <a:r>
              <a:rPr lang="en-US" sz="2400" dirty="0" smtClean="0"/>
              <a:t>agar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kehilangan</a:t>
            </a:r>
            <a:r>
              <a:rPr lang="en-US" sz="2400" dirty="0" smtClean="0"/>
              <a:t> </a:t>
            </a:r>
            <a:r>
              <a:rPr lang="en-US" sz="2400" dirty="0" err="1" smtClean="0"/>
              <a:t>fungsinya</a:t>
            </a:r>
            <a:r>
              <a:rPr lang="en-US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2400" dirty="0" err="1" smtClean="0"/>
              <a:t>Pemahaman</a:t>
            </a:r>
            <a:r>
              <a:rPr lang="en-US" sz="2400" dirty="0" err="1" smtClean="0"/>
              <a:t>mendengar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diajarkan</a:t>
            </a:r>
            <a:r>
              <a:rPr lang="en-US" sz="2400" dirty="0" smtClean="0"/>
              <a:t>, </a:t>
            </a:r>
            <a:r>
              <a:rPr lang="en-US" sz="2400" dirty="0" err="1" smtClean="0"/>
              <a:t>hanya</a:t>
            </a:r>
            <a:r>
              <a:rPr lang="en-US" sz="2400" dirty="0" smtClean="0"/>
              <a:t> </a:t>
            </a:r>
            <a:r>
              <a:rPr lang="en-US" sz="2400" dirty="0" err="1" smtClean="0"/>
              <a:t>situasi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dibuat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menyajikan</a:t>
            </a:r>
            <a:r>
              <a:rPr lang="en-US" sz="2400" dirty="0" smtClean="0"/>
              <a:t> </a:t>
            </a:r>
            <a:r>
              <a:rPr lang="en-US" sz="2400" dirty="0" err="1" smtClean="0"/>
              <a:t>materi</a:t>
            </a:r>
            <a:r>
              <a:rPr lang="en-US" sz="2400" dirty="0" smtClean="0"/>
              <a:t> yang </a:t>
            </a:r>
            <a:r>
              <a:rPr lang="en-US" sz="2400" dirty="0" err="1" smtClean="0"/>
              <a:t>siswa</a:t>
            </a:r>
            <a:r>
              <a:rPr lang="en-US" sz="2400" dirty="0" smtClean="0"/>
              <a:t> </a:t>
            </a:r>
            <a:r>
              <a:rPr lang="en-US" sz="2400" dirty="0" err="1" smtClean="0"/>
              <a:t>coba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/>
          </a:p>
        </p:txBody>
      </p:sp>
      <p:pic>
        <p:nvPicPr>
          <p:cNvPr id="2050" name="Picture 2" descr="C:\Users\user\Saved Games\Pictures\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755" y="0"/>
            <a:ext cx="1600200" cy="174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322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ackground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" y="0"/>
            <a:ext cx="9134168" cy="685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0" y="1219200"/>
            <a:ext cx="7162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en-US" sz="2400" dirty="0" err="1" smtClean="0"/>
              <a:t>Keterampilan</a:t>
            </a:r>
            <a:r>
              <a:rPr lang="en-US" sz="2400" dirty="0" smtClean="0"/>
              <a:t> </a:t>
            </a:r>
            <a:r>
              <a:rPr lang="en-US" sz="2400" dirty="0" err="1" smtClean="0"/>
              <a:t>mendengar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keterampilann</a:t>
            </a:r>
            <a:r>
              <a:rPr lang="en-US" sz="2400" dirty="0" smtClean="0"/>
              <a:t> </a:t>
            </a:r>
            <a:r>
              <a:rPr lang="en-US" sz="2400" dirty="0" err="1" smtClean="0"/>
              <a:t>reseptif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400" dirty="0" err="1" smtClean="0"/>
              <a:t>Mendengarkan</a:t>
            </a:r>
            <a:r>
              <a:rPr lang="en-US" sz="2400" dirty="0" smtClean="0"/>
              <a:t> </a:t>
            </a:r>
            <a:r>
              <a:rPr lang="en-US" sz="2400" dirty="0" err="1" smtClean="0"/>
              <a:t>selalu</a:t>
            </a:r>
            <a:r>
              <a:rPr lang="en-US" sz="2400" dirty="0" smtClean="0"/>
              <a:t> </a:t>
            </a:r>
            <a:r>
              <a:rPr lang="en-US" sz="2400" dirty="0" err="1" smtClean="0"/>
              <a:t>berarti</a:t>
            </a:r>
            <a:r>
              <a:rPr lang="en-US" sz="2400" dirty="0" smtClean="0"/>
              <a:t> decoding, </a:t>
            </a:r>
            <a:r>
              <a:rPr lang="en-US" sz="2400" dirty="0" err="1" smtClean="0"/>
              <a:t>membangun</a:t>
            </a:r>
            <a:r>
              <a:rPr lang="en-US" sz="2400" dirty="0" smtClean="0"/>
              <a:t> </a:t>
            </a:r>
            <a:r>
              <a:rPr lang="en-US" sz="2400" dirty="0" err="1" smtClean="0"/>
              <a:t>makna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iterprestasi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dimaksudkan</a:t>
            </a:r>
            <a:r>
              <a:rPr lang="en-US" sz="2400" dirty="0" smtClean="0"/>
              <a:t>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400" dirty="0" err="1" smtClean="0"/>
              <a:t>Interaksi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proses bottom-up (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yang kami </a:t>
            </a:r>
            <a:r>
              <a:rPr lang="en-US" sz="2400" dirty="0" err="1" smtClean="0"/>
              <a:t>dengar</a:t>
            </a:r>
            <a:r>
              <a:rPr lang="en-US" sz="2400" dirty="0" smtClean="0"/>
              <a:t>, </a:t>
            </a:r>
            <a:r>
              <a:rPr lang="en-US" sz="2400" dirty="0" err="1" smtClean="0"/>
              <a:t>apa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diluar</a:t>
            </a:r>
            <a:r>
              <a:rPr lang="en-US" sz="2400" dirty="0" smtClean="0"/>
              <a:t> kami) </a:t>
            </a:r>
            <a:r>
              <a:rPr lang="en-US" sz="2400" dirty="0" err="1" smtClean="0"/>
              <a:t>dan</a:t>
            </a:r>
            <a:r>
              <a:rPr lang="en-US" sz="2400" dirty="0" smtClean="0"/>
              <a:t> proses top-down (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harapan</a:t>
            </a:r>
            <a:r>
              <a:rPr lang="en-US" sz="2400" dirty="0" smtClean="0"/>
              <a:t> kami).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400" dirty="0" err="1" smtClean="0"/>
              <a:t>Penafsiran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yang di </a:t>
            </a:r>
            <a:r>
              <a:rPr lang="en-US" sz="2400" dirty="0" err="1" smtClean="0"/>
              <a:t>dengar</a:t>
            </a:r>
            <a:r>
              <a:rPr lang="en-US" sz="2400" dirty="0" smtClean="0"/>
              <a:t> </a:t>
            </a:r>
            <a:r>
              <a:rPr lang="en-US" sz="2400" dirty="0" err="1" smtClean="0"/>
              <a:t>menyebabkan</a:t>
            </a:r>
            <a:r>
              <a:rPr lang="en-US" sz="2400" dirty="0" smtClean="0"/>
              <a:t> </a:t>
            </a:r>
            <a:r>
              <a:rPr lang="en-US" sz="2400" dirty="0" err="1" smtClean="0"/>
              <a:t>pementukan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hipotesis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kemungkinan</a:t>
            </a:r>
            <a:r>
              <a:rPr lang="en-US" sz="2400" dirty="0" smtClean="0"/>
              <a:t> </a:t>
            </a:r>
            <a:r>
              <a:rPr lang="en-US" sz="2400" dirty="0" err="1" smtClean="0"/>
              <a:t>prediksi</a:t>
            </a:r>
            <a:r>
              <a:rPr lang="en-US" sz="2400" dirty="0" smtClean="0"/>
              <a:t>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400" dirty="0" err="1" smtClean="0"/>
              <a:t>Mendengarkan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 smtClean="0"/>
              <a:t>asli</a:t>
            </a:r>
            <a:r>
              <a:rPr lang="en-US" sz="2400" dirty="0" smtClean="0"/>
              <a:t>: </a:t>
            </a:r>
            <a:r>
              <a:rPr lang="en-US" sz="2400" dirty="0" err="1" smtClean="0"/>
              <a:t>kita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sadar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menggunkan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 smtClean="0"/>
              <a:t>kita</a:t>
            </a:r>
            <a:r>
              <a:rPr lang="en-US" sz="2400" dirty="0" smtClean="0"/>
              <a:t>,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budaya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dunia</a:t>
            </a:r>
            <a:r>
              <a:rPr lang="en-US" sz="2400" dirty="0" smtClean="0"/>
              <a:t>.</a:t>
            </a:r>
          </a:p>
        </p:txBody>
      </p:sp>
      <p:pic>
        <p:nvPicPr>
          <p:cNvPr id="3074" name="Picture 2" descr="C:\Users\user\Saved Games\Pictures\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84" y="0"/>
            <a:ext cx="147001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214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ackground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" y="0"/>
            <a:ext cx="9134168" cy="685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9784" y="1219200"/>
            <a:ext cx="6934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en-US" sz="2800" dirty="0" err="1"/>
              <a:t>M</a:t>
            </a:r>
            <a:r>
              <a:rPr lang="en-US" sz="2800" dirty="0" err="1" smtClean="0"/>
              <a:t>endengarkan</a:t>
            </a:r>
            <a:r>
              <a:rPr lang="en-US" sz="2800" dirty="0" smtClean="0"/>
              <a:t> </a:t>
            </a:r>
            <a:r>
              <a:rPr lang="en-US" sz="2800" dirty="0" err="1" smtClean="0"/>
              <a:t>pemahaman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dasarnya</a:t>
            </a:r>
            <a:r>
              <a:rPr lang="en-US" sz="2800" dirty="0" smtClean="0"/>
              <a:t> </a:t>
            </a:r>
            <a:r>
              <a:rPr lang="en-US" sz="2800" dirty="0" err="1" smtClean="0"/>
              <a:t>selalu</a:t>
            </a:r>
            <a:r>
              <a:rPr lang="en-US" sz="2800" dirty="0" smtClean="0"/>
              <a:t> </a:t>
            </a:r>
            <a:r>
              <a:rPr lang="en-US" sz="2800" dirty="0" err="1" smtClean="0"/>
              <a:t>meiliki</a:t>
            </a:r>
            <a:r>
              <a:rPr lang="en-US" sz="2800" dirty="0"/>
              <a:t> </a:t>
            </a:r>
            <a:r>
              <a:rPr lang="en-US" sz="2800" dirty="0" err="1" smtClean="0"/>
              <a:t>niat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tujuan</a:t>
            </a:r>
            <a:r>
              <a:rPr lang="en-US" sz="2800" dirty="0" smtClean="0"/>
              <a:t>: </a:t>
            </a:r>
            <a:r>
              <a:rPr lang="en-US" sz="2800" dirty="0" err="1" smtClean="0"/>
              <a:t>apakah</a:t>
            </a:r>
            <a:r>
              <a:rPr lang="en-US" sz="2800" dirty="0" smtClean="0"/>
              <a:t> </a:t>
            </a:r>
            <a:r>
              <a:rPr lang="en-US" sz="2800" dirty="0" err="1" smtClean="0"/>
              <a:t>itu</a:t>
            </a:r>
            <a:r>
              <a:rPr lang="en-US" sz="2800" dirty="0" smtClean="0"/>
              <a:t> </a:t>
            </a:r>
            <a:r>
              <a:rPr lang="en-US" sz="2800" dirty="0" err="1" smtClean="0"/>
              <a:t>berfungsi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mempertahankan</a:t>
            </a:r>
            <a:r>
              <a:rPr lang="en-US" sz="2800" dirty="0" smtClean="0"/>
              <a:t> </a:t>
            </a:r>
            <a:r>
              <a:rPr lang="en-US" sz="2800" dirty="0" err="1" smtClean="0"/>
              <a:t>hubungan</a:t>
            </a:r>
            <a:r>
              <a:rPr lang="en-US" sz="2800" dirty="0" smtClean="0"/>
              <a:t> </a:t>
            </a:r>
            <a:r>
              <a:rPr lang="en-US" sz="2800" dirty="0" err="1" smtClean="0"/>
              <a:t>komunkatif</a:t>
            </a:r>
            <a:r>
              <a:rPr lang="en-US" sz="2800" dirty="0" smtClean="0"/>
              <a:t>, </a:t>
            </a:r>
            <a:r>
              <a:rPr lang="en-US" sz="2800" dirty="0" err="1" smtClean="0"/>
              <a:t>fungsi</a:t>
            </a:r>
            <a:r>
              <a:rPr lang="en-US" sz="2800" dirty="0" smtClean="0"/>
              <a:t> </a:t>
            </a:r>
            <a:r>
              <a:rPr lang="en-US" sz="2800" dirty="0" err="1" smtClean="0"/>
              <a:t>interaksional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transfer </a:t>
            </a:r>
            <a:r>
              <a:rPr lang="en-US" sz="2800" dirty="0" err="1" smtClean="0"/>
              <a:t>informasi</a:t>
            </a:r>
            <a:r>
              <a:rPr lang="en-US" sz="2800" dirty="0" smtClean="0"/>
              <a:t> </a:t>
            </a:r>
            <a:r>
              <a:rPr lang="en-US" sz="2800" dirty="0" err="1" smtClean="0"/>
              <a:t>transaksional</a:t>
            </a:r>
            <a:endParaRPr lang="en-US" sz="2800" dirty="0" smtClean="0"/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2800" dirty="0" err="1" smtClean="0"/>
              <a:t>Fungsi</a:t>
            </a:r>
            <a:r>
              <a:rPr lang="en-US" sz="2800" dirty="0" smtClean="0"/>
              <a:t> </a:t>
            </a:r>
            <a:r>
              <a:rPr lang="en-US" sz="2800" dirty="0" err="1" smtClean="0"/>
              <a:t>interaktif</a:t>
            </a:r>
            <a:r>
              <a:rPr lang="en-US" sz="2800" dirty="0" smtClean="0"/>
              <a:t>: </a:t>
            </a:r>
            <a:r>
              <a:rPr lang="en-US" sz="2800" dirty="0" err="1" smtClean="0"/>
              <a:t>bergantian</a:t>
            </a:r>
            <a:r>
              <a:rPr lang="en-US" sz="2800" dirty="0" smtClean="0"/>
              <a:t> </a:t>
            </a:r>
            <a:r>
              <a:rPr lang="en-US" sz="2800" dirty="0" err="1" smtClean="0"/>
              <a:t>antar</a:t>
            </a:r>
            <a:r>
              <a:rPr lang="en-US" sz="2800" dirty="0" smtClean="0"/>
              <a:t> </a:t>
            </a:r>
            <a:r>
              <a:rPr lang="en-US" sz="2800" dirty="0" err="1" smtClean="0"/>
              <a:t>mendengarkan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berbicara</a:t>
            </a:r>
            <a:r>
              <a:rPr lang="en-US" sz="2800" dirty="0" smtClean="0"/>
              <a:t> 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2800" dirty="0" err="1" smtClean="0"/>
              <a:t>Fungsi</a:t>
            </a:r>
            <a:r>
              <a:rPr lang="en-US" sz="2800" dirty="0" smtClean="0"/>
              <a:t> </a:t>
            </a:r>
            <a:r>
              <a:rPr lang="en-US" sz="2800" dirty="0" err="1" smtClean="0"/>
              <a:t>transaksional</a:t>
            </a:r>
            <a:r>
              <a:rPr lang="en-US" sz="2800" dirty="0" smtClean="0"/>
              <a:t>: </a:t>
            </a:r>
            <a:r>
              <a:rPr lang="en-US" sz="2800" dirty="0" err="1" smtClean="0"/>
              <a:t>sering</a:t>
            </a:r>
            <a:r>
              <a:rPr lang="en-US" sz="2800" dirty="0" smtClean="0"/>
              <a:t> </a:t>
            </a:r>
            <a:r>
              <a:rPr lang="en-US" sz="2800" dirty="0" err="1" smtClean="0"/>
              <a:t>saluran</a:t>
            </a:r>
            <a:r>
              <a:rPr lang="en-US" sz="2800" dirty="0" smtClean="0"/>
              <a:t> </a:t>
            </a:r>
            <a:r>
              <a:rPr lang="en-US" sz="2800" dirty="0" err="1" smtClean="0"/>
              <a:t>tunggal</a:t>
            </a:r>
            <a:endParaRPr lang="en-US" sz="2800" dirty="0" smtClean="0"/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2800" dirty="0" err="1" smtClean="0"/>
              <a:t>Bahasa</a:t>
            </a:r>
            <a:r>
              <a:rPr lang="en-US" sz="2800" dirty="0" smtClean="0"/>
              <a:t> </a:t>
            </a:r>
            <a:r>
              <a:rPr lang="en-US" sz="2800" dirty="0" err="1" smtClean="0"/>
              <a:t>asing</a:t>
            </a:r>
            <a:r>
              <a:rPr lang="en-US" sz="2800" dirty="0" smtClean="0"/>
              <a:t> </a:t>
            </a:r>
            <a:r>
              <a:rPr lang="en-US" sz="2800" dirty="0" err="1" smtClean="0"/>
              <a:t>berisi</a:t>
            </a:r>
            <a:r>
              <a:rPr lang="en-US" sz="2800" dirty="0" smtClean="0"/>
              <a:t> </a:t>
            </a:r>
            <a:r>
              <a:rPr lang="en-US" sz="2800" dirty="0" err="1" smtClean="0"/>
              <a:t>suara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koneksi</a:t>
            </a:r>
            <a:r>
              <a:rPr lang="en-US" sz="2800" dirty="0" smtClean="0"/>
              <a:t> </a:t>
            </a:r>
            <a:r>
              <a:rPr lang="en-US" sz="2800" dirty="0" err="1" smtClean="0"/>
              <a:t>suara</a:t>
            </a:r>
            <a:r>
              <a:rPr lang="en-US" sz="2800" dirty="0" smtClean="0"/>
              <a:t> </a:t>
            </a:r>
            <a:r>
              <a:rPr lang="en-US" sz="2800" dirty="0" err="1" smtClean="0"/>
              <a:t>baru</a:t>
            </a:r>
            <a:r>
              <a:rPr lang="en-US" sz="2800" dirty="0" smtClean="0"/>
              <a:t>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intonasi</a:t>
            </a:r>
            <a:r>
              <a:rPr lang="en-US" sz="2800" dirty="0" smtClean="0"/>
              <a:t> </a:t>
            </a:r>
            <a:r>
              <a:rPr lang="en-US" sz="2800" dirty="0" err="1" smtClean="0"/>
              <a:t>asing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6" name="Picture 2" descr="C:\Users\user\Saved Games\Pictures\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84" y="0"/>
            <a:ext cx="147001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493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ackground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" y="0"/>
            <a:ext cx="9134168" cy="685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0" y="1578077"/>
            <a:ext cx="7239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en-US" sz="2400" dirty="0" err="1" smtClean="0"/>
              <a:t>masalah</a:t>
            </a:r>
            <a:r>
              <a:rPr lang="en-US" sz="2400" dirty="0" smtClean="0"/>
              <a:t> </a:t>
            </a:r>
            <a:r>
              <a:rPr lang="en-US" sz="2400" dirty="0" err="1" smtClean="0"/>
              <a:t>pemahaman</a:t>
            </a:r>
            <a:r>
              <a:rPr lang="en-US" sz="2400" dirty="0" smtClean="0"/>
              <a:t> </a:t>
            </a:r>
            <a:r>
              <a:rPr lang="en-US" sz="2400" dirty="0" err="1" smtClean="0"/>
              <a:t>pendengaran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terakumulasi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cepat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lengkap</a:t>
            </a:r>
            <a:r>
              <a:rPr lang="en-US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mendengarkan</a:t>
            </a:r>
            <a:r>
              <a:rPr lang="en-US" sz="2400" dirty="0" smtClean="0"/>
              <a:t> </a:t>
            </a:r>
            <a:r>
              <a:rPr lang="en-US" sz="2400" dirty="0" err="1" smtClean="0"/>
              <a:t>teks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diperhatikan</a:t>
            </a:r>
            <a:r>
              <a:rPr lang="en-US" sz="2400" dirty="0" smtClean="0"/>
              <a:t> </a:t>
            </a:r>
            <a:r>
              <a:rPr lang="en-US" sz="2400" dirty="0" err="1" smtClean="0"/>
              <a:t>yaitu</a:t>
            </a:r>
            <a:r>
              <a:rPr lang="en-US" sz="2400" dirty="0" smtClean="0"/>
              <a:t>: </a:t>
            </a:r>
            <a:r>
              <a:rPr lang="en-US" sz="2400" dirty="0" err="1" smtClean="0"/>
              <a:t>panjang</a:t>
            </a:r>
            <a:r>
              <a:rPr lang="en-US" sz="2400" dirty="0" smtClean="0"/>
              <a:t> </a:t>
            </a:r>
            <a:r>
              <a:rPr lang="en-US" sz="2400" dirty="0" err="1" smtClean="0"/>
              <a:t>teks</a:t>
            </a:r>
            <a:r>
              <a:rPr lang="en-US" sz="2400" dirty="0" smtClean="0"/>
              <a:t>, </a:t>
            </a:r>
            <a:r>
              <a:rPr lang="en-US" sz="2400" dirty="0" err="1" smtClean="0"/>
              <a:t>klaim</a:t>
            </a:r>
            <a:r>
              <a:rPr lang="en-US" sz="2400" dirty="0" smtClean="0"/>
              <a:t> Lexis, </a:t>
            </a:r>
            <a:r>
              <a:rPr lang="en-US" sz="2400" dirty="0" err="1" smtClean="0"/>
              <a:t>kompleksitas</a:t>
            </a:r>
            <a:r>
              <a:rPr lang="en-US" sz="2400" dirty="0" smtClean="0"/>
              <a:t> </a:t>
            </a:r>
            <a:r>
              <a:rPr lang="en-US" sz="2400" dirty="0" err="1" smtClean="0"/>
              <a:t>sintaksis</a:t>
            </a:r>
            <a:r>
              <a:rPr lang="en-US" sz="2400" dirty="0" smtClean="0"/>
              <a:t>, </a:t>
            </a:r>
            <a:r>
              <a:rPr lang="en-US" sz="2400" dirty="0" err="1" smtClean="0"/>
              <a:t>konten</a:t>
            </a:r>
            <a:r>
              <a:rPr lang="en-US" sz="2400" dirty="0" smtClean="0"/>
              <a:t> </a:t>
            </a:r>
            <a:r>
              <a:rPr lang="en-US" sz="2400" dirty="0" err="1" smtClean="0"/>
              <a:t>budaya</a:t>
            </a:r>
            <a:r>
              <a:rPr lang="en-US" sz="2400" dirty="0" smtClean="0"/>
              <a:t> </a:t>
            </a:r>
            <a:r>
              <a:rPr lang="en-US" sz="2400" dirty="0" err="1" smtClean="0"/>
              <a:t>asing</a:t>
            </a:r>
            <a:r>
              <a:rPr lang="en-US" sz="2400" dirty="0" smtClean="0"/>
              <a:t>, </a:t>
            </a:r>
            <a:r>
              <a:rPr lang="en-US" sz="2400" dirty="0" err="1" smtClean="0"/>
              <a:t>naskah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pidato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naskah</a:t>
            </a:r>
            <a:r>
              <a:rPr lang="en-US" sz="2400" dirty="0" smtClean="0"/>
              <a:t>,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pendengar</a:t>
            </a:r>
            <a:r>
              <a:rPr lang="en-US" sz="2400" dirty="0" smtClean="0"/>
              <a:t>, </a:t>
            </a:r>
            <a:r>
              <a:rPr lang="en-US" sz="2400" dirty="0" err="1" smtClean="0"/>
              <a:t>tema</a:t>
            </a:r>
            <a:r>
              <a:rPr lang="en-US" sz="2400" dirty="0" smtClean="0"/>
              <a:t>, </a:t>
            </a:r>
            <a:r>
              <a:rPr lang="en-US" sz="2400" dirty="0" err="1" smtClean="0"/>
              <a:t>ramalan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eksplisitas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2400" dirty="0" err="1" smtClean="0"/>
              <a:t>Tugas</a:t>
            </a:r>
            <a:r>
              <a:rPr lang="en-US" sz="2400" dirty="0" smtClean="0"/>
              <a:t> </a:t>
            </a:r>
            <a:r>
              <a:rPr lang="en-US" sz="2400" dirty="0" err="1" smtClean="0"/>
              <a:t>pemahaman</a:t>
            </a:r>
            <a:r>
              <a:rPr lang="en-US" sz="2400" dirty="0" smtClean="0"/>
              <a:t> </a:t>
            </a:r>
            <a:r>
              <a:rPr lang="en-US" sz="2400" dirty="0" err="1" smtClean="0"/>
              <a:t>mendengarkan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pelajaran</a:t>
            </a:r>
            <a:r>
              <a:rPr lang="en-US" sz="2400" dirty="0" smtClean="0"/>
              <a:t> </a:t>
            </a:r>
            <a:r>
              <a:rPr lang="en-US" sz="2400" dirty="0" err="1" smtClean="0"/>
              <a:t>awal</a:t>
            </a:r>
            <a:r>
              <a:rPr lang="en-US" sz="2400" dirty="0" smtClean="0"/>
              <a:t> </a:t>
            </a:r>
            <a:r>
              <a:rPr lang="en-US" sz="2400" dirty="0" err="1" smtClean="0"/>
              <a:t>termasuk</a:t>
            </a:r>
            <a:r>
              <a:rPr lang="en-US" sz="2400" dirty="0" smtClean="0"/>
              <a:t> </a:t>
            </a:r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 smtClean="0"/>
              <a:t>fonetik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verbal, yang </a:t>
            </a:r>
            <a:r>
              <a:rPr lang="en-US" sz="2400" dirty="0" err="1" smtClean="0"/>
              <a:t>diperukan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terbiasa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suara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/>
              <a:t>J</a:t>
            </a:r>
            <a:r>
              <a:rPr lang="en-US" sz="2400" dirty="0" err="1" smtClean="0"/>
              <a:t>erman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6" name="Picture 2" descr="C:\Users\user\Saved Games\Pictures\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84" y="0"/>
            <a:ext cx="147001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635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ackground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" y="0"/>
            <a:ext cx="9134168" cy="685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Saved Games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9933"/>
            <a:ext cx="5657850" cy="379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057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265</Words>
  <Application>Microsoft Office PowerPoint</Application>
  <PresentationFormat>On-screen Show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</cp:revision>
  <dcterms:created xsi:type="dcterms:W3CDTF">2018-10-09T03:07:28Z</dcterms:created>
  <dcterms:modified xsi:type="dcterms:W3CDTF">2018-11-23T14:47:54Z</dcterms:modified>
</cp:coreProperties>
</file>