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57" r:id="rId4"/>
    <p:sldId id="261" r:id="rId5"/>
    <p:sldId id="258" r:id="rId6"/>
    <p:sldId id="280" r:id="rId7"/>
    <p:sldId id="288" r:id="rId8"/>
    <p:sldId id="260" r:id="rId9"/>
    <p:sldId id="281" r:id="rId10"/>
    <p:sldId id="282" r:id="rId11"/>
    <p:sldId id="283" r:id="rId12"/>
    <p:sldId id="284" r:id="rId13"/>
    <p:sldId id="285" r:id="rId14"/>
    <p:sldId id="295" r:id="rId15"/>
    <p:sldId id="297" r:id="rId16"/>
    <p:sldId id="300" r:id="rId17"/>
    <p:sldId id="302" r:id="rId18"/>
    <p:sldId id="303" r:id="rId19"/>
    <p:sldId id="304" r:id="rId20"/>
    <p:sldId id="305" r:id="rId21"/>
    <p:sldId id="306" r:id="rId22"/>
    <p:sldId id="307" r:id="rId23"/>
    <p:sldId id="298" r:id="rId24"/>
    <p:sldId id="296" r:id="rId25"/>
    <p:sldId id="287" r:id="rId26"/>
    <p:sldId id="314" r:id="rId27"/>
    <p:sldId id="308" r:id="rId28"/>
    <p:sldId id="309" r:id="rId29"/>
    <p:sldId id="310" r:id="rId30"/>
    <p:sldId id="311" r:id="rId31"/>
    <p:sldId id="315" r:id="rId32"/>
    <p:sldId id="312" r:id="rId33"/>
    <p:sldId id="313" r:id="rId34"/>
    <p:sldId id="318" r:id="rId35"/>
    <p:sldId id="31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CA4EC-C069-4003-BA02-2FC022C895E5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F3EEB-0B1F-4019-895C-D0FE75A3C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4083D2D2-1CA4-4A9A-8800-9AF3A7E1B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6FBCFC46-3858-4552-942A-81B759F0E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C0CF382-6AFA-4A06-9357-5A73E2AFAE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B4E9FA-5A50-4915-946F-D4D544EABD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4083D2D2-1CA4-4A9A-8800-9AF3A7E1B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6FBCFC46-3858-4552-942A-81B759F0E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C0CF382-6AFA-4A06-9357-5A73E2AFAE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B4E9FA-5A50-4915-946F-D4D544EABD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97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3CBBC95F-B31E-4425-8E86-93DD66E849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4A1082F4-931D-400E-B6E5-F96B2ADC0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126B9A6F-066A-497D-B638-B0847E65AC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E3AAF8-FDB9-4A99-B2D8-C96B55641F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3CBBC95F-B31E-4425-8E86-93DD66E849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4A1082F4-931D-400E-B6E5-F96B2ADC0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126B9A6F-066A-497D-B638-B0847E65AC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E3AAF8-FDB9-4A99-B2D8-C96B55641F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7">
            <a:extLst>
              <a:ext uri="{FF2B5EF4-FFF2-40B4-BE49-F238E27FC236}">
                <a16:creationId xmlns:a16="http://schemas.microsoft.com/office/drawing/2014/main" id="{A8C183E6-94F6-404A-A1BA-8E156743D3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"/>
          <a:ext cx="6705600" cy="587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Image" r:id="rId3" imgW="7415873" imgH="7225397" progId="Photoshop.Image.7">
                  <p:embed/>
                </p:oleObj>
              </mc:Choice>
              <mc:Fallback>
                <p:oleObj name="Image" r:id="rId3" imgW="7415873" imgH="7225397" progId="Photoshop.Image.7">
                  <p:embed/>
                  <p:pic>
                    <p:nvPicPr>
                      <p:cNvPr id="4" name="Object 67">
                        <a:extLst>
                          <a:ext uri="{FF2B5EF4-FFF2-40B4-BE49-F238E27FC236}">
                            <a16:creationId xmlns:a16="http://schemas.microsoft.com/office/drawing/2014/main" id="{A8C183E6-94F6-404A-A1BA-8E156743D3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6705600" cy="587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58">
            <a:extLst>
              <a:ext uri="{FF2B5EF4-FFF2-40B4-BE49-F238E27FC236}">
                <a16:creationId xmlns:a16="http://schemas.microsoft.com/office/drawing/2014/main" id="{7B58A7AF-9D0B-424A-B091-B70F51415DBA}"/>
              </a:ext>
            </a:extLst>
          </p:cNvPr>
          <p:cNvSpPr>
            <a:spLocks/>
          </p:cNvSpPr>
          <p:nvPr/>
        </p:nvSpPr>
        <p:spPr bwMode="gray">
          <a:xfrm>
            <a:off x="0" y="4483100"/>
            <a:ext cx="5496984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6" name="Freeform 59">
            <a:extLst>
              <a:ext uri="{FF2B5EF4-FFF2-40B4-BE49-F238E27FC236}">
                <a16:creationId xmlns:a16="http://schemas.microsoft.com/office/drawing/2014/main" id="{9E65F0C6-F702-4AB1-A5A2-37B8051DD444}"/>
              </a:ext>
            </a:extLst>
          </p:cNvPr>
          <p:cNvSpPr>
            <a:spLocks/>
          </p:cNvSpPr>
          <p:nvPr/>
        </p:nvSpPr>
        <p:spPr bwMode="gray">
          <a:xfrm>
            <a:off x="-16933" y="4149726"/>
            <a:ext cx="55372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7" name="Freeform 60">
            <a:extLst>
              <a:ext uri="{FF2B5EF4-FFF2-40B4-BE49-F238E27FC236}">
                <a16:creationId xmlns:a16="http://schemas.microsoft.com/office/drawing/2014/main" id="{2DDB88A1-34D5-41F7-988C-BAB0B6E7B3C7}"/>
              </a:ext>
            </a:extLst>
          </p:cNvPr>
          <p:cNvSpPr>
            <a:spLocks/>
          </p:cNvSpPr>
          <p:nvPr/>
        </p:nvSpPr>
        <p:spPr bwMode="white">
          <a:xfrm>
            <a:off x="3028951" y="-9525"/>
            <a:ext cx="9190567" cy="6880225"/>
          </a:xfrm>
          <a:custGeom>
            <a:avLst/>
            <a:gdLst>
              <a:gd name="T0" fmla="*/ 2147483646 w 4362"/>
              <a:gd name="T1" fmla="*/ 0 h 4342"/>
              <a:gd name="T2" fmla="*/ 2147483646 w 4362"/>
              <a:gd name="T3" fmla="*/ 2147483646 h 4342"/>
              <a:gd name="T4" fmla="*/ 2147483646 w 4362"/>
              <a:gd name="T5" fmla="*/ 2147483646 h 4342"/>
              <a:gd name="T6" fmla="*/ 2147483646 w 4362"/>
              <a:gd name="T7" fmla="*/ 2147483646 h 4342"/>
              <a:gd name="T8" fmla="*/ 2147483646 w 4362"/>
              <a:gd name="T9" fmla="*/ 2147483646 h 4342"/>
              <a:gd name="T10" fmla="*/ 2147483646 w 4362"/>
              <a:gd name="T11" fmla="*/ 2147483646 h 4342"/>
              <a:gd name="T12" fmla="*/ 0 w 4362"/>
              <a:gd name="T13" fmla="*/ 2147483646 h 4342"/>
              <a:gd name="T14" fmla="*/ 2147483646 w 4362"/>
              <a:gd name="T15" fmla="*/ 2147483646 h 4342"/>
              <a:gd name="T16" fmla="*/ 2147483646 w 4362"/>
              <a:gd name="T17" fmla="*/ 2147483646 h 4342"/>
              <a:gd name="T18" fmla="*/ 2147483646 w 4362"/>
              <a:gd name="T19" fmla="*/ 0 h 43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2BFB285B-3E2F-45DC-8C19-06A25420A7E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9855200" y="5867401"/>
            <a:ext cx="18457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9" name="Text Box 53">
            <a:extLst>
              <a:ext uri="{FF2B5EF4-FFF2-40B4-BE49-F238E27FC236}">
                <a16:creationId xmlns:a16="http://schemas.microsoft.com/office/drawing/2014/main" id="{B6492A30-E383-4727-ABDE-14B6807DB3AD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416800" y="457200"/>
            <a:ext cx="436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i="1">
                <a:solidFill>
                  <a:schemeClr val="folHlink"/>
                </a:solidFill>
              </a:rPr>
              <a:t>“ Add your company slogan ”</a:t>
            </a:r>
          </a:p>
        </p:txBody>
      </p:sp>
      <p:sp>
        <p:nvSpPr>
          <p:cNvPr id="10" name="Rectangle 62">
            <a:extLst>
              <a:ext uri="{FF2B5EF4-FFF2-40B4-BE49-F238E27FC236}">
                <a16:creationId xmlns:a16="http://schemas.microsoft.com/office/drawing/2014/main" id="{43F00B97-AB21-4398-8FD9-8D7CB0FD7C72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5712884" y="3933825"/>
            <a:ext cx="6500283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d-ID" altLang="en-US" sz="1800"/>
          </a:p>
        </p:txBody>
      </p:sp>
      <p:sp>
        <p:nvSpPr>
          <p:cNvPr id="11" name="Line 63">
            <a:extLst>
              <a:ext uri="{FF2B5EF4-FFF2-40B4-BE49-F238E27FC236}">
                <a16:creationId xmlns:a16="http://schemas.microsoft.com/office/drawing/2014/main" id="{05A1592F-6CC8-45C8-A580-621454654659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5712885" y="39338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2" name="Line 64">
            <a:extLst>
              <a:ext uri="{FF2B5EF4-FFF2-40B4-BE49-F238E27FC236}">
                <a16:creationId xmlns:a16="http://schemas.microsoft.com/office/drawing/2014/main" id="{7E6984DB-BE93-4D31-A4C2-83135A30705C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5712885" y="43656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3" name="Freeform 61">
            <a:extLst>
              <a:ext uri="{FF2B5EF4-FFF2-40B4-BE49-F238E27FC236}">
                <a16:creationId xmlns:a16="http://schemas.microsoft.com/office/drawing/2014/main" id="{41257DFF-4550-4F22-A4DD-29D5694A035B}"/>
              </a:ext>
            </a:extLst>
          </p:cNvPr>
          <p:cNvSpPr>
            <a:spLocks/>
          </p:cNvSpPr>
          <p:nvPr/>
        </p:nvSpPr>
        <p:spPr bwMode="gray">
          <a:xfrm>
            <a:off x="1286934" y="-11113"/>
            <a:ext cx="5096933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299200" y="2362200"/>
            <a:ext cx="5689600" cy="1219200"/>
          </a:xfrm>
        </p:spPr>
        <p:txBody>
          <a:bodyPr/>
          <a:lstStyle>
            <a:lvl1pPr algn="l">
              <a:defRPr sz="4000" b="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299200" y="3962400"/>
            <a:ext cx="5588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8B857287-E887-4504-A384-AEB2F7FB3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609600" y="6477001"/>
            <a:ext cx="2844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984C8FCA-F43E-4BAF-B6E4-D466F51C17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7823200" y="6477001"/>
            <a:ext cx="3860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19472AB5-E2B2-4E10-BDB4-FDA2C2E443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4572000" y="6477001"/>
            <a:ext cx="2844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6700F1-AB6A-4298-B608-6FDFE0616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26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01B586-9858-4789-874E-0E160B3731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7504CF-96EC-4240-BD61-6B8A39DE4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7DA6D8-32CC-40A2-92CA-CCBB554846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95227-ED29-43BF-B01F-B410518784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719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3ECA2E-543A-4B7E-B3DA-1477B3DD9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254FA5-9E44-4469-82AA-EDE19E3BB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BEC5E7-C68F-4A75-BBF9-DBBB09CCFF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6E106-193E-4B08-A569-78BCD3E80B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74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12BDD8-002B-4B67-8587-F372E8DDAD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E202F-FEAA-48DB-9B2F-D4FE946161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8A1460-115F-41B8-80EE-55BDFF3DC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EB84C-8CD0-4D24-83EB-EFC9CDE90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103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B9932F-5BE7-42F8-978B-A34E70E42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C32F8DA-445C-4504-9C2D-1B4667A88D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AC132C-AD4B-4799-A578-1EB97EA591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E5953-8AF8-4EB0-B454-78C2512360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304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8CD99AC-8977-49ED-A2B7-AB576B2435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7526F0-6B4B-44F5-AB93-D08FED51C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642EC9-BEFB-4305-9F82-B6BCB3001E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87F64-5E85-4FA1-BBBE-7CE724B73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457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2DBBCE-7628-483A-8342-A2D3486FA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11DBCCD-FF5B-45F2-B4F9-827868658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E4E6243-C9F3-47A9-B688-80E749CE7A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B1F12-4DD6-4CDB-9BBC-CD07631EF7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729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D7942E-4EA8-4602-A465-CC3185387D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6AC58A-5552-43F2-A9EF-270259618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AAB149-00F6-414B-8647-B73787A88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88529-254E-4E13-9620-C3CAA151E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32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F3FB43-8A8F-4009-824B-B91D1F4142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7BAB13-2A94-48B8-BE07-AB174986F5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9EB9C6-E95C-419C-ACA7-0760C92BAC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E57B2-8B8B-40CF-A4D0-FB476CAC1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919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086918-C405-48E8-B087-7B19832806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4A8E1B-9B7A-4292-BAB3-7372A553EC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FE665C-EEBD-4558-86BF-EB45EDABD1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60F79-3F73-4656-A400-3377A7B313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670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D6778F-22AE-4A84-9750-C77D256CDE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3F7B65-E9A8-42AA-8F2D-00B4B1F04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BA341D-2B53-4F2C-AB68-812788647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CE0E6-0608-407F-B5BA-2014D45DCA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85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104648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0"/>
            <a:ext cx="10972800" cy="5181600"/>
          </a:xfr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840127-09E9-40CA-ABDC-E5DC817C0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AA0B2D-C3AF-4482-9D0D-970842113F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642991-5B65-41E5-AA5E-8011466ED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5DCCF-016B-4DFC-9628-6E7B4C5A0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30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5">
            <a:extLst>
              <a:ext uri="{FF2B5EF4-FFF2-40B4-BE49-F238E27FC236}">
                <a16:creationId xmlns:a16="http://schemas.microsoft.com/office/drawing/2014/main" id="{7DA55054-5896-43E4-A983-3562740214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Image" r:id="rId15" imgW="11034921" imgH="1130159" progId="Photoshop.Image.7">
                  <p:embed/>
                </p:oleObj>
              </mc:Choice>
              <mc:Fallback>
                <p:oleObj name="Image" r:id="rId15" imgW="11034921" imgH="1130159" progId="Photoshop.Image.7">
                  <p:embed/>
                  <p:pic>
                    <p:nvPicPr>
                      <p:cNvPr id="1026" name="Object 105">
                        <a:extLst>
                          <a:ext uri="{FF2B5EF4-FFF2-40B4-BE49-F238E27FC236}">
                            <a16:creationId xmlns:a16="http://schemas.microsoft.com/office/drawing/2014/main" id="{7DA55054-5896-43E4-A983-3562740214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99">
            <a:extLst>
              <a:ext uri="{FF2B5EF4-FFF2-40B4-BE49-F238E27FC236}">
                <a16:creationId xmlns:a16="http://schemas.microsoft.com/office/drawing/2014/main" id="{09318298-0DEE-450E-8CC2-4718F93F880D}"/>
              </a:ext>
            </a:extLst>
          </p:cNvPr>
          <p:cNvSpPr>
            <a:spLocks/>
          </p:cNvSpPr>
          <p:nvPr/>
        </p:nvSpPr>
        <p:spPr bwMode="gray">
          <a:xfrm>
            <a:off x="-2118" y="6413500"/>
            <a:ext cx="5607051" cy="444500"/>
          </a:xfrm>
          <a:custGeom>
            <a:avLst/>
            <a:gdLst>
              <a:gd name="T0" fmla="*/ 2147483646 w 2649"/>
              <a:gd name="T1" fmla="*/ 2147483646 h 280"/>
              <a:gd name="T2" fmla="*/ 2147483646 w 2649"/>
              <a:gd name="T3" fmla="*/ 2147483646 h 280"/>
              <a:gd name="T4" fmla="*/ 2147483646 w 2649"/>
              <a:gd name="T5" fmla="*/ 0 h 280"/>
              <a:gd name="T6" fmla="*/ 0 w 2649"/>
              <a:gd name="T7" fmla="*/ 2147483646 h 280"/>
              <a:gd name="T8" fmla="*/ 2147483646 w 2649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8" name="Freeform 100">
            <a:extLst>
              <a:ext uri="{FF2B5EF4-FFF2-40B4-BE49-F238E27FC236}">
                <a16:creationId xmlns:a16="http://schemas.microsoft.com/office/drawing/2014/main" id="{225167B4-DB34-43B2-8D2A-52B83C559A05}"/>
              </a:ext>
            </a:extLst>
          </p:cNvPr>
          <p:cNvSpPr>
            <a:spLocks/>
          </p:cNvSpPr>
          <p:nvPr/>
        </p:nvSpPr>
        <p:spPr bwMode="gray">
          <a:xfrm>
            <a:off x="6576485" y="6337300"/>
            <a:ext cx="5615516" cy="520700"/>
          </a:xfrm>
          <a:custGeom>
            <a:avLst/>
            <a:gdLst>
              <a:gd name="T0" fmla="*/ 0 w 2653"/>
              <a:gd name="T1" fmla="*/ 2147483646 h 328"/>
              <a:gd name="T2" fmla="*/ 2147483646 w 2653"/>
              <a:gd name="T3" fmla="*/ 2147483646 h 328"/>
              <a:gd name="T4" fmla="*/ 2147483646 w 2653"/>
              <a:gd name="T5" fmla="*/ 0 h 328"/>
              <a:gd name="T6" fmla="*/ 2147483646 w 2653"/>
              <a:gd name="T7" fmla="*/ 2147483646 h 328"/>
              <a:gd name="T8" fmla="*/ 0 w 2653"/>
              <a:gd name="T9" fmla="*/ 2147483646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9" name="Freeform 102">
            <a:extLst>
              <a:ext uri="{FF2B5EF4-FFF2-40B4-BE49-F238E27FC236}">
                <a16:creationId xmlns:a16="http://schemas.microsoft.com/office/drawing/2014/main" id="{C435B0AF-001F-492D-87A4-CC40C38E852B}"/>
              </a:ext>
            </a:extLst>
          </p:cNvPr>
          <p:cNvSpPr>
            <a:spLocks/>
          </p:cNvSpPr>
          <p:nvPr/>
        </p:nvSpPr>
        <p:spPr bwMode="gray">
          <a:xfrm>
            <a:off x="6637867" y="800100"/>
            <a:ext cx="5554133" cy="444500"/>
          </a:xfrm>
          <a:custGeom>
            <a:avLst/>
            <a:gdLst>
              <a:gd name="T0" fmla="*/ 0 w 2624"/>
              <a:gd name="T1" fmla="*/ 2147483646 h 280"/>
              <a:gd name="T2" fmla="*/ 2147483646 w 2624"/>
              <a:gd name="T3" fmla="*/ 2147483646 h 280"/>
              <a:gd name="T4" fmla="*/ 2147483646 w 2624"/>
              <a:gd name="T5" fmla="*/ 2147483646 h 280"/>
              <a:gd name="T6" fmla="*/ 2147483646 w 2624"/>
              <a:gd name="T7" fmla="*/ 0 h 280"/>
              <a:gd name="T8" fmla="*/ 0 w 2624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127" name="Freeform 103">
            <a:extLst>
              <a:ext uri="{FF2B5EF4-FFF2-40B4-BE49-F238E27FC236}">
                <a16:creationId xmlns:a16="http://schemas.microsoft.com/office/drawing/2014/main" id="{D8C8D8CF-1809-446A-81BB-59628FC8EC7E}"/>
              </a:ext>
            </a:extLst>
          </p:cNvPr>
          <p:cNvSpPr>
            <a:spLocks/>
          </p:cNvSpPr>
          <p:nvPr/>
        </p:nvSpPr>
        <p:spPr bwMode="invGray">
          <a:xfrm>
            <a:off x="0" y="0"/>
            <a:ext cx="12192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1031" name="Rectangle 3">
            <a:extLst>
              <a:ext uri="{FF2B5EF4-FFF2-40B4-BE49-F238E27FC236}">
                <a16:creationId xmlns:a16="http://schemas.microsoft.com/office/drawing/2014/main" id="{3B4B376F-7258-4BA0-9182-52500A32B3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06F1CAD-5E96-42DA-99F8-D24CBB3399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09600" y="6562725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FD3130-CC6D-47E3-AE5D-4E3A0B4774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9245600" y="65913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527CEB-F2C6-430F-BB0E-188DC38D0C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008033" y="6551613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fld id="{063B4432-3546-4061-A833-4A913207A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339BDD6F-8C82-4018-B14F-7E22DBB8B1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1"/>
            <a:ext cx="10464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Freeform 104">
            <a:extLst>
              <a:ext uri="{FF2B5EF4-FFF2-40B4-BE49-F238E27FC236}">
                <a16:creationId xmlns:a16="http://schemas.microsoft.com/office/drawing/2014/main" id="{45AAF69A-B3CA-4AB9-B3D5-79D80589C96C}"/>
              </a:ext>
            </a:extLst>
          </p:cNvPr>
          <p:cNvSpPr>
            <a:spLocks/>
          </p:cNvSpPr>
          <p:nvPr/>
        </p:nvSpPr>
        <p:spPr bwMode="gray">
          <a:xfrm flipH="1">
            <a:off x="1" y="793750"/>
            <a:ext cx="4847167" cy="444500"/>
          </a:xfrm>
          <a:custGeom>
            <a:avLst/>
            <a:gdLst>
              <a:gd name="T0" fmla="*/ 0 w 2096"/>
              <a:gd name="T1" fmla="*/ 2147483646 h 280"/>
              <a:gd name="T2" fmla="*/ 2147483646 w 2096"/>
              <a:gd name="T3" fmla="*/ 2147483646 h 280"/>
              <a:gd name="T4" fmla="*/ 2147483646 w 2096"/>
              <a:gd name="T5" fmla="*/ 2147483646 h 280"/>
              <a:gd name="T6" fmla="*/ 2147483646 w 2096"/>
              <a:gd name="T7" fmla="*/ 0 h 280"/>
              <a:gd name="T8" fmla="*/ 0 w 2096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4663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34236"/>
            <a:ext cx="12192000" cy="23876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 DISTRIBUTED,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E13D73-C5AA-42C1-9F85-D245B8084859}"/>
              </a:ext>
            </a:extLst>
          </p:cNvPr>
          <p:cNvSpPr txBox="1">
            <a:spLocks/>
          </p:cNvSpPr>
          <p:nvPr/>
        </p:nvSpPr>
        <p:spPr>
          <a:xfrm>
            <a:off x="256478" y="2326694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9420A7-45C6-45AE-A6CE-D617151EA112}"/>
              </a:ext>
            </a:extLst>
          </p:cNvPr>
          <p:cNvSpPr txBox="1">
            <a:spLocks/>
          </p:cNvSpPr>
          <p:nvPr/>
        </p:nvSpPr>
        <p:spPr>
          <a:xfrm>
            <a:off x="189571" y="3352606"/>
            <a:ext cx="12192000" cy="124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INVITATIONAL, SUSTAINABLE,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D87B62-488F-4D7F-8474-B7A3316A2E71}"/>
              </a:ext>
            </a:extLst>
          </p:cNvPr>
          <p:cNvSpPr txBox="1">
            <a:spLocks/>
          </p:cNvSpPr>
          <p:nvPr/>
        </p:nvSpPr>
        <p:spPr>
          <a:xfrm>
            <a:off x="100361" y="4233552"/>
            <a:ext cx="12192000" cy="124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KONSTRUKTIVISME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D41AE-FFB1-44FE-A444-EE5183365B5F}"/>
              </a:ext>
            </a:extLst>
          </p:cNvPr>
          <p:cNvSpPr/>
          <p:nvPr/>
        </p:nvSpPr>
        <p:spPr>
          <a:xfrm>
            <a:off x="215590" y="0"/>
            <a:ext cx="11850030" cy="58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20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Kelemahan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distributed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kepala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kurang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selektif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memilih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orang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mendapat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distribusi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tugas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lain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pernah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mendapat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distribusi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tugas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merasa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distribusi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tugas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hanya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dimonopoli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orang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tertentu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saja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diberi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kesempatan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merata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terjadi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pilih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pilih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kasih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mendapat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distribusi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tugas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merasa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dihargai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mendapat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distribusi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tugas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merasa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diberdayakan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berpeluang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memanfaatkan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keahliannya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8658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D77FFC-5B33-4FE4-83A5-B12F4137587E}"/>
              </a:ext>
            </a:extLst>
          </p:cNvPr>
          <p:cNvSpPr txBox="1"/>
          <p:nvPr/>
        </p:nvSpPr>
        <p:spPr>
          <a:xfrm>
            <a:off x="692624" y="1951464"/>
            <a:ext cx="11142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 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INVITATIONAL</a:t>
            </a:r>
          </a:p>
        </p:txBody>
      </p:sp>
    </p:spTree>
    <p:extLst>
      <p:ext uri="{BB962C8B-B14F-4D97-AF65-F5344CB8AC3E}">
        <p14:creationId xmlns:p14="http://schemas.microsoft.com/office/powerpoint/2010/main" val="164157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BF8FDF-CE5D-40B7-9EB2-2A626DFB9F2F}"/>
              </a:ext>
            </a:extLst>
          </p:cNvPr>
          <p:cNvSpPr txBox="1"/>
          <p:nvPr/>
        </p:nvSpPr>
        <p:spPr>
          <a:xfrm>
            <a:off x="237893" y="0"/>
            <a:ext cx="11954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invitational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pelayan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84CD7-3AB3-451D-826A-6A1E06AEE903}"/>
              </a:ext>
            </a:extLst>
          </p:cNvPr>
          <p:cNvSpPr txBox="1"/>
          <p:nvPr/>
        </p:nvSpPr>
        <p:spPr>
          <a:xfrm>
            <a:off x="172842" y="999594"/>
            <a:ext cx="1195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invitational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berkenaan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CE961-CB96-4D7C-845A-65888C1976B6}"/>
              </a:ext>
            </a:extLst>
          </p:cNvPr>
          <p:cNvSpPr txBox="1"/>
          <p:nvPr/>
        </p:nvSpPr>
        <p:spPr>
          <a:xfrm>
            <a:off x="293648" y="1539763"/>
            <a:ext cx="1195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partisipatif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moral, 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A74EC-E152-42C5-9F38-B1102CD766AA}"/>
              </a:ext>
            </a:extLst>
          </p:cNvPr>
          <p:cNvSpPr txBox="1"/>
          <p:nvPr/>
        </p:nvSpPr>
        <p:spPr>
          <a:xfrm>
            <a:off x="293647" y="2191993"/>
            <a:ext cx="1195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invitational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dikembangkan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Purkey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Siegel (2003).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463E7A-AE25-4EAE-9806-F318DAA1576E}"/>
              </a:ext>
            </a:extLst>
          </p:cNvPr>
          <p:cNvSpPr/>
          <p:nvPr/>
        </p:nvSpPr>
        <p:spPr>
          <a:xfrm>
            <a:off x="390290" y="2887682"/>
            <a:ext cx="115192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Purkey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(1992)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menyatakan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bahwa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invitational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asumsi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kolektif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menjelaskan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gejala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memberi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makna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sengaja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mengundang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potensial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diberdayakan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Mereka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diundang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kepala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membantu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tugas-tugas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kepala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inivitational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personal yang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tinggi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karakter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097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BF8FDF-CE5D-40B7-9EB2-2A626DFB9F2F}"/>
              </a:ext>
            </a:extLst>
          </p:cNvPr>
          <p:cNvSpPr txBox="1"/>
          <p:nvPr/>
        </p:nvSpPr>
        <p:spPr>
          <a:xfrm>
            <a:off x="237893" y="0"/>
            <a:ext cx="11954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Kepemimpinan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invitational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adalah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pengembangan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dari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kepemimpinan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pelayan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84CD7-3AB3-451D-826A-6A1E06AEE903}"/>
              </a:ext>
            </a:extLst>
          </p:cNvPr>
          <p:cNvSpPr txBox="1"/>
          <p:nvPr/>
        </p:nvSpPr>
        <p:spPr>
          <a:xfrm>
            <a:off x="172842" y="999594"/>
            <a:ext cx="1195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Kepemimpinan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invitational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berkenaan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dengan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kepemimpinan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CE961-CB96-4D7C-845A-65888C1976B6}"/>
              </a:ext>
            </a:extLst>
          </p:cNvPr>
          <p:cNvSpPr txBox="1"/>
          <p:nvPr/>
        </p:nvSpPr>
        <p:spPr>
          <a:xfrm>
            <a:off x="293648" y="1539763"/>
            <a:ext cx="1195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partisipatif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distributed,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moral, dan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etika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A74EC-E152-42C5-9F38-B1102CD766AA}"/>
              </a:ext>
            </a:extLst>
          </p:cNvPr>
          <p:cNvSpPr txBox="1"/>
          <p:nvPr/>
        </p:nvSpPr>
        <p:spPr>
          <a:xfrm>
            <a:off x="293647" y="2191993"/>
            <a:ext cx="1195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Kepemimpinan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invitational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dikembangkan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Purkey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&amp; Siegel (2003).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463E7A-AE25-4EAE-9806-F318DAA1576E}"/>
              </a:ext>
            </a:extLst>
          </p:cNvPr>
          <p:cNvSpPr/>
          <p:nvPr/>
        </p:nvSpPr>
        <p:spPr>
          <a:xfrm>
            <a:off x="390290" y="2887682"/>
            <a:ext cx="115192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Purkey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(1992)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menyatakan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bahwa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teori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invitational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adalah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suatu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asumsi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kolektif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yang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menjelaskan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gejala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dan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memberi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makna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dengan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sengaja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mengundang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pengikut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yang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potensial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untuk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diberdayakan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pemimpin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Mereka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diundang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kepala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sekolah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untuk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membantu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tugas-tugas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kepala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sekolah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Kepemimpinan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inivitational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memiliki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personal yang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tinggi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dan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karakter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etika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9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Footer Placeholder 4">
            <a:extLst>
              <a:ext uri="{FF2B5EF4-FFF2-40B4-BE49-F238E27FC236}">
                <a16:creationId xmlns:a16="http://schemas.microsoft.com/office/drawing/2014/main" id="{ACD313EE-5581-4AE1-AD80-B66AF261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>
                <a:solidFill>
                  <a:srgbClr val="000000"/>
                </a:solidFill>
              </a:rPr>
              <a:t>www.themegallery.com</a:t>
            </a:r>
          </a:p>
        </p:txBody>
      </p:sp>
      <p:grpSp>
        <p:nvGrpSpPr>
          <p:cNvPr id="33796" name="Group 3">
            <a:extLst>
              <a:ext uri="{FF2B5EF4-FFF2-40B4-BE49-F238E27FC236}">
                <a16:creationId xmlns:a16="http://schemas.microsoft.com/office/drawing/2014/main" id="{74DCBA87-38B8-4E71-977C-E6CA72E1BDA7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884209"/>
            <a:ext cx="2176166" cy="1833801"/>
            <a:chOff x="4071" y="1716"/>
            <a:chExt cx="1006" cy="825"/>
          </a:xfrm>
        </p:grpSpPr>
        <p:sp>
          <p:nvSpPr>
            <p:cNvPr id="33862" name="Oval 4">
              <a:extLst>
                <a:ext uri="{FF2B5EF4-FFF2-40B4-BE49-F238E27FC236}">
                  <a16:creationId xmlns:a16="http://schemas.microsoft.com/office/drawing/2014/main" id="{DAD92DB0-B4AC-454D-9499-7230467F52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1" y="2011"/>
              <a:ext cx="120" cy="23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D8755A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63" name="Oval 5">
              <a:extLst>
                <a:ext uri="{FF2B5EF4-FFF2-40B4-BE49-F238E27FC236}">
                  <a16:creationId xmlns:a16="http://schemas.microsoft.com/office/drawing/2014/main" id="{8248B3BE-F23C-42A9-BFC7-9CC1F8E549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3" y="2020"/>
              <a:ext cx="120" cy="234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64" name="Oval 6">
              <a:extLst>
                <a:ext uri="{FF2B5EF4-FFF2-40B4-BE49-F238E27FC236}">
                  <a16:creationId xmlns:a16="http://schemas.microsoft.com/office/drawing/2014/main" id="{D8F73716-82C7-4427-86BA-F64B221B67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31" y="2011"/>
              <a:ext cx="946" cy="234"/>
            </a:xfrm>
            <a:prstGeom prst="ellipse">
              <a:avLst/>
            </a:prstGeom>
            <a:gradFill rotWithShape="1">
              <a:gsLst>
                <a:gs pos="0">
                  <a:srgbClr val="753F31"/>
                </a:gs>
                <a:gs pos="50000">
                  <a:srgbClr val="D8755A"/>
                </a:gs>
                <a:gs pos="100000">
                  <a:srgbClr val="753F3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65" name="Oval 7">
              <a:extLst>
                <a:ext uri="{FF2B5EF4-FFF2-40B4-BE49-F238E27FC236}">
                  <a16:creationId xmlns:a16="http://schemas.microsoft.com/office/drawing/2014/main" id="{3B1C521D-80DC-4FA3-A6B7-E13739CE55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28" y="2006"/>
              <a:ext cx="946" cy="234"/>
            </a:xfrm>
            <a:prstGeom prst="ellipse">
              <a:avLst/>
            </a:prstGeom>
            <a:gradFill rotWithShape="1">
              <a:gsLst>
                <a:gs pos="0">
                  <a:srgbClr val="894A39"/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66" name="Oval 8">
              <a:extLst>
                <a:ext uri="{FF2B5EF4-FFF2-40B4-BE49-F238E27FC236}">
                  <a16:creationId xmlns:a16="http://schemas.microsoft.com/office/drawing/2014/main" id="{9E623F39-5A9C-4B32-A012-EEF246B787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78" y="2011"/>
              <a:ext cx="852" cy="23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33867" name="Group 9">
              <a:extLst>
                <a:ext uri="{FF2B5EF4-FFF2-40B4-BE49-F238E27FC236}">
                  <a16:creationId xmlns:a16="http://schemas.microsoft.com/office/drawing/2014/main" id="{316726CE-A2FA-476D-BCE0-CD2F36A45C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33868" name="Oval 10">
                <a:extLst>
                  <a:ext uri="{FF2B5EF4-FFF2-40B4-BE49-F238E27FC236}">
                    <a16:creationId xmlns:a16="http://schemas.microsoft.com/office/drawing/2014/main" id="{70F891EF-3AC2-4A2F-BA1D-0BA9469AED8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69" name="Oval 11">
                <a:extLst>
                  <a:ext uri="{FF2B5EF4-FFF2-40B4-BE49-F238E27FC236}">
                    <a16:creationId xmlns:a16="http://schemas.microsoft.com/office/drawing/2014/main" id="{8A3F6E63-9582-4000-ABF9-4932D3656C9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0" name="Oval 12">
                <a:extLst>
                  <a:ext uri="{FF2B5EF4-FFF2-40B4-BE49-F238E27FC236}">
                    <a16:creationId xmlns:a16="http://schemas.microsoft.com/office/drawing/2014/main" id="{854B42AA-D67F-4800-A8C3-F9B5F4A366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1" name="Oval 13">
                <a:extLst>
                  <a:ext uri="{FF2B5EF4-FFF2-40B4-BE49-F238E27FC236}">
                    <a16:creationId xmlns:a16="http://schemas.microsoft.com/office/drawing/2014/main" id="{19ECB835-7D13-43E3-9C03-6E228EFEA63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3797" name="Group 14">
            <a:extLst>
              <a:ext uri="{FF2B5EF4-FFF2-40B4-BE49-F238E27FC236}">
                <a16:creationId xmlns:a16="http://schemas.microsoft.com/office/drawing/2014/main" id="{DBE27619-5943-40E7-86A7-9EAD810F6AAC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1981201"/>
            <a:ext cx="3581400" cy="3359150"/>
            <a:chOff x="1680" y="726"/>
            <a:chExt cx="2256" cy="2116"/>
          </a:xfrm>
        </p:grpSpPr>
        <p:sp>
          <p:nvSpPr>
            <p:cNvPr id="33857" name="AutoShape 15">
              <a:extLst>
                <a:ext uri="{FF2B5EF4-FFF2-40B4-BE49-F238E27FC236}">
                  <a16:creationId xmlns:a16="http://schemas.microsoft.com/office/drawing/2014/main" id="{75255072-6546-4971-A825-871A7228F7B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3552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59" name="AutoShape 17">
              <a:extLst>
                <a:ext uri="{FF2B5EF4-FFF2-40B4-BE49-F238E27FC236}">
                  <a16:creationId xmlns:a16="http://schemas.microsoft.com/office/drawing/2014/main" id="{BD8D4726-5396-4A02-9AE2-48598449C1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80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60" name="AutoShape 18">
              <a:extLst>
                <a:ext uri="{FF2B5EF4-FFF2-40B4-BE49-F238E27FC236}">
                  <a16:creationId xmlns:a16="http://schemas.microsoft.com/office/drawing/2014/main" id="{7D0983C8-6B2D-4997-BE42-88261ACC006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017054">
              <a:off x="2780" y="2541"/>
              <a:ext cx="337" cy="266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61" name="AutoShape 18">
              <a:extLst>
                <a:ext uri="{FF2B5EF4-FFF2-40B4-BE49-F238E27FC236}">
                  <a16:creationId xmlns:a16="http://schemas.microsoft.com/office/drawing/2014/main" id="{833C33BD-A33C-4FA0-A8AD-6674BF5DC2E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V="1">
              <a:off x="2643" y="784"/>
              <a:ext cx="459" cy="343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33798" name="Text Box 19">
            <a:extLst>
              <a:ext uri="{FF2B5EF4-FFF2-40B4-BE49-F238E27FC236}">
                <a16:creationId xmlns:a16="http://schemas.microsoft.com/office/drawing/2014/main" id="{54615384-3D84-4116-9EE5-0BDCD246ABA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39350" y="3298824"/>
            <a:ext cx="23903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dirty="0" err="1">
                <a:solidFill>
                  <a:srgbClr val="000000"/>
                </a:solidFill>
              </a:rPr>
              <a:t>Asumsi</a:t>
            </a:r>
            <a:endParaRPr lang="en-US" altLang="en-US" sz="2400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dirty="0" err="1">
                <a:solidFill>
                  <a:srgbClr val="000000"/>
                </a:solidFill>
              </a:rPr>
              <a:t>Kepemimpinan</a:t>
            </a:r>
            <a:endParaRPr lang="en-US" altLang="en-US" sz="2400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i="1" dirty="0">
                <a:solidFill>
                  <a:srgbClr val="000000"/>
                </a:solidFill>
              </a:rPr>
              <a:t>distributed</a:t>
            </a:r>
          </a:p>
        </p:txBody>
      </p:sp>
      <p:grpSp>
        <p:nvGrpSpPr>
          <p:cNvPr id="33799" name="Group 20">
            <a:extLst>
              <a:ext uri="{FF2B5EF4-FFF2-40B4-BE49-F238E27FC236}">
                <a16:creationId xmlns:a16="http://schemas.microsoft.com/office/drawing/2014/main" id="{325E2404-E8DC-4DE1-8F99-D86614849781}"/>
              </a:ext>
            </a:extLst>
          </p:cNvPr>
          <p:cNvGrpSpPr>
            <a:grpSpLocks/>
          </p:cNvGrpSpPr>
          <p:nvPr/>
        </p:nvGrpSpPr>
        <p:grpSpPr bwMode="auto">
          <a:xfrm>
            <a:off x="7391401" y="3298824"/>
            <a:ext cx="1344613" cy="1092200"/>
            <a:chOff x="2789" y="1735"/>
            <a:chExt cx="847" cy="688"/>
          </a:xfrm>
        </p:grpSpPr>
        <p:sp>
          <p:nvSpPr>
            <p:cNvPr id="33847" name="Oval 21">
              <a:extLst>
                <a:ext uri="{FF2B5EF4-FFF2-40B4-BE49-F238E27FC236}">
                  <a16:creationId xmlns:a16="http://schemas.microsoft.com/office/drawing/2014/main" id="{B0B0103E-0F8A-46D7-8FA4-6B2CE148F5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8" name="Oval 22">
              <a:extLst>
                <a:ext uri="{FF2B5EF4-FFF2-40B4-BE49-F238E27FC236}">
                  <a16:creationId xmlns:a16="http://schemas.microsoft.com/office/drawing/2014/main" id="{38031114-EFA5-47BB-87BF-4DAA0569D4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9" name="Oval 23">
              <a:extLst>
                <a:ext uri="{FF2B5EF4-FFF2-40B4-BE49-F238E27FC236}">
                  <a16:creationId xmlns:a16="http://schemas.microsoft.com/office/drawing/2014/main" id="{25EAEED1-BD53-4105-8018-65B003D348F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50" name="Oval 24">
              <a:extLst>
                <a:ext uri="{FF2B5EF4-FFF2-40B4-BE49-F238E27FC236}">
                  <a16:creationId xmlns:a16="http://schemas.microsoft.com/office/drawing/2014/main" id="{74790D0C-7099-4E7A-B4D2-7CCB0EF149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51" name="Oval 25">
              <a:extLst>
                <a:ext uri="{FF2B5EF4-FFF2-40B4-BE49-F238E27FC236}">
                  <a16:creationId xmlns:a16="http://schemas.microsoft.com/office/drawing/2014/main" id="{59E707E7-4A36-4C6E-AA68-7C04645118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33852" name="Group 26">
              <a:extLst>
                <a:ext uri="{FF2B5EF4-FFF2-40B4-BE49-F238E27FC236}">
                  <a16:creationId xmlns:a16="http://schemas.microsoft.com/office/drawing/2014/main" id="{5EB9B439-806F-4C66-8654-52B1085CBD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33853" name="Oval 27">
                <a:extLst>
                  <a:ext uri="{FF2B5EF4-FFF2-40B4-BE49-F238E27FC236}">
                    <a16:creationId xmlns:a16="http://schemas.microsoft.com/office/drawing/2014/main" id="{D8CD8B40-1CD1-4E1D-AB59-9C92CF7E201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4" name="Oval 28">
                <a:extLst>
                  <a:ext uri="{FF2B5EF4-FFF2-40B4-BE49-F238E27FC236}">
                    <a16:creationId xmlns:a16="http://schemas.microsoft.com/office/drawing/2014/main" id="{B0245E0F-9C4F-477C-8414-7483F2ED533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5" name="Oval 29">
                <a:extLst>
                  <a:ext uri="{FF2B5EF4-FFF2-40B4-BE49-F238E27FC236}">
                    <a16:creationId xmlns:a16="http://schemas.microsoft.com/office/drawing/2014/main" id="{23360DA1-578B-4C1E-9B8B-92DE872FBF6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6" name="Oval 30">
                <a:extLst>
                  <a:ext uri="{FF2B5EF4-FFF2-40B4-BE49-F238E27FC236}">
                    <a16:creationId xmlns:a16="http://schemas.microsoft.com/office/drawing/2014/main" id="{CC99E827-8A8C-493E-BE47-E4A88AF9B48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3800" name="Text Box 31">
            <a:extLst>
              <a:ext uri="{FF2B5EF4-FFF2-40B4-BE49-F238E27FC236}">
                <a16:creationId xmlns:a16="http://schemas.microsoft.com/office/drawing/2014/main" id="{0B21FE11-D7EA-40AE-8FBD-9280F21A70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519360" y="3645692"/>
            <a:ext cx="10823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dirty="0" err="1">
                <a:solidFill>
                  <a:srgbClr val="000000"/>
                </a:solidFill>
              </a:rPr>
              <a:t>Hormat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grpSp>
        <p:nvGrpSpPr>
          <p:cNvPr id="33801" name="Group 32">
            <a:extLst>
              <a:ext uri="{FF2B5EF4-FFF2-40B4-BE49-F238E27FC236}">
                <a16:creationId xmlns:a16="http://schemas.microsoft.com/office/drawing/2014/main" id="{94A10B24-D444-42E6-B9F4-CFBDDB68A259}"/>
              </a:ext>
            </a:extLst>
          </p:cNvPr>
          <p:cNvGrpSpPr>
            <a:grpSpLocks/>
          </p:cNvGrpSpPr>
          <p:nvPr/>
        </p:nvGrpSpPr>
        <p:grpSpPr bwMode="auto">
          <a:xfrm>
            <a:off x="4938572" y="5519417"/>
            <a:ext cx="1782764" cy="1165225"/>
            <a:chOff x="716" y="1776"/>
            <a:chExt cx="1123" cy="734"/>
          </a:xfrm>
        </p:grpSpPr>
        <p:sp>
          <p:nvSpPr>
            <p:cNvPr id="33837" name="Oval 33">
              <a:extLst>
                <a:ext uri="{FF2B5EF4-FFF2-40B4-BE49-F238E27FC236}">
                  <a16:creationId xmlns:a16="http://schemas.microsoft.com/office/drawing/2014/main" id="{F0E2A422-5229-433B-A812-FDC88884FB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8" name="Oval 34">
              <a:extLst>
                <a:ext uri="{FF2B5EF4-FFF2-40B4-BE49-F238E27FC236}">
                  <a16:creationId xmlns:a16="http://schemas.microsoft.com/office/drawing/2014/main" id="{AF345E55-5BA2-4432-AF68-03A9B89653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9" name="Oval 35">
              <a:extLst>
                <a:ext uri="{FF2B5EF4-FFF2-40B4-BE49-F238E27FC236}">
                  <a16:creationId xmlns:a16="http://schemas.microsoft.com/office/drawing/2014/main" id="{0DBC9375-9223-4F63-AD6D-AEFE505886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3" y="1996"/>
              <a:ext cx="792" cy="327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0" name="Oval 36">
              <a:extLst>
                <a:ext uri="{FF2B5EF4-FFF2-40B4-BE49-F238E27FC236}">
                  <a16:creationId xmlns:a16="http://schemas.microsoft.com/office/drawing/2014/main" id="{4AAF4CC2-C08D-4C2C-9068-569F8622E6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982"/>
              <a:ext cx="791" cy="327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1" name="Oval 37">
              <a:extLst>
                <a:ext uri="{FF2B5EF4-FFF2-40B4-BE49-F238E27FC236}">
                  <a16:creationId xmlns:a16="http://schemas.microsoft.com/office/drawing/2014/main" id="{E92F54EE-892A-401F-A473-76683DFDBD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6" y="1996"/>
              <a:ext cx="712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2" name="Oval 38">
              <a:extLst>
                <a:ext uri="{FF2B5EF4-FFF2-40B4-BE49-F238E27FC236}">
                  <a16:creationId xmlns:a16="http://schemas.microsoft.com/office/drawing/2014/main" id="{1FDBACC4-C82D-4BC6-B1AD-9B20DB28FE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3" name="Oval 39">
              <a:extLst>
                <a:ext uri="{FF2B5EF4-FFF2-40B4-BE49-F238E27FC236}">
                  <a16:creationId xmlns:a16="http://schemas.microsoft.com/office/drawing/2014/main" id="{3A443365-EEFA-49EF-AE00-8D5BB5863CE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4" name="Oval 40">
              <a:extLst>
                <a:ext uri="{FF2B5EF4-FFF2-40B4-BE49-F238E27FC236}">
                  <a16:creationId xmlns:a16="http://schemas.microsoft.com/office/drawing/2014/main" id="{6E3101E1-6B60-4DE9-91A9-01A47D0CE9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5" name="Oval 41">
              <a:extLst>
                <a:ext uri="{FF2B5EF4-FFF2-40B4-BE49-F238E27FC236}">
                  <a16:creationId xmlns:a16="http://schemas.microsoft.com/office/drawing/2014/main" id="{85039447-603F-4DCA-8082-19D55B2E36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6" name="Text Box 42">
              <a:extLst>
                <a:ext uri="{FF2B5EF4-FFF2-40B4-BE49-F238E27FC236}">
                  <a16:creationId xmlns:a16="http://schemas.microsoft.com/office/drawing/2014/main" id="{8E75C543-9C5C-4CFC-B6E1-E241CCBE6BA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2004"/>
              <a:ext cx="112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000" b="1" dirty="0" err="1">
                  <a:solidFill>
                    <a:srgbClr val="000000"/>
                  </a:solidFill>
                </a:rPr>
                <a:t>Kepercayaan</a:t>
              </a:r>
              <a:endParaRPr lang="en-US" altLang="en-US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3802" name="Group 43">
            <a:extLst>
              <a:ext uri="{FF2B5EF4-FFF2-40B4-BE49-F238E27FC236}">
                <a16:creationId xmlns:a16="http://schemas.microsoft.com/office/drawing/2014/main" id="{57B05D6B-41A0-4FBA-A6D6-786B49D519C8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309836"/>
            <a:ext cx="1352259" cy="1154491"/>
            <a:chOff x="884" y="2628"/>
            <a:chExt cx="806" cy="653"/>
          </a:xfrm>
        </p:grpSpPr>
        <p:sp>
          <p:nvSpPr>
            <p:cNvPr id="33828" name="Oval 44">
              <a:extLst>
                <a:ext uri="{FF2B5EF4-FFF2-40B4-BE49-F238E27FC236}">
                  <a16:creationId xmlns:a16="http://schemas.microsoft.com/office/drawing/2014/main" id="{F21185A2-3D24-4FA2-8094-E37C37C9570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29" name="Oval 45">
              <a:extLst>
                <a:ext uri="{FF2B5EF4-FFF2-40B4-BE49-F238E27FC236}">
                  <a16:creationId xmlns:a16="http://schemas.microsoft.com/office/drawing/2014/main" id="{E0762E95-DC12-46D8-BD8A-27C85073D7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0" name="Oval 46">
              <a:extLst>
                <a:ext uri="{FF2B5EF4-FFF2-40B4-BE49-F238E27FC236}">
                  <a16:creationId xmlns:a16="http://schemas.microsoft.com/office/drawing/2014/main" id="{E1C2B40E-FD50-48FA-9B12-D67181E001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0" y="2807"/>
              <a:ext cx="750" cy="294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1" name="Oval 47">
              <a:extLst>
                <a:ext uri="{FF2B5EF4-FFF2-40B4-BE49-F238E27FC236}">
                  <a16:creationId xmlns:a16="http://schemas.microsoft.com/office/drawing/2014/main" id="{DF067950-5596-4EC9-8DFC-0B88E525A2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1" y="2807"/>
              <a:ext cx="749" cy="294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2" name="Oval 48">
              <a:extLst>
                <a:ext uri="{FF2B5EF4-FFF2-40B4-BE49-F238E27FC236}">
                  <a16:creationId xmlns:a16="http://schemas.microsoft.com/office/drawing/2014/main" id="{80960984-C344-44D2-9EA1-2D30BC101F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1" y="2807"/>
              <a:ext cx="674" cy="2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3" name="Oval 49">
              <a:extLst>
                <a:ext uri="{FF2B5EF4-FFF2-40B4-BE49-F238E27FC236}">
                  <a16:creationId xmlns:a16="http://schemas.microsoft.com/office/drawing/2014/main" id="{D1BD79B1-797E-44B2-B144-269E0AA6D9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4" name="Oval 50">
              <a:extLst>
                <a:ext uri="{FF2B5EF4-FFF2-40B4-BE49-F238E27FC236}">
                  <a16:creationId xmlns:a16="http://schemas.microsoft.com/office/drawing/2014/main" id="{70A3D5C8-C8D8-46D5-912D-0F5F58FCA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5" name="Oval 51">
              <a:extLst>
                <a:ext uri="{FF2B5EF4-FFF2-40B4-BE49-F238E27FC236}">
                  <a16:creationId xmlns:a16="http://schemas.microsoft.com/office/drawing/2014/main" id="{1F3B7D87-ACAD-4C5D-9F86-2E5D60C849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6" name="Oval 52">
              <a:extLst>
                <a:ext uri="{FF2B5EF4-FFF2-40B4-BE49-F238E27FC236}">
                  <a16:creationId xmlns:a16="http://schemas.microsoft.com/office/drawing/2014/main" id="{7D5ABEF7-49F0-4458-BCC2-957356ABB4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33803" name="Text Box 53">
            <a:extLst>
              <a:ext uri="{FF2B5EF4-FFF2-40B4-BE49-F238E27FC236}">
                <a16:creationId xmlns:a16="http://schemas.microsoft.com/office/drawing/2014/main" id="{08A55731-C6F9-4BE3-B117-5793473BDC6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64915" y="3698404"/>
            <a:ext cx="1396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dirty="0" err="1">
                <a:solidFill>
                  <a:srgbClr val="000000"/>
                </a:solidFill>
              </a:rPr>
              <a:t>Disengaja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grpSp>
        <p:nvGrpSpPr>
          <p:cNvPr id="33805" name="Group 20">
            <a:extLst>
              <a:ext uri="{FF2B5EF4-FFF2-40B4-BE49-F238E27FC236}">
                <a16:creationId xmlns:a16="http://schemas.microsoft.com/office/drawing/2014/main" id="{136F0333-442E-495F-AAD6-52E0EF3473D1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846638" y="566738"/>
            <a:ext cx="1344612" cy="1346200"/>
            <a:chOff x="2789" y="1575"/>
            <a:chExt cx="847" cy="848"/>
          </a:xfrm>
        </p:grpSpPr>
        <p:sp>
          <p:nvSpPr>
            <p:cNvPr id="33806" name="Oval 21">
              <a:extLst>
                <a:ext uri="{FF2B5EF4-FFF2-40B4-BE49-F238E27FC236}">
                  <a16:creationId xmlns:a16="http://schemas.microsoft.com/office/drawing/2014/main" id="{390FF57B-D336-4620-96DA-9DE931886E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07" name="Oval 22">
              <a:extLst>
                <a:ext uri="{FF2B5EF4-FFF2-40B4-BE49-F238E27FC236}">
                  <a16:creationId xmlns:a16="http://schemas.microsoft.com/office/drawing/2014/main" id="{887101B6-25BA-4F80-AB43-B0B782059F5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08" name="Oval 23">
              <a:extLst>
                <a:ext uri="{FF2B5EF4-FFF2-40B4-BE49-F238E27FC236}">
                  <a16:creationId xmlns:a16="http://schemas.microsoft.com/office/drawing/2014/main" id="{12320548-C2C4-4627-827B-322D95AD4DB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09" name="Oval 24">
              <a:extLst>
                <a:ext uri="{FF2B5EF4-FFF2-40B4-BE49-F238E27FC236}">
                  <a16:creationId xmlns:a16="http://schemas.microsoft.com/office/drawing/2014/main" id="{5E1C6331-2C70-4C3E-817E-6B18C3DC84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10" name="Oval 25">
              <a:extLst>
                <a:ext uri="{FF2B5EF4-FFF2-40B4-BE49-F238E27FC236}">
                  <a16:creationId xmlns:a16="http://schemas.microsoft.com/office/drawing/2014/main" id="{83B9DAD8-6439-492D-AC5A-DF8248416B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33811" name="Group 26">
              <a:extLst>
                <a:ext uri="{FF2B5EF4-FFF2-40B4-BE49-F238E27FC236}">
                  <a16:creationId xmlns:a16="http://schemas.microsoft.com/office/drawing/2014/main" id="{E06C386E-56C2-4469-9699-EF8BB1E93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575"/>
              <a:ext cx="687" cy="848"/>
              <a:chOff x="4166" y="1415"/>
              <a:chExt cx="1252" cy="1543"/>
            </a:xfrm>
          </p:grpSpPr>
          <p:sp>
            <p:nvSpPr>
              <p:cNvPr id="33812" name="Oval 27">
                <a:extLst>
                  <a:ext uri="{FF2B5EF4-FFF2-40B4-BE49-F238E27FC236}">
                    <a16:creationId xmlns:a16="http://schemas.microsoft.com/office/drawing/2014/main" id="{A8AD831F-148D-48BB-A147-599C3399C14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13" name="Oval 28">
                <a:extLst>
                  <a:ext uri="{FF2B5EF4-FFF2-40B4-BE49-F238E27FC236}">
                    <a16:creationId xmlns:a16="http://schemas.microsoft.com/office/drawing/2014/main" id="{29FEB1A8-183F-407F-B8F0-38450816A68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14" name="Oval 29">
                <a:extLst>
                  <a:ext uri="{FF2B5EF4-FFF2-40B4-BE49-F238E27FC236}">
                    <a16:creationId xmlns:a16="http://schemas.microsoft.com/office/drawing/2014/main" id="{9B29D3E3-ADAF-4160-BFAE-2E92285C510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15" name="Oval 30">
                <a:extLst>
                  <a:ext uri="{FF2B5EF4-FFF2-40B4-BE49-F238E27FC236}">
                    <a16:creationId xmlns:a16="http://schemas.microsoft.com/office/drawing/2014/main" id="{B8FC06B7-9ED2-43D9-95B1-9C9AA282F5D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415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r>
                  <a:rPr lang="en-US" altLang="en-US" sz="1800" b="1" dirty="0" err="1">
                    <a:solidFill>
                      <a:srgbClr val="000000"/>
                    </a:solidFill>
                  </a:rPr>
                  <a:t>Optimisme</a:t>
                </a:r>
                <a:endParaRPr lang="id-ID" altLang="en-US" sz="1800" b="1" dirty="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FB695C-4AF9-4997-93F2-DB3B3F613392}"/>
              </a:ext>
            </a:extLst>
          </p:cNvPr>
          <p:cNvSpPr/>
          <p:nvPr/>
        </p:nvSpPr>
        <p:spPr>
          <a:xfrm>
            <a:off x="245327" y="233279"/>
            <a:ext cx="11608419" cy="6582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200000"/>
              </a:lnSpc>
              <a:spcAft>
                <a:spcPts val="0"/>
              </a:spcAft>
            </a:pP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Kepemimpinan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distributed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meliputi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kern="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Kepemimpinan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distributed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disain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komprehensif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3600" kern="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teori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kepemimpinan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3600" kern="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deskripsi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komprehensif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kepemimpinan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invitational</a:t>
            </a:r>
            <a:endParaRPr lang="en-US" sz="3600" kern="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mensejajarkan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kepemimpinan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invitational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model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kepemimpinan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lain. </a:t>
            </a:r>
            <a:endParaRPr lang="en-US" sz="3600" kern="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80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18B931-6774-4AF5-A87B-90026E29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552"/>
            <a:ext cx="12192000" cy="662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28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20068F-42AD-40AF-9F08-009706552E2D}"/>
              </a:ext>
            </a:extLst>
          </p:cNvPr>
          <p:cNvSpPr/>
          <p:nvPr/>
        </p:nvSpPr>
        <p:spPr>
          <a:xfrm>
            <a:off x="516672" y="148788"/>
            <a:ext cx="11548947" cy="6863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200000"/>
              </a:lnSpc>
              <a:spcAft>
                <a:spcPts val="0"/>
              </a:spcAft>
            </a:pP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Tujuan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kepemimpinan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invitational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800" kern="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id-ID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mengatasi seluruh sifat global dari keberadaan dan peluang manusia, untuk membuat hidup lebih menyenangkan, memuaskan, dan memperkaya pengalaman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800" kern="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ID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mengundang</a:t>
            </a:r>
            <a:r>
              <a:rPr lang="en-ID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semua</a:t>
            </a:r>
            <a:r>
              <a:rPr lang="en-ID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pemangku</a:t>
            </a:r>
            <a:r>
              <a:rPr lang="en-ID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kepentingan</a:t>
            </a:r>
            <a:r>
              <a:rPr lang="en-ID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tertarik</a:t>
            </a:r>
            <a:r>
              <a:rPr lang="en-ID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ID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berhasil</a:t>
            </a:r>
            <a:r>
              <a:rPr lang="en-ID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ID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lang="en-ID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melibatkan</a:t>
            </a:r>
            <a:r>
              <a:rPr lang="en-ID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pengiriman</a:t>
            </a:r>
            <a:r>
              <a:rPr lang="en-ID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pesan</a:t>
            </a:r>
            <a:r>
              <a:rPr lang="en-ID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positif</a:t>
            </a:r>
            <a:r>
              <a:rPr lang="en-ID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kepada</a:t>
            </a:r>
            <a:r>
              <a:rPr lang="en-ID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orang-orang, </a:t>
            </a:r>
            <a:r>
              <a:rPr lang="en-ID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membuat</a:t>
            </a:r>
            <a:r>
              <a:rPr lang="en-ID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mereka</a:t>
            </a:r>
            <a:r>
              <a:rPr lang="en-ID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merasa</a:t>
            </a:r>
            <a:r>
              <a:rPr lang="en-ID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dihargai</a:t>
            </a:r>
            <a:r>
              <a:rPr lang="en-ID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mampu</a:t>
            </a:r>
            <a:r>
              <a:rPr lang="en-ID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bertanggung</a:t>
            </a:r>
            <a:r>
              <a:rPr lang="en-ID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jawab</a:t>
            </a:r>
            <a:r>
              <a:rPr lang="en-ID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dan </a:t>
            </a:r>
            <a:r>
              <a:rPr lang="en-ID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berharga</a:t>
            </a:r>
            <a:r>
              <a:rPr lang="en-ID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800" kern="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memandu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pemimpin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menghadapi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waktu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kerja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terbatas</a:t>
            </a:r>
            <a:r>
              <a:rPr lang="en-US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kern="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95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0E411-0760-47AC-8DD5-60176519254B}"/>
              </a:ext>
            </a:extLst>
          </p:cNvPr>
          <p:cNvSpPr/>
          <p:nvPr/>
        </p:nvSpPr>
        <p:spPr>
          <a:xfrm>
            <a:off x="237892" y="0"/>
            <a:ext cx="1195410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200000"/>
              </a:lnSpc>
              <a:spcAft>
                <a:spcPts val="0"/>
              </a:spcAft>
            </a:pPr>
            <a:r>
              <a:rPr lang="en-US" sz="4000" b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Teori</a:t>
            </a:r>
            <a:r>
              <a:rPr lang="en-US" sz="40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kepemimpinan</a:t>
            </a:r>
            <a:endParaRPr lang="en-US" sz="4000" kern="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ID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ID" sz="40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Barth (1991)</a:t>
            </a:r>
            <a:r>
              <a:rPr lang="en-ID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menyatakan</a:t>
            </a:r>
            <a:r>
              <a:rPr lang="en-ID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bahwa</a:t>
            </a:r>
            <a:r>
              <a:rPr lang="en-ID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tujuan</a:t>
            </a:r>
            <a:r>
              <a:rPr lang="en-ID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teori</a:t>
            </a:r>
            <a:r>
              <a:rPr lang="en-ID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kepemimpinan</a:t>
            </a:r>
            <a:r>
              <a:rPr lang="en-ID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ID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ID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0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0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meningkatkan</a:t>
            </a:r>
            <a:r>
              <a:rPr lang="en-ID" sz="40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0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interaksi</a:t>
            </a:r>
            <a:r>
              <a:rPr lang="en-ID" sz="40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0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antar</a:t>
            </a:r>
            <a:r>
              <a:rPr lang="en-ID" sz="40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guru </a:t>
            </a:r>
            <a:r>
              <a:rPr lang="en-ID" sz="40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ID" sz="40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guru</a:t>
            </a:r>
            <a:r>
              <a:rPr lang="en-ID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guru dan </a:t>
            </a:r>
            <a:r>
              <a:rPr lang="en-ID" sz="40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0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kepala</a:t>
            </a:r>
            <a:r>
              <a:rPr lang="en-ID" sz="40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0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sekolah</a:t>
            </a:r>
            <a:r>
              <a:rPr lang="en-ID" sz="40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ID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0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memainkan</a:t>
            </a:r>
            <a:r>
              <a:rPr lang="en-ID" sz="40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0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peran</a:t>
            </a:r>
            <a:r>
              <a:rPr lang="en-ID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en-ID" sz="40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0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penting</a:t>
            </a:r>
            <a:r>
              <a:rPr lang="en-ID" sz="40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masing-masing</a:t>
            </a:r>
            <a:r>
              <a:rPr lang="en-ID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ID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meningjkatkan</a:t>
            </a:r>
            <a:r>
              <a:rPr lang="en-ID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mutu</a:t>
            </a:r>
            <a:r>
              <a:rPr lang="en-ID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0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proses </a:t>
            </a:r>
            <a:r>
              <a:rPr lang="en-ID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 </a:t>
            </a:r>
            <a:r>
              <a:rPr lang="en-ID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hasil</a:t>
            </a:r>
            <a:r>
              <a:rPr lang="en-ID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belajar</a:t>
            </a:r>
            <a:r>
              <a:rPr lang="en-ID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siswa</a:t>
            </a:r>
            <a:r>
              <a:rPr lang="en-ID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Purkey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&amp; Novak (1996)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menyatakan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bahwa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Inviational</a:t>
            </a:r>
            <a:r>
              <a:rPr lang="en-US" sz="4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Education Theory 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(IET)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ditawarkan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pendekatan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sistematik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pendidikan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membuat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strategis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membuat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banyak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diundang</a:t>
            </a:r>
            <a:r>
              <a:rPr lang="id-ID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7437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1057DA-3F16-4957-8DA3-2AD682089538}"/>
              </a:ext>
            </a:extLst>
          </p:cNvPr>
          <p:cNvSpPr/>
          <p:nvPr/>
        </p:nvSpPr>
        <p:spPr>
          <a:xfrm>
            <a:off x="0" y="0"/>
            <a:ext cx="11916937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tabLst>
                <a:tab pos="990600" algn="l"/>
              </a:tabLst>
            </a:pPr>
            <a:r>
              <a:rPr lang="en-ID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Tujuan</a:t>
            </a:r>
            <a:r>
              <a:rPr lang="en-ID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IET </a:t>
            </a:r>
            <a:r>
              <a:rPr lang="en-ID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ID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ID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Both"/>
              <a:tabLst>
                <a:tab pos="990600" algn="l"/>
              </a:tabLst>
            </a:pPr>
            <a:r>
              <a:rPr lang="en-ID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membangun</a:t>
            </a:r>
            <a:r>
              <a:rPr lang="en-ID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sekolah</a:t>
            </a:r>
            <a:r>
              <a:rPr lang="en-ID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ID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iklim</a:t>
            </a:r>
            <a:r>
              <a:rPr lang="en-ID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ID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mengundang</a:t>
            </a:r>
            <a:r>
              <a:rPr lang="en-ID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semua</a:t>
            </a:r>
            <a:r>
              <a:rPr lang="en-ID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orang di </a:t>
            </a:r>
            <a:r>
              <a:rPr lang="en-ID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sekolah</a:t>
            </a:r>
            <a:r>
              <a:rPr lang="en-ID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ID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mengalami</a:t>
            </a:r>
            <a:r>
              <a:rPr lang="en-ID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kesuksesan</a:t>
            </a:r>
            <a:r>
              <a:rPr lang="en-ID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bersama</a:t>
            </a:r>
            <a:r>
              <a:rPr lang="en-ID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Both"/>
              <a:tabLst>
                <a:tab pos="990600" algn="l"/>
              </a:tabLs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menyiapkan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guru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prinsip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praktik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perilaku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</a:p>
          <a:p>
            <a:pPr lvl="0" algn="just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tabLst>
                <a:tab pos="9906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memadukan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kreativitas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riset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praktik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(3)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membina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iklim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mengundang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setiap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orang di </a:t>
            </a:r>
          </a:p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agar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mendapatkan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pengalaman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bersama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mencapai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sukses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227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9768"/>
            <a:ext cx="12192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id-ID" i="1" dirty="0">
                <a:latin typeface="Times New Roman" panose="02020603050405020304" pitchFamily="18" charset="0"/>
                <a:ea typeface="Calibri" panose="020F0502020204030204" pitchFamily="34" charset="0"/>
              </a:rPr>
              <a:t>Kepemimpinan distributed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id-ID" i="1" dirty="0">
                <a:latin typeface="Times New Roman" panose="02020603050405020304" pitchFamily="18" charset="0"/>
                <a:ea typeface="Calibri" panose="020F0502020204030204" pitchFamily="34" charset="0"/>
              </a:rPr>
              <a:t> kepemimpinan shared leadership, </a:t>
            </a:r>
            <a:r>
              <a:rPr lang="id-ID" dirty="0">
                <a:latin typeface="Times New Roman" panose="02020603050405020304" pitchFamily="18" charset="0"/>
                <a:ea typeface="Calibri" panose="020F0502020204030204" pitchFamily="34" charset="0"/>
              </a:rPr>
              <a:t>kepemimpinan delegatif, dan kepemimpinan partisipatif.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E13D73-C5AA-42C1-9F85-D245B8084859}"/>
              </a:ext>
            </a:extLst>
          </p:cNvPr>
          <p:cNvSpPr txBox="1">
            <a:spLocks/>
          </p:cNvSpPr>
          <p:nvPr/>
        </p:nvSpPr>
        <p:spPr>
          <a:xfrm>
            <a:off x="256478" y="2326694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9420A7-45C6-45AE-A6CE-D617151EA112}"/>
              </a:ext>
            </a:extLst>
          </p:cNvPr>
          <p:cNvSpPr txBox="1">
            <a:spLocks/>
          </p:cNvSpPr>
          <p:nvPr/>
        </p:nvSpPr>
        <p:spPr>
          <a:xfrm>
            <a:off x="189571" y="3352606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A9C7C5-CAA5-49D7-9396-1A3FF91250DD}"/>
              </a:ext>
            </a:extLst>
          </p:cNvPr>
          <p:cNvSpPr/>
          <p:nvPr/>
        </p:nvSpPr>
        <p:spPr>
          <a:xfrm>
            <a:off x="189570" y="3760633"/>
            <a:ext cx="120024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id-ID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epemimpinan </a:t>
            </a:r>
            <a:r>
              <a:rPr lang="id-ID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distributed </a:t>
            </a:r>
            <a:r>
              <a:rPr lang="id-ID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mendistribusikan sebagian tugas kepemimpinannya kepada pengikutnya.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E9F781-8655-4587-96FB-03C2BE131BAB}"/>
              </a:ext>
            </a:extLst>
          </p:cNvPr>
          <p:cNvSpPr/>
          <p:nvPr/>
        </p:nvSpPr>
        <p:spPr>
          <a:xfrm>
            <a:off x="382859" y="289289"/>
            <a:ext cx="11582400" cy="6060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tabLst>
                <a:tab pos="990600" algn="l"/>
              </a:tabLst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membangun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kepemimpinan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invitational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mutu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kepemimpinan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Model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kepemimpinan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invitational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berasal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penekanan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konstrol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dominasi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fokus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keterikatan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585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0B9A49-C063-496A-A818-1CF89BF43669}"/>
              </a:ext>
            </a:extLst>
          </p:cNvPr>
          <p:cNvSpPr/>
          <p:nvPr/>
        </p:nvSpPr>
        <p:spPr>
          <a:xfrm>
            <a:off x="111512" y="356011"/>
            <a:ext cx="12080488" cy="5552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Mensejajarkan</a:t>
            </a:r>
            <a:r>
              <a:rPr lang="en-US" sz="24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kepemimpinan</a:t>
            </a:r>
            <a:r>
              <a:rPr lang="en-US" sz="24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invitational </a:t>
            </a:r>
            <a:r>
              <a:rPr lang="en-US" sz="2400" b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24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model </a:t>
            </a:r>
            <a:r>
              <a:rPr lang="en-US" sz="2400" b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kepemimpinan</a:t>
            </a:r>
            <a:r>
              <a:rPr lang="en-US" sz="24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lain</a:t>
            </a:r>
            <a:endParaRPr lang="en-US" sz="2400" kern="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indent="457200" algn="just">
              <a:lnSpc>
                <a:spcPct val="200000"/>
              </a:lnSpc>
              <a:spcAft>
                <a:spcPts val="0"/>
              </a:spcAft>
            </a:pP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kern="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indent="457200" algn="just">
              <a:lnSpc>
                <a:spcPct val="200000"/>
              </a:lnSpc>
              <a:spcAft>
                <a:spcPts val="0"/>
              </a:spcAft>
            </a:pP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Segel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(2005)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menemukan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bahwa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kepemimpinan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invitational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sangat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menekankan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lingkungan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di mana 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stakeholders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mampu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mencapai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tujuan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partisipasi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terus-menerus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mencapai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visi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misi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bersama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melalui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pemimpin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efektif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Model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kepemimpinan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invitational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seperti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model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kepemimpinan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lainnya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mengandung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pentingnya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memperhatikan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lingkungan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stakeholders,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partisipasi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visi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misi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dan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bertujuan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menghasilkan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pemimpin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efektif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kern="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53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Footer Placeholder 4">
            <a:extLst>
              <a:ext uri="{FF2B5EF4-FFF2-40B4-BE49-F238E27FC236}">
                <a16:creationId xmlns:a16="http://schemas.microsoft.com/office/drawing/2014/main" id="{ACD313EE-5581-4AE1-AD80-B66AF261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>
                <a:solidFill>
                  <a:srgbClr val="000000"/>
                </a:solidFill>
              </a:rPr>
              <a:t>www.themegallery.com</a:t>
            </a:r>
          </a:p>
        </p:txBody>
      </p:sp>
      <p:grpSp>
        <p:nvGrpSpPr>
          <p:cNvPr id="33796" name="Group 3">
            <a:extLst>
              <a:ext uri="{FF2B5EF4-FFF2-40B4-BE49-F238E27FC236}">
                <a16:creationId xmlns:a16="http://schemas.microsoft.com/office/drawing/2014/main" id="{74DCBA87-38B8-4E71-977C-E6CA72E1BDA7}"/>
              </a:ext>
            </a:extLst>
          </p:cNvPr>
          <p:cNvGrpSpPr>
            <a:grpSpLocks/>
          </p:cNvGrpSpPr>
          <p:nvPr/>
        </p:nvGrpSpPr>
        <p:grpSpPr bwMode="auto">
          <a:xfrm>
            <a:off x="4333829" y="2884209"/>
            <a:ext cx="2261937" cy="1833801"/>
            <a:chOff x="4071" y="1716"/>
            <a:chExt cx="1006" cy="825"/>
          </a:xfrm>
        </p:grpSpPr>
        <p:sp>
          <p:nvSpPr>
            <p:cNvPr id="33862" name="Oval 4">
              <a:extLst>
                <a:ext uri="{FF2B5EF4-FFF2-40B4-BE49-F238E27FC236}">
                  <a16:creationId xmlns:a16="http://schemas.microsoft.com/office/drawing/2014/main" id="{DAD92DB0-B4AC-454D-9499-7230467F52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1" y="2011"/>
              <a:ext cx="120" cy="23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D8755A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63" name="Oval 5">
              <a:extLst>
                <a:ext uri="{FF2B5EF4-FFF2-40B4-BE49-F238E27FC236}">
                  <a16:creationId xmlns:a16="http://schemas.microsoft.com/office/drawing/2014/main" id="{8248B3BE-F23C-42A9-BFC7-9CC1F8E549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3" y="2020"/>
              <a:ext cx="120" cy="234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64" name="Oval 6">
              <a:extLst>
                <a:ext uri="{FF2B5EF4-FFF2-40B4-BE49-F238E27FC236}">
                  <a16:creationId xmlns:a16="http://schemas.microsoft.com/office/drawing/2014/main" id="{D8F73716-82C7-4427-86BA-F64B221B67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31" y="2011"/>
              <a:ext cx="946" cy="234"/>
            </a:xfrm>
            <a:prstGeom prst="ellipse">
              <a:avLst/>
            </a:prstGeom>
            <a:gradFill rotWithShape="1">
              <a:gsLst>
                <a:gs pos="0">
                  <a:srgbClr val="753F31"/>
                </a:gs>
                <a:gs pos="50000">
                  <a:srgbClr val="D8755A"/>
                </a:gs>
                <a:gs pos="100000">
                  <a:srgbClr val="753F3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65" name="Oval 7">
              <a:extLst>
                <a:ext uri="{FF2B5EF4-FFF2-40B4-BE49-F238E27FC236}">
                  <a16:creationId xmlns:a16="http://schemas.microsoft.com/office/drawing/2014/main" id="{3B1C521D-80DC-4FA3-A6B7-E13739CE55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28" y="2006"/>
              <a:ext cx="946" cy="234"/>
            </a:xfrm>
            <a:prstGeom prst="ellipse">
              <a:avLst/>
            </a:prstGeom>
            <a:gradFill rotWithShape="1">
              <a:gsLst>
                <a:gs pos="0">
                  <a:srgbClr val="894A39"/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66" name="Oval 8">
              <a:extLst>
                <a:ext uri="{FF2B5EF4-FFF2-40B4-BE49-F238E27FC236}">
                  <a16:creationId xmlns:a16="http://schemas.microsoft.com/office/drawing/2014/main" id="{9E623F39-5A9C-4B32-A012-EEF246B787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78" y="2011"/>
              <a:ext cx="852" cy="23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33867" name="Group 9">
              <a:extLst>
                <a:ext uri="{FF2B5EF4-FFF2-40B4-BE49-F238E27FC236}">
                  <a16:creationId xmlns:a16="http://schemas.microsoft.com/office/drawing/2014/main" id="{316726CE-A2FA-476D-BCE0-CD2F36A45C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33868" name="Oval 10">
                <a:extLst>
                  <a:ext uri="{FF2B5EF4-FFF2-40B4-BE49-F238E27FC236}">
                    <a16:creationId xmlns:a16="http://schemas.microsoft.com/office/drawing/2014/main" id="{70F891EF-3AC2-4A2F-BA1D-0BA9469AED8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69" name="Oval 11">
                <a:extLst>
                  <a:ext uri="{FF2B5EF4-FFF2-40B4-BE49-F238E27FC236}">
                    <a16:creationId xmlns:a16="http://schemas.microsoft.com/office/drawing/2014/main" id="{8A3F6E63-9582-4000-ABF9-4932D3656C9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0" name="Oval 12">
                <a:extLst>
                  <a:ext uri="{FF2B5EF4-FFF2-40B4-BE49-F238E27FC236}">
                    <a16:creationId xmlns:a16="http://schemas.microsoft.com/office/drawing/2014/main" id="{854B42AA-D67F-4800-A8C3-F9B5F4A366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1" name="Oval 13">
                <a:extLst>
                  <a:ext uri="{FF2B5EF4-FFF2-40B4-BE49-F238E27FC236}">
                    <a16:creationId xmlns:a16="http://schemas.microsoft.com/office/drawing/2014/main" id="{19ECB835-7D13-43E3-9C03-6E228EFEA63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3797" name="Group 14">
            <a:extLst>
              <a:ext uri="{FF2B5EF4-FFF2-40B4-BE49-F238E27FC236}">
                <a16:creationId xmlns:a16="http://schemas.microsoft.com/office/drawing/2014/main" id="{DBE27619-5943-40E7-86A7-9EAD810F6AAC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1981201"/>
            <a:ext cx="3581400" cy="3571875"/>
            <a:chOff x="1680" y="726"/>
            <a:chExt cx="2256" cy="2250"/>
          </a:xfrm>
        </p:grpSpPr>
        <p:sp>
          <p:nvSpPr>
            <p:cNvPr id="33857" name="AutoShape 15">
              <a:extLst>
                <a:ext uri="{FF2B5EF4-FFF2-40B4-BE49-F238E27FC236}">
                  <a16:creationId xmlns:a16="http://schemas.microsoft.com/office/drawing/2014/main" id="{75255072-6546-4971-A825-871A7228F7B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3552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58" name="AutoShape 16">
              <a:extLst>
                <a:ext uri="{FF2B5EF4-FFF2-40B4-BE49-F238E27FC236}">
                  <a16:creationId xmlns:a16="http://schemas.microsoft.com/office/drawing/2014/main" id="{987E4A03-A517-4144-95D7-8F6EAD6D7AC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3685140">
              <a:off x="2112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59" name="AutoShape 17">
              <a:extLst>
                <a:ext uri="{FF2B5EF4-FFF2-40B4-BE49-F238E27FC236}">
                  <a16:creationId xmlns:a16="http://schemas.microsoft.com/office/drawing/2014/main" id="{BD8D4726-5396-4A02-9AE2-48598449C1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80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60" name="AutoShape 18">
              <a:extLst>
                <a:ext uri="{FF2B5EF4-FFF2-40B4-BE49-F238E27FC236}">
                  <a16:creationId xmlns:a16="http://schemas.microsoft.com/office/drawing/2014/main" id="{7D0983C8-6B2D-4997-BE42-88261ACC006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7784550">
              <a:off x="3120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61" name="AutoShape 18">
              <a:extLst>
                <a:ext uri="{FF2B5EF4-FFF2-40B4-BE49-F238E27FC236}">
                  <a16:creationId xmlns:a16="http://schemas.microsoft.com/office/drawing/2014/main" id="{833C33BD-A33C-4FA0-A8AD-6674BF5DC2E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V="1">
              <a:off x="2643" y="784"/>
              <a:ext cx="459" cy="343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33798" name="Text Box 19">
            <a:extLst>
              <a:ext uri="{FF2B5EF4-FFF2-40B4-BE49-F238E27FC236}">
                <a16:creationId xmlns:a16="http://schemas.microsoft.com/office/drawing/2014/main" id="{54615384-3D84-4116-9EE5-0BDCD246ABA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19600" y="3304015"/>
            <a:ext cx="2528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dirty="0" err="1">
                <a:solidFill>
                  <a:srgbClr val="000000"/>
                </a:solidFill>
              </a:rPr>
              <a:t>Memperhatikan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5P</a:t>
            </a:r>
          </a:p>
        </p:txBody>
      </p:sp>
      <p:grpSp>
        <p:nvGrpSpPr>
          <p:cNvPr id="33799" name="Group 20">
            <a:extLst>
              <a:ext uri="{FF2B5EF4-FFF2-40B4-BE49-F238E27FC236}">
                <a16:creationId xmlns:a16="http://schemas.microsoft.com/office/drawing/2014/main" id="{325E2404-E8DC-4DE1-8F99-D86614849781}"/>
              </a:ext>
            </a:extLst>
          </p:cNvPr>
          <p:cNvGrpSpPr>
            <a:grpSpLocks/>
          </p:cNvGrpSpPr>
          <p:nvPr/>
        </p:nvGrpSpPr>
        <p:grpSpPr bwMode="auto">
          <a:xfrm>
            <a:off x="7391401" y="3298824"/>
            <a:ext cx="1539273" cy="1092200"/>
            <a:chOff x="2789" y="1735"/>
            <a:chExt cx="847" cy="688"/>
          </a:xfrm>
        </p:grpSpPr>
        <p:sp>
          <p:nvSpPr>
            <p:cNvPr id="33847" name="Oval 21">
              <a:extLst>
                <a:ext uri="{FF2B5EF4-FFF2-40B4-BE49-F238E27FC236}">
                  <a16:creationId xmlns:a16="http://schemas.microsoft.com/office/drawing/2014/main" id="{B0B0103E-0F8A-46D7-8FA4-6B2CE148F5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8" name="Oval 22">
              <a:extLst>
                <a:ext uri="{FF2B5EF4-FFF2-40B4-BE49-F238E27FC236}">
                  <a16:creationId xmlns:a16="http://schemas.microsoft.com/office/drawing/2014/main" id="{38031114-EFA5-47BB-87BF-4DAA0569D4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9" name="Oval 23">
              <a:extLst>
                <a:ext uri="{FF2B5EF4-FFF2-40B4-BE49-F238E27FC236}">
                  <a16:creationId xmlns:a16="http://schemas.microsoft.com/office/drawing/2014/main" id="{25EAEED1-BD53-4105-8018-65B003D348F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50" name="Oval 24">
              <a:extLst>
                <a:ext uri="{FF2B5EF4-FFF2-40B4-BE49-F238E27FC236}">
                  <a16:creationId xmlns:a16="http://schemas.microsoft.com/office/drawing/2014/main" id="{74790D0C-7099-4E7A-B4D2-7CCB0EF149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51" name="Oval 25">
              <a:extLst>
                <a:ext uri="{FF2B5EF4-FFF2-40B4-BE49-F238E27FC236}">
                  <a16:creationId xmlns:a16="http://schemas.microsoft.com/office/drawing/2014/main" id="{59E707E7-4A36-4C6E-AA68-7C04645118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33852" name="Group 26">
              <a:extLst>
                <a:ext uri="{FF2B5EF4-FFF2-40B4-BE49-F238E27FC236}">
                  <a16:creationId xmlns:a16="http://schemas.microsoft.com/office/drawing/2014/main" id="{5EB9B439-806F-4C66-8654-52B1085CBD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33853" name="Oval 27">
                <a:extLst>
                  <a:ext uri="{FF2B5EF4-FFF2-40B4-BE49-F238E27FC236}">
                    <a16:creationId xmlns:a16="http://schemas.microsoft.com/office/drawing/2014/main" id="{D8CD8B40-1CD1-4E1D-AB59-9C92CF7E201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4" name="Oval 28">
                <a:extLst>
                  <a:ext uri="{FF2B5EF4-FFF2-40B4-BE49-F238E27FC236}">
                    <a16:creationId xmlns:a16="http://schemas.microsoft.com/office/drawing/2014/main" id="{B0245E0F-9C4F-477C-8414-7483F2ED533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5" name="Oval 29">
                <a:extLst>
                  <a:ext uri="{FF2B5EF4-FFF2-40B4-BE49-F238E27FC236}">
                    <a16:creationId xmlns:a16="http://schemas.microsoft.com/office/drawing/2014/main" id="{23360DA1-578B-4C1E-9B8B-92DE872FBF6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6" name="Oval 30">
                <a:extLst>
                  <a:ext uri="{FF2B5EF4-FFF2-40B4-BE49-F238E27FC236}">
                    <a16:creationId xmlns:a16="http://schemas.microsoft.com/office/drawing/2014/main" id="{CC99E827-8A8C-493E-BE47-E4A88AF9B48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3800" name="Text Box 31">
            <a:extLst>
              <a:ext uri="{FF2B5EF4-FFF2-40B4-BE49-F238E27FC236}">
                <a16:creationId xmlns:a16="http://schemas.microsoft.com/office/drawing/2014/main" id="{0B21FE11-D7EA-40AE-8FBD-9280F21A70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548564" y="3587660"/>
            <a:ext cx="13821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Programs</a:t>
            </a:r>
          </a:p>
        </p:txBody>
      </p:sp>
      <p:grpSp>
        <p:nvGrpSpPr>
          <p:cNvPr id="33801" name="Group 32">
            <a:extLst>
              <a:ext uri="{FF2B5EF4-FFF2-40B4-BE49-F238E27FC236}">
                <a16:creationId xmlns:a16="http://schemas.microsoft.com/office/drawing/2014/main" id="{94A10B24-D444-42E6-B9F4-CFBDDB68A259}"/>
              </a:ext>
            </a:extLst>
          </p:cNvPr>
          <p:cNvGrpSpPr>
            <a:grpSpLocks/>
          </p:cNvGrpSpPr>
          <p:nvPr/>
        </p:nvGrpSpPr>
        <p:grpSpPr bwMode="auto">
          <a:xfrm>
            <a:off x="6453582" y="5420934"/>
            <a:ext cx="1754119" cy="1165225"/>
            <a:chOff x="864" y="1776"/>
            <a:chExt cx="851" cy="734"/>
          </a:xfrm>
        </p:grpSpPr>
        <p:sp>
          <p:nvSpPr>
            <p:cNvPr id="33837" name="Oval 33">
              <a:extLst>
                <a:ext uri="{FF2B5EF4-FFF2-40B4-BE49-F238E27FC236}">
                  <a16:creationId xmlns:a16="http://schemas.microsoft.com/office/drawing/2014/main" id="{F0E2A422-5229-433B-A812-FDC88884FB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8" name="Oval 34">
              <a:extLst>
                <a:ext uri="{FF2B5EF4-FFF2-40B4-BE49-F238E27FC236}">
                  <a16:creationId xmlns:a16="http://schemas.microsoft.com/office/drawing/2014/main" id="{AF345E55-5BA2-4432-AF68-03A9B89653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9" name="Oval 35">
              <a:extLst>
                <a:ext uri="{FF2B5EF4-FFF2-40B4-BE49-F238E27FC236}">
                  <a16:creationId xmlns:a16="http://schemas.microsoft.com/office/drawing/2014/main" id="{0DBC9375-9223-4F63-AD6D-AEFE505886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3" y="1996"/>
              <a:ext cx="792" cy="327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0" name="Oval 36">
              <a:extLst>
                <a:ext uri="{FF2B5EF4-FFF2-40B4-BE49-F238E27FC236}">
                  <a16:creationId xmlns:a16="http://schemas.microsoft.com/office/drawing/2014/main" id="{4AAF4CC2-C08D-4C2C-9068-569F8622E6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982"/>
              <a:ext cx="791" cy="327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1" name="Oval 37">
              <a:extLst>
                <a:ext uri="{FF2B5EF4-FFF2-40B4-BE49-F238E27FC236}">
                  <a16:creationId xmlns:a16="http://schemas.microsoft.com/office/drawing/2014/main" id="{E92F54EE-892A-401F-A473-76683DFDBD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6" y="1996"/>
              <a:ext cx="712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2" name="Oval 38">
              <a:extLst>
                <a:ext uri="{FF2B5EF4-FFF2-40B4-BE49-F238E27FC236}">
                  <a16:creationId xmlns:a16="http://schemas.microsoft.com/office/drawing/2014/main" id="{1FDBACC4-C82D-4BC6-B1AD-9B20DB28FE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3" name="Oval 39">
              <a:extLst>
                <a:ext uri="{FF2B5EF4-FFF2-40B4-BE49-F238E27FC236}">
                  <a16:creationId xmlns:a16="http://schemas.microsoft.com/office/drawing/2014/main" id="{3A443365-EEFA-49EF-AE00-8D5BB5863CE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4" name="Oval 40">
              <a:extLst>
                <a:ext uri="{FF2B5EF4-FFF2-40B4-BE49-F238E27FC236}">
                  <a16:creationId xmlns:a16="http://schemas.microsoft.com/office/drawing/2014/main" id="{6E3101E1-6B60-4DE9-91A9-01A47D0CE9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5" name="Oval 41">
              <a:extLst>
                <a:ext uri="{FF2B5EF4-FFF2-40B4-BE49-F238E27FC236}">
                  <a16:creationId xmlns:a16="http://schemas.microsoft.com/office/drawing/2014/main" id="{85039447-603F-4DCA-8082-19D55B2E36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46" name="Text Box 42">
              <a:extLst>
                <a:ext uri="{FF2B5EF4-FFF2-40B4-BE49-F238E27FC236}">
                  <a16:creationId xmlns:a16="http://schemas.microsoft.com/office/drawing/2014/main" id="{8E75C543-9C5C-4CFC-B6E1-E241CCBE6BA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12" y="2054"/>
              <a:ext cx="62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000" b="1" dirty="0">
                  <a:solidFill>
                    <a:srgbClr val="000000"/>
                  </a:solidFill>
                </a:rPr>
                <a:t>Places</a:t>
              </a:r>
            </a:p>
          </p:txBody>
        </p:sp>
      </p:grpSp>
      <p:grpSp>
        <p:nvGrpSpPr>
          <p:cNvPr id="33802" name="Group 43">
            <a:extLst>
              <a:ext uri="{FF2B5EF4-FFF2-40B4-BE49-F238E27FC236}">
                <a16:creationId xmlns:a16="http://schemas.microsoft.com/office/drawing/2014/main" id="{57B05D6B-41A0-4FBA-A6D6-786B49D519C8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309836"/>
            <a:ext cx="1352259" cy="1154491"/>
            <a:chOff x="884" y="2628"/>
            <a:chExt cx="806" cy="653"/>
          </a:xfrm>
        </p:grpSpPr>
        <p:sp>
          <p:nvSpPr>
            <p:cNvPr id="33828" name="Oval 44">
              <a:extLst>
                <a:ext uri="{FF2B5EF4-FFF2-40B4-BE49-F238E27FC236}">
                  <a16:creationId xmlns:a16="http://schemas.microsoft.com/office/drawing/2014/main" id="{F21185A2-3D24-4FA2-8094-E37C37C9570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29" name="Oval 45">
              <a:extLst>
                <a:ext uri="{FF2B5EF4-FFF2-40B4-BE49-F238E27FC236}">
                  <a16:creationId xmlns:a16="http://schemas.microsoft.com/office/drawing/2014/main" id="{E0762E95-DC12-46D8-BD8A-27C85073D7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0" name="Oval 46">
              <a:extLst>
                <a:ext uri="{FF2B5EF4-FFF2-40B4-BE49-F238E27FC236}">
                  <a16:creationId xmlns:a16="http://schemas.microsoft.com/office/drawing/2014/main" id="{E1C2B40E-FD50-48FA-9B12-D67181E001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0" y="2807"/>
              <a:ext cx="750" cy="294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1" name="Oval 47">
              <a:extLst>
                <a:ext uri="{FF2B5EF4-FFF2-40B4-BE49-F238E27FC236}">
                  <a16:creationId xmlns:a16="http://schemas.microsoft.com/office/drawing/2014/main" id="{DF067950-5596-4EC9-8DFC-0B88E525A2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1" y="2807"/>
              <a:ext cx="749" cy="294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2" name="Oval 48">
              <a:extLst>
                <a:ext uri="{FF2B5EF4-FFF2-40B4-BE49-F238E27FC236}">
                  <a16:creationId xmlns:a16="http://schemas.microsoft.com/office/drawing/2014/main" id="{80960984-C344-44D2-9EA1-2D30BC101F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1" y="2807"/>
              <a:ext cx="674" cy="2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3" name="Oval 49">
              <a:extLst>
                <a:ext uri="{FF2B5EF4-FFF2-40B4-BE49-F238E27FC236}">
                  <a16:creationId xmlns:a16="http://schemas.microsoft.com/office/drawing/2014/main" id="{D1BD79B1-797E-44B2-B144-269E0AA6D9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4" name="Oval 50">
              <a:extLst>
                <a:ext uri="{FF2B5EF4-FFF2-40B4-BE49-F238E27FC236}">
                  <a16:creationId xmlns:a16="http://schemas.microsoft.com/office/drawing/2014/main" id="{70A3D5C8-C8D8-46D5-912D-0F5F58FCA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5" name="Oval 51">
              <a:extLst>
                <a:ext uri="{FF2B5EF4-FFF2-40B4-BE49-F238E27FC236}">
                  <a16:creationId xmlns:a16="http://schemas.microsoft.com/office/drawing/2014/main" id="{1F3B7D87-ACAD-4C5D-9F86-2E5D60C849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36" name="Oval 52">
              <a:extLst>
                <a:ext uri="{FF2B5EF4-FFF2-40B4-BE49-F238E27FC236}">
                  <a16:creationId xmlns:a16="http://schemas.microsoft.com/office/drawing/2014/main" id="{7D5ABEF7-49F0-4458-BCC2-957356ABB4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33803" name="Text Box 53">
            <a:extLst>
              <a:ext uri="{FF2B5EF4-FFF2-40B4-BE49-F238E27FC236}">
                <a16:creationId xmlns:a16="http://schemas.microsoft.com/office/drawing/2014/main" id="{08A55731-C6F9-4BE3-B117-5793473BDC6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40756" y="3660976"/>
            <a:ext cx="10262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People</a:t>
            </a:r>
          </a:p>
        </p:txBody>
      </p:sp>
      <p:grpSp>
        <p:nvGrpSpPr>
          <p:cNvPr id="33804" name="Group 54">
            <a:extLst>
              <a:ext uri="{FF2B5EF4-FFF2-40B4-BE49-F238E27FC236}">
                <a16:creationId xmlns:a16="http://schemas.microsoft.com/office/drawing/2014/main" id="{3F5E5C55-B1C6-474A-835F-C83268A46A7D}"/>
              </a:ext>
            </a:extLst>
          </p:cNvPr>
          <p:cNvGrpSpPr>
            <a:grpSpLocks/>
          </p:cNvGrpSpPr>
          <p:nvPr/>
        </p:nvGrpSpPr>
        <p:grpSpPr bwMode="auto">
          <a:xfrm>
            <a:off x="3581399" y="5599115"/>
            <a:ext cx="1771186" cy="1092200"/>
            <a:chOff x="1685" y="3239"/>
            <a:chExt cx="934" cy="688"/>
          </a:xfrm>
        </p:grpSpPr>
        <p:grpSp>
          <p:nvGrpSpPr>
            <p:cNvPr id="33816" name="Group 55">
              <a:extLst>
                <a:ext uri="{FF2B5EF4-FFF2-40B4-BE49-F238E27FC236}">
                  <a16:creationId xmlns:a16="http://schemas.microsoft.com/office/drawing/2014/main" id="{AAC68783-A738-4B12-9524-8765FC717B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5" y="3239"/>
              <a:ext cx="844" cy="688"/>
              <a:chOff x="2832" y="1842"/>
              <a:chExt cx="844" cy="688"/>
            </a:xfrm>
          </p:grpSpPr>
          <p:sp>
            <p:nvSpPr>
              <p:cNvPr id="33818" name="Oval 56">
                <a:extLst>
                  <a:ext uri="{FF2B5EF4-FFF2-40B4-BE49-F238E27FC236}">
                    <a16:creationId xmlns:a16="http://schemas.microsoft.com/office/drawing/2014/main" id="{1F59387D-7DB1-4DF9-A162-C417DBAFDA2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32" y="201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3965E1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19" name="Oval 57">
                <a:extLst>
                  <a:ext uri="{FF2B5EF4-FFF2-40B4-BE49-F238E27FC236}">
                    <a16:creationId xmlns:a16="http://schemas.microsoft.com/office/drawing/2014/main" id="{6D707A70-55EE-429A-9E2B-4016E262645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32" y="201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0" name="Oval 58">
                <a:extLst>
                  <a:ext uri="{FF2B5EF4-FFF2-40B4-BE49-F238E27FC236}">
                    <a16:creationId xmlns:a16="http://schemas.microsoft.com/office/drawing/2014/main" id="{F6953653-0918-48BF-9731-DE80B08872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89" y="2018"/>
                <a:ext cx="787" cy="327"/>
              </a:xfrm>
              <a:prstGeom prst="ellipse">
                <a:avLst/>
              </a:prstGeom>
              <a:gradFill rotWithShape="1">
                <a:gsLst>
                  <a:gs pos="0">
                    <a:srgbClr val="1F377A"/>
                  </a:gs>
                  <a:gs pos="50000">
                    <a:srgbClr val="3965E1"/>
                  </a:gs>
                  <a:gs pos="100000">
                    <a:srgbClr val="1F377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1" name="Oval 59">
                <a:extLst>
                  <a:ext uri="{FF2B5EF4-FFF2-40B4-BE49-F238E27FC236}">
                    <a16:creationId xmlns:a16="http://schemas.microsoft.com/office/drawing/2014/main" id="{A0D33A21-1FFD-4D39-B509-7CDE32060E2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89" y="2024"/>
                <a:ext cx="787" cy="327"/>
              </a:xfrm>
              <a:prstGeom prst="ellipse">
                <a:avLst/>
              </a:prstGeom>
              <a:gradFill rotWithShape="1">
                <a:gsLst>
                  <a:gs pos="0">
                    <a:srgbClr val="264396"/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2" name="Oval 60">
                <a:extLst>
                  <a:ext uri="{FF2B5EF4-FFF2-40B4-BE49-F238E27FC236}">
                    <a16:creationId xmlns:a16="http://schemas.microsoft.com/office/drawing/2014/main" id="{C1043488-EE4E-446D-AFB4-230BBF5C160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928" y="2024"/>
                <a:ext cx="709" cy="327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03060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3823" name="Group 61">
                <a:extLst>
                  <a:ext uri="{FF2B5EF4-FFF2-40B4-BE49-F238E27FC236}">
                    <a16:creationId xmlns:a16="http://schemas.microsoft.com/office/drawing/2014/main" id="{C4A8A6DD-7EDB-42A5-9B9C-D7BA627A44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33824" name="Oval 62">
                  <a:extLst>
                    <a:ext uri="{FF2B5EF4-FFF2-40B4-BE49-F238E27FC236}">
                      <a16:creationId xmlns:a16="http://schemas.microsoft.com/office/drawing/2014/main" id="{0FCD476F-D57F-468D-AB6A-59468C9E5D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None/>
                  </a:pPr>
                  <a:endParaRPr lang="id-ID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25" name="Oval 63">
                  <a:extLst>
                    <a:ext uri="{FF2B5EF4-FFF2-40B4-BE49-F238E27FC236}">
                      <a16:creationId xmlns:a16="http://schemas.microsoft.com/office/drawing/2014/main" id="{7EBAE042-4D93-48C1-BD2B-4C3CCBA3D7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None/>
                  </a:pPr>
                  <a:endParaRPr lang="id-ID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26" name="Oval 64">
                  <a:extLst>
                    <a:ext uri="{FF2B5EF4-FFF2-40B4-BE49-F238E27FC236}">
                      <a16:creationId xmlns:a16="http://schemas.microsoft.com/office/drawing/2014/main" id="{680AC43E-36FD-4D90-802E-0145E5FE30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None/>
                  </a:pPr>
                  <a:endParaRPr lang="id-ID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27" name="Oval 65">
                  <a:extLst>
                    <a:ext uri="{FF2B5EF4-FFF2-40B4-BE49-F238E27FC236}">
                      <a16:creationId xmlns:a16="http://schemas.microsoft.com/office/drawing/2014/main" id="{FA5D5E6B-EC6D-4452-A617-6C78D3E1C0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None/>
                  </a:pPr>
                  <a:endParaRPr lang="id-ID" altLang="en-US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3817" name="Text Box 66">
              <a:extLst>
                <a:ext uri="{FF2B5EF4-FFF2-40B4-BE49-F238E27FC236}">
                  <a16:creationId xmlns:a16="http://schemas.microsoft.com/office/drawing/2014/main" id="{866A52C3-66F6-42D7-9DC0-064B5CD7478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94" y="3428"/>
              <a:ext cx="92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000" b="1" dirty="0">
                  <a:solidFill>
                    <a:srgbClr val="000000"/>
                  </a:solidFill>
                </a:rPr>
                <a:t>Processes</a:t>
              </a:r>
            </a:p>
          </p:txBody>
        </p:sp>
      </p:grpSp>
      <p:grpSp>
        <p:nvGrpSpPr>
          <p:cNvPr id="33805" name="Group 20">
            <a:extLst>
              <a:ext uri="{FF2B5EF4-FFF2-40B4-BE49-F238E27FC236}">
                <a16:creationId xmlns:a16="http://schemas.microsoft.com/office/drawing/2014/main" id="{136F0333-442E-495F-AAD6-52E0EF3473D1}"/>
              </a:ext>
            </a:extLst>
          </p:cNvPr>
          <p:cNvGrpSpPr>
            <a:grpSpLocks/>
          </p:cNvGrpSpPr>
          <p:nvPr/>
        </p:nvGrpSpPr>
        <p:grpSpPr bwMode="auto">
          <a:xfrm>
            <a:off x="4973638" y="693738"/>
            <a:ext cx="1344612" cy="1092200"/>
            <a:chOff x="2789" y="1735"/>
            <a:chExt cx="847" cy="688"/>
          </a:xfrm>
        </p:grpSpPr>
        <p:sp>
          <p:nvSpPr>
            <p:cNvPr id="33806" name="Oval 21">
              <a:extLst>
                <a:ext uri="{FF2B5EF4-FFF2-40B4-BE49-F238E27FC236}">
                  <a16:creationId xmlns:a16="http://schemas.microsoft.com/office/drawing/2014/main" id="{390FF57B-D336-4620-96DA-9DE931886E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07" name="Oval 22">
              <a:extLst>
                <a:ext uri="{FF2B5EF4-FFF2-40B4-BE49-F238E27FC236}">
                  <a16:creationId xmlns:a16="http://schemas.microsoft.com/office/drawing/2014/main" id="{887101B6-25BA-4F80-AB43-B0B782059F5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08" name="Oval 23">
              <a:extLst>
                <a:ext uri="{FF2B5EF4-FFF2-40B4-BE49-F238E27FC236}">
                  <a16:creationId xmlns:a16="http://schemas.microsoft.com/office/drawing/2014/main" id="{12320548-C2C4-4627-827B-322D95AD4DB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09" name="Oval 24">
              <a:extLst>
                <a:ext uri="{FF2B5EF4-FFF2-40B4-BE49-F238E27FC236}">
                  <a16:creationId xmlns:a16="http://schemas.microsoft.com/office/drawing/2014/main" id="{5E1C6331-2C70-4C3E-817E-6B18C3DC84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810" name="Oval 25">
              <a:extLst>
                <a:ext uri="{FF2B5EF4-FFF2-40B4-BE49-F238E27FC236}">
                  <a16:creationId xmlns:a16="http://schemas.microsoft.com/office/drawing/2014/main" id="{83B9DAD8-6439-492D-AC5A-DF8248416B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33811" name="Group 26">
              <a:extLst>
                <a:ext uri="{FF2B5EF4-FFF2-40B4-BE49-F238E27FC236}">
                  <a16:creationId xmlns:a16="http://schemas.microsoft.com/office/drawing/2014/main" id="{E06C386E-56C2-4469-9699-EF8BB1E93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6" y="1735"/>
              <a:ext cx="689" cy="688"/>
              <a:chOff x="4162" y="1706"/>
              <a:chExt cx="1256" cy="1252"/>
            </a:xfrm>
          </p:grpSpPr>
          <p:sp>
            <p:nvSpPr>
              <p:cNvPr id="33812" name="Oval 27">
                <a:extLst>
                  <a:ext uri="{FF2B5EF4-FFF2-40B4-BE49-F238E27FC236}">
                    <a16:creationId xmlns:a16="http://schemas.microsoft.com/office/drawing/2014/main" id="{A8AD831F-148D-48BB-A147-599C3399C14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13" name="Oval 28">
                <a:extLst>
                  <a:ext uri="{FF2B5EF4-FFF2-40B4-BE49-F238E27FC236}">
                    <a16:creationId xmlns:a16="http://schemas.microsoft.com/office/drawing/2014/main" id="{29FEB1A8-183F-407F-B8F0-38450816A68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14" name="Oval 29">
                <a:extLst>
                  <a:ext uri="{FF2B5EF4-FFF2-40B4-BE49-F238E27FC236}">
                    <a16:creationId xmlns:a16="http://schemas.microsoft.com/office/drawing/2014/main" id="{9B29D3E3-ADAF-4160-BFAE-2E92285C510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id-ID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15" name="Oval 30">
                <a:extLst>
                  <a:ext uri="{FF2B5EF4-FFF2-40B4-BE49-F238E27FC236}">
                    <a16:creationId xmlns:a16="http://schemas.microsoft.com/office/drawing/2014/main" id="{B8FC06B7-9ED2-43D9-95B1-9C9AA282F5D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>
                <a:off x="4110" y="1832"/>
                <a:ext cx="1031" cy="92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r>
                  <a:rPr lang="en-US" altLang="en-US" sz="1800" dirty="0">
                    <a:solidFill>
                      <a:srgbClr val="000000"/>
                    </a:solidFill>
                  </a:rPr>
                  <a:t>Policies</a:t>
                </a:r>
                <a:endParaRPr lang="id-ID" altLang="en-US" sz="1800" dirty="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551122-E1B1-4BB2-9F94-9EC18FC32E34}"/>
              </a:ext>
            </a:extLst>
          </p:cNvPr>
          <p:cNvSpPr/>
          <p:nvPr/>
        </p:nvSpPr>
        <p:spPr>
          <a:xfrm>
            <a:off x="169126" y="0"/>
            <a:ext cx="11853747" cy="6675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tabLst>
                <a:tab pos="990600" algn="l"/>
              </a:tabLst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Kekuatan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invitational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 </a:t>
            </a:r>
          </a:p>
          <a:p>
            <a:pPr marL="342900" lvl="0" indent="-342900" algn="just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Both"/>
              <a:tabLst>
                <a:tab pos="990600" algn="l"/>
              </a:tabLst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diundang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merasa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dihargai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Both"/>
              <a:tabLst>
                <a:tab pos="990600" algn="l"/>
              </a:tabLst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keputusan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diambil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patisipatif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Both"/>
              <a:tabLst>
                <a:tab pos="990600" algn="l"/>
              </a:tabLst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memberdayakan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potensional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dan</a:t>
            </a:r>
          </a:p>
          <a:p>
            <a:pPr marL="342900" lvl="0" indent="-342900" algn="just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Both"/>
              <a:tabLst>
                <a:tab pos="990600" algn="l"/>
              </a:tabLst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mengundang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profesional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saja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926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D030C4-69AE-4EBB-8C25-1539B623A6AE}"/>
              </a:ext>
            </a:extLst>
          </p:cNvPr>
          <p:cNvSpPr/>
          <p:nvPr/>
        </p:nvSpPr>
        <p:spPr>
          <a:xfrm>
            <a:off x="327101" y="134746"/>
            <a:ext cx="11493191" cy="7679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20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Kelemahan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invitational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  <a:tabLst>
                <a:tab pos="990600" algn="l"/>
              </a:tabLst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diundang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merasa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dihargai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  <a:tabLst>
                <a:tab pos="990600" algn="l"/>
              </a:tabLst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keputusan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bersama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partisipatif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lama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memboroskan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waktu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  <a:tabLst>
                <a:tab pos="990600" algn="l"/>
              </a:tabLst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menambah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frustasi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profesional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dan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  <a:tabLst>
                <a:tab pos="990600" algn="l"/>
              </a:tabLst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menimbulkan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perpecahan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grup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kepala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di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luar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grup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kepala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28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D77FFC-5B33-4FE4-83A5-B12F4137587E}"/>
              </a:ext>
            </a:extLst>
          </p:cNvPr>
          <p:cNvSpPr txBox="1"/>
          <p:nvPr/>
        </p:nvSpPr>
        <p:spPr>
          <a:xfrm>
            <a:off x="692624" y="1951464"/>
            <a:ext cx="11091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KEPEMIMPINAN  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2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9BB949-859D-4EB3-924A-ADAB62C7E965}"/>
              </a:ext>
            </a:extLst>
          </p:cNvPr>
          <p:cNvSpPr/>
          <p:nvPr/>
        </p:nvSpPr>
        <p:spPr>
          <a:xfrm>
            <a:off x="104077" y="117308"/>
            <a:ext cx="1197269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sustainable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mempertahankan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keberlajutan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hal-hal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sudah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dicapai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optimal yang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sudah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ditingkatkan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lagi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masih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memberikan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manfaat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sekarang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pun yang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datang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1927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7F2B10-915C-4E4F-A1C7-E48DBE3D6E72}"/>
              </a:ext>
            </a:extLst>
          </p:cNvPr>
          <p:cNvSpPr/>
          <p:nvPr/>
        </p:nvSpPr>
        <p:spPr>
          <a:xfrm>
            <a:off x="226740" y="287699"/>
            <a:ext cx="1171621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Inti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sustainable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kepala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bertahan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model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berlaku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sekarang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selama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masih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memberikan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manfaat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bagi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peserta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didiknya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8730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6F6B8A-44C6-4F48-86AE-4538D73551D4}"/>
              </a:ext>
            </a:extLst>
          </p:cNvPr>
          <p:cNvSpPr/>
          <p:nvPr/>
        </p:nvSpPr>
        <p:spPr>
          <a:xfrm>
            <a:off x="111512" y="48016"/>
            <a:ext cx="11965259" cy="6855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 algn="just">
              <a:lnSpc>
                <a:spcPct val="200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Tujuh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prinsip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sustainable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mempertahankan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paling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akhir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terbaru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mempertahankan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menyebar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luas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masih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mempertahankan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benar-benar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masih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diterima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oleh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luas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mempertahankan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menggunakan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banyak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akal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mempertahankan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menghargai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keberagaman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mempertahankan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aktif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dan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mempertahankan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masih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masa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lampau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sekarang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yad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362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4736FC-7D46-4CD8-9374-DCC14F9461B3}"/>
              </a:ext>
            </a:extLst>
          </p:cNvPr>
          <p:cNvSpPr/>
          <p:nvPr/>
        </p:nvSpPr>
        <p:spPr>
          <a:xfrm>
            <a:off x="193288" y="114625"/>
            <a:ext cx="1187233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algn="just">
              <a:lnSpc>
                <a:spcPct val="200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Empat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bentuk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dihindari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mempengaruhi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sustainable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pemborosan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sumber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daya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penurunan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kinerja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penskorsingan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contoh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hukuman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mendidik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peserta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didik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dan</a:t>
            </a:r>
          </a:p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(4)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penggurangan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129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D3ED5-4824-47FF-8A3F-2A059DCA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8872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id-ID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okus kepemimpinan distributed adalah pada cara mendukung pemimpin dan kondisi sekolah dan interaksi dengan warga dan stakeholders sekolah untuk kesuksesan daripada struktur dan program  sekolah. Hati kepemimpinan distributed </a:t>
            </a:r>
            <a:r>
              <a:rPr lang="id-ID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adalah pelaksanaan perspektif sistimik di mana tindakan individu hanya dipandang sebagai hubungan yang membentuk tindakan kolektif (Bennett et al., 2003).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06229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D77FFC-5B33-4FE4-83A5-B12F4137587E}"/>
              </a:ext>
            </a:extLst>
          </p:cNvPr>
          <p:cNvSpPr txBox="1"/>
          <p:nvPr/>
        </p:nvSpPr>
        <p:spPr>
          <a:xfrm>
            <a:off x="0" y="195146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KEPEMIMPINAN  KONSTRUKTIVISME</a:t>
            </a:r>
          </a:p>
        </p:txBody>
      </p:sp>
    </p:spTree>
    <p:extLst>
      <p:ext uri="{BB962C8B-B14F-4D97-AF65-F5344CB8AC3E}">
        <p14:creationId xmlns:p14="http://schemas.microsoft.com/office/powerpoint/2010/main" val="54659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6B500-2251-43E4-B78A-8860D12A0175}"/>
              </a:ext>
            </a:extLst>
          </p:cNvPr>
          <p:cNvSpPr/>
          <p:nvPr/>
        </p:nvSpPr>
        <p:spPr>
          <a:xfrm>
            <a:off x="282498" y="139611"/>
            <a:ext cx="117831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konstruktisme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berasal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filosof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Kant (1724-1804).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Menurut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Kant,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diperoleh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pengalaman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kepala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selama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memimpin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dibentuk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dipikirkan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dialami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kepala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5324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77B37D-8D14-48A4-978B-CE04F5A7ABFF}"/>
              </a:ext>
            </a:extLst>
          </p:cNvPr>
          <p:cNvSpPr/>
          <p:nvPr/>
        </p:nvSpPr>
        <p:spPr>
          <a:xfrm>
            <a:off x="81774" y="0"/>
            <a:ext cx="11983845" cy="736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457200" algn="just">
              <a:lnSpc>
                <a:spcPct val="20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Prinsip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konstruktivisme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aktif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pasif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bersifat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sosial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alamiah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sangat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diharapkan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terjadi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berbagi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ide,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praktik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penemuan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cocok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menghadapi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tantangan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bagi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peserta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didik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guru dan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kepala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pembelajar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mereka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diberi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peluang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menerima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pengetahuan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baru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memberi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makna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menurut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mereka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sendiri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berdasarkan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hasil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belajar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mereka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refleksi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meta-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cognisi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memberikan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kontribusi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positif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mengkonstruk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pengetahuan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perasaan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dan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baru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tergantung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pengalaman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utama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keyakinan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743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F30835-2B16-481F-8010-06CCFAF79191}"/>
              </a:ext>
            </a:extLst>
          </p:cNvPr>
          <p:cNvSpPr/>
          <p:nvPr/>
        </p:nvSpPr>
        <p:spPr>
          <a:xfrm>
            <a:off x="472068" y="134746"/>
            <a:ext cx="11359375" cy="6657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-269875" algn="just">
              <a:lnSpc>
                <a:spcPct val="200000"/>
              </a:lnSpc>
              <a:spcAft>
                <a:spcPts val="0"/>
              </a:spcAft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Tipe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konstruktivisme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psikologikal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dan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sosial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lphaLcParenBoth"/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pendidikan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lphaLcParenBoth"/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3540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406AB4-AC8D-4784-9EBB-492CB379AE9F}"/>
              </a:ext>
            </a:extLst>
          </p:cNvPr>
          <p:cNvSpPr/>
          <p:nvPr/>
        </p:nvSpPr>
        <p:spPr>
          <a:xfrm>
            <a:off x="293649" y="213684"/>
            <a:ext cx="11783122" cy="6154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7710" algn="just">
              <a:lnSpc>
                <a:spcPct val="200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konstruktivisme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diperlukan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seni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Merasakan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kejujuran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kepercayaan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dasar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membangun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hubungan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Memfasilitasi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keterampilan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dibutuhkan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kerangka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tanya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jawab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tentang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belajar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mengajar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dasar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membentuk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makna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pemahaman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utuh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ahli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konstruktivme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pemahaman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mendalam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tentang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perubahan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transisi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sejak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mereka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jarang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memimikirkan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apa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mereka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pikirkan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pemahaman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secukupnya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tentang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konteks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ingatan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terus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menerus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digambarkan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memperkaya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membuat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makna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dan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Mengidentifikasi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personal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berani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mengambil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risiko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egois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merasa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sombong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112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693" y="-229955"/>
            <a:ext cx="12192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id-ID" i="1" dirty="0">
                <a:latin typeface="Times New Roman" panose="02020603050405020304" pitchFamily="18" charset="0"/>
                <a:ea typeface="Calibri" panose="020F0502020204030204" pitchFamily="34" charset="0"/>
              </a:rPr>
              <a:t>Kepemimpinan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distributed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gabungan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formal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informal</a:t>
            </a:r>
            <a:r>
              <a:rPr lang="id-ID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E13D73-C5AA-42C1-9F85-D245B8084859}"/>
              </a:ext>
            </a:extLst>
          </p:cNvPr>
          <p:cNvSpPr txBox="1">
            <a:spLocks/>
          </p:cNvSpPr>
          <p:nvPr/>
        </p:nvSpPr>
        <p:spPr>
          <a:xfrm>
            <a:off x="256478" y="2326694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9420A7-45C6-45AE-A6CE-D617151EA112}"/>
              </a:ext>
            </a:extLst>
          </p:cNvPr>
          <p:cNvSpPr txBox="1">
            <a:spLocks/>
          </p:cNvSpPr>
          <p:nvPr/>
        </p:nvSpPr>
        <p:spPr>
          <a:xfrm>
            <a:off x="189571" y="3352606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D984C8-F4DC-4E9E-93FB-F1ECC9DBE2B7}"/>
              </a:ext>
            </a:extLst>
          </p:cNvPr>
          <p:cNvSpPr txBox="1">
            <a:spLocks/>
          </p:cNvSpPr>
          <p:nvPr/>
        </p:nvSpPr>
        <p:spPr>
          <a:xfrm>
            <a:off x="542693" y="1988595"/>
            <a:ext cx="12192000" cy="27280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i="1" dirty="0">
                <a:latin typeface="Times New Roman" panose="02020603050405020304" pitchFamily="18" charset="0"/>
                <a:ea typeface="Calibri" panose="020F0502020204030204" pitchFamily="34" charset="0"/>
              </a:rPr>
              <a:t>Kepemimpinan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distributed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gabungan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vertikal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horisontal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</a:p>
          <a:p>
            <a:pPr algn="l"/>
            <a:r>
              <a:rPr lang="id-ID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ADD750-A492-4A3A-86AA-0F0E49D2772F}"/>
              </a:ext>
            </a:extLst>
          </p:cNvPr>
          <p:cNvSpPr txBox="1">
            <a:spLocks/>
          </p:cNvSpPr>
          <p:nvPr/>
        </p:nvSpPr>
        <p:spPr>
          <a:xfrm>
            <a:off x="407020" y="4129978"/>
            <a:ext cx="12192000" cy="27280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vertical =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dg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</a:p>
          <a:p>
            <a:pPr algn="l"/>
            <a:r>
              <a:rPr lang="id-ID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horizontal =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kolegial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53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CFFBDE2C-08E6-418D-BE1D-7D00C4FD0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13316" name="AutoShape 3">
            <a:extLst>
              <a:ext uri="{FF2B5EF4-FFF2-40B4-BE49-F238E27FC236}">
                <a16:creationId xmlns:a16="http://schemas.microsoft.com/office/drawing/2014/main" id="{1F412C60-5360-404B-A191-8CB9C9750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171825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id-ID" alt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E3F28E28-4AE5-4EA8-9580-9E2F8F880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0888" y="4018399"/>
            <a:ext cx="24104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dirty="0" err="1">
                <a:solidFill>
                  <a:srgbClr val="000000"/>
                </a:solidFill>
              </a:rPr>
              <a:t>Aktivitas</a:t>
            </a:r>
            <a:endParaRPr lang="en-US" altLang="en-US" sz="2400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dirty="0" err="1">
                <a:solidFill>
                  <a:srgbClr val="000000"/>
                </a:solidFill>
              </a:rPr>
              <a:t>Kepemimpinan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13318" name="AutoShape 5">
            <a:extLst>
              <a:ext uri="{FF2B5EF4-FFF2-40B4-BE49-F238E27FC236}">
                <a16:creationId xmlns:a16="http://schemas.microsoft.com/office/drawing/2014/main" id="{87C1BAEC-7044-430E-A040-05832FFF7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71825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id-ID" alt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3319" name="Text Box 6">
            <a:extLst>
              <a:ext uri="{FF2B5EF4-FFF2-40B4-BE49-F238E27FC236}">
                <a16:creationId xmlns:a16="http://schemas.microsoft.com/office/drawing/2014/main" id="{91169952-676D-4FE8-9BD4-8F6144A3C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013" y="3882150"/>
            <a:ext cx="25336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Proses </a:t>
            </a:r>
            <a:r>
              <a:rPr lang="en-US" altLang="en-US" sz="2400" b="1" dirty="0" err="1">
                <a:solidFill>
                  <a:srgbClr val="000000"/>
                </a:solidFill>
              </a:rPr>
              <a:t>kepemimpinan</a:t>
            </a:r>
            <a:r>
              <a:rPr lang="en-US" altLang="en-US" sz="1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1927" name="Freeform 7">
            <a:extLst>
              <a:ext uri="{FF2B5EF4-FFF2-40B4-BE49-F238E27FC236}">
                <a16:creationId xmlns:a16="http://schemas.microsoft.com/office/drawing/2014/main" id="{21CD8F72-2F80-41F1-B77A-078814AD08CF}"/>
              </a:ext>
            </a:extLst>
          </p:cNvPr>
          <p:cNvSpPr>
            <a:spLocks/>
          </p:cNvSpPr>
          <p:nvPr/>
        </p:nvSpPr>
        <p:spPr bwMode="gray">
          <a:xfrm>
            <a:off x="4746625" y="3074989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21" name="AutoShape 8">
            <a:extLst>
              <a:ext uri="{FF2B5EF4-FFF2-40B4-BE49-F238E27FC236}">
                <a16:creationId xmlns:a16="http://schemas.microsoft.com/office/drawing/2014/main" id="{18F532D6-CECB-4E48-AC6A-8DAF8A0D97D3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6392864" y="30718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29" name="Freeform 9">
            <a:extLst>
              <a:ext uri="{FF2B5EF4-FFF2-40B4-BE49-F238E27FC236}">
                <a16:creationId xmlns:a16="http://schemas.microsoft.com/office/drawing/2014/main" id="{0A0B08D9-6C73-4941-B630-FFC8E94A7EFF}"/>
              </a:ext>
            </a:extLst>
          </p:cNvPr>
          <p:cNvSpPr>
            <a:spLocks/>
          </p:cNvSpPr>
          <p:nvPr/>
        </p:nvSpPr>
        <p:spPr bwMode="gray">
          <a:xfrm flipH="1">
            <a:off x="6399214" y="3074989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323" name="Group 10">
            <a:extLst>
              <a:ext uri="{FF2B5EF4-FFF2-40B4-BE49-F238E27FC236}">
                <a16:creationId xmlns:a16="http://schemas.microsoft.com/office/drawing/2014/main" id="{5D95527C-9F97-4DF5-B43A-63B4FA7D962C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9175"/>
            <a:ext cx="2998788" cy="2030413"/>
            <a:chOff x="1997" y="1314"/>
            <a:chExt cx="1889" cy="1009"/>
          </a:xfrm>
        </p:grpSpPr>
        <p:grpSp>
          <p:nvGrpSpPr>
            <p:cNvPr id="13324" name="Group 11">
              <a:extLst>
                <a:ext uri="{FF2B5EF4-FFF2-40B4-BE49-F238E27FC236}">
                  <a16:creationId xmlns:a16="http://schemas.microsoft.com/office/drawing/2014/main" id="{334EEE73-526F-4ADB-9326-2919A06A9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81932" name="Oval 12">
                <a:extLst>
                  <a:ext uri="{FF2B5EF4-FFF2-40B4-BE49-F238E27FC236}">
                    <a16:creationId xmlns:a16="http://schemas.microsoft.com/office/drawing/2014/main" id="{AEBC152B-2529-4980-B020-D8106F8FA4B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1933" name="Oval 13">
                <a:extLst>
                  <a:ext uri="{FF2B5EF4-FFF2-40B4-BE49-F238E27FC236}">
                    <a16:creationId xmlns:a16="http://schemas.microsoft.com/office/drawing/2014/main" id="{2D7E545E-9FD9-44F0-A1AD-2B916CB6B4B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81934" name="Oval 14">
              <a:extLst>
                <a:ext uri="{FF2B5EF4-FFF2-40B4-BE49-F238E27FC236}">
                  <a16:creationId xmlns:a16="http://schemas.microsoft.com/office/drawing/2014/main" id="{C86FB9DC-1967-45C4-8B48-2DEE9689D5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935" name="Oval 15">
              <a:extLst>
                <a:ext uri="{FF2B5EF4-FFF2-40B4-BE49-F238E27FC236}">
                  <a16:creationId xmlns:a16="http://schemas.microsoft.com/office/drawing/2014/main" id="{DD918BA9-31B9-4A97-9C92-09C14C6A2E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936" name="Oval 16">
              <a:extLst>
                <a:ext uri="{FF2B5EF4-FFF2-40B4-BE49-F238E27FC236}">
                  <a16:creationId xmlns:a16="http://schemas.microsoft.com/office/drawing/2014/main" id="{5DFA9A68-BE21-409D-AC80-DA6246C413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937" name="Oval 17">
              <a:extLst>
                <a:ext uri="{FF2B5EF4-FFF2-40B4-BE49-F238E27FC236}">
                  <a16:creationId xmlns:a16="http://schemas.microsoft.com/office/drawing/2014/main" id="{105B61CD-D982-4B5A-A734-C197685F94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063072-B9DD-4F15-8168-B3D07C337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550" y="206298"/>
            <a:ext cx="10337181" cy="3507058"/>
          </a:xfrm>
        </p:spPr>
        <p:txBody>
          <a:bodyPr/>
          <a:lstStyle/>
          <a:p>
            <a:r>
              <a:rPr lang="en-US" sz="2400" dirty="0" err="1">
                <a:solidFill>
                  <a:schemeClr val="tx1"/>
                </a:solidFill>
              </a:rPr>
              <a:t>Kepemimpinan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i="1" dirty="0">
                <a:solidFill>
                  <a:schemeClr val="tx1"/>
                </a:solidFill>
              </a:rPr>
              <a:t>distributed</a:t>
            </a:r>
            <a:br>
              <a:rPr lang="en-US" sz="2400" i="1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memperhatikan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CFFBDE2C-08E6-418D-BE1D-7D00C4FD0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13316" name="AutoShape 3">
            <a:extLst>
              <a:ext uri="{FF2B5EF4-FFF2-40B4-BE49-F238E27FC236}">
                <a16:creationId xmlns:a16="http://schemas.microsoft.com/office/drawing/2014/main" id="{1F412C60-5360-404B-A191-8CB9C9750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171825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id-ID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E3F28E28-4AE5-4EA8-9580-9E2F8F880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1" y="3658522"/>
            <a:ext cx="241046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Semakin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banyak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&amp;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kompleknya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tugas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kepala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sekolah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8" name="AutoShape 5">
            <a:extLst>
              <a:ext uri="{FF2B5EF4-FFF2-40B4-BE49-F238E27FC236}">
                <a16:creationId xmlns:a16="http://schemas.microsoft.com/office/drawing/2014/main" id="{87C1BAEC-7044-430E-A040-05832FFF7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71825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id-ID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319" name="Text Box 6">
            <a:extLst>
              <a:ext uri="{FF2B5EF4-FFF2-40B4-BE49-F238E27FC236}">
                <a16:creationId xmlns:a16="http://schemas.microsoft.com/office/drawing/2014/main" id="{91169952-676D-4FE8-9BD4-8F6144A3C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013" y="3882150"/>
            <a:ext cx="25336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Kegagalan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kepemimpinan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en-US" sz="2400" b="1" dirty="0" err="1">
                <a:solidFill>
                  <a:srgbClr val="000000"/>
                </a:solidFill>
              </a:rPr>
              <a:t>karismatik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81927" name="Freeform 7">
            <a:extLst>
              <a:ext uri="{FF2B5EF4-FFF2-40B4-BE49-F238E27FC236}">
                <a16:creationId xmlns:a16="http://schemas.microsoft.com/office/drawing/2014/main" id="{21CD8F72-2F80-41F1-B77A-078814AD08CF}"/>
              </a:ext>
            </a:extLst>
          </p:cNvPr>
          <p:cNvSpPr>
            <a:spLocks/>
          </p:cNvSpPr>
          <p:nvPr/>
        </p:nvSpPr>
        <p:spPr bwMode="gray">
          <a:xfrm>
            <a:off x="4746625" y="3074989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1" name="AutoShape 8">
            <a:extLst>
              <a:ext uri="{FF2B5EF4-FFF2-40B4-BE49-F238E27FC236}">
                <a16:creationId xmlns:a16="http://schemas.microsoft.com/office/drawing/2014/main" id="{18F532D6-CECB-4E48-AC6A-8DAF8A0D97D3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6392864" y="30718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9" name="Freeform 9">
            <a:extLst>
              <a:ext uri="{FF2B5EF4-FFF2-40B4-BE49-F238E27FC236}">
                <a16:creationId xmlns:a16="http://schemas.microsoft.com/office/drawing/2014/main" id="{0A0B08D9-6C73-4941-B630-FFC8E94A7EFF}"/>
              </a:ext>
            </a:extLst>
          </p:cNvPr>
          <p:cNvSpPr>
            <a:spLocks/>
          </p:cNvSpPr>
          <p:nvPr/>
        </p:nvSpPr>
        <p:spPr bwMode="gray">
          <a:xfrm flipH="1">
            <a:off x="6399214" y="3074989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3323" name="Group 10">
            <a:extLst>
              <a:ext uri="{FF2B5EF4-FFF2-40B4-BE49-F238E27FC236}">
                <a16:creationId xmlns:a16="http://schemas.microsoft.com/office/drawing/2014/main" id="{5D95527C-9F97-4DF5-B43A-63B4FA7D962C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019175"/>
            <a:ext cx="2998788" cy="2030413"/>
            <a:chOff x="1997" y="1314"/>
            <a:chExt cx="1889" cy="1009"/>
          </a:xfrm>
        </p:grpSpPr>
        <p:grpSp>
          <p:nvGrpSpPr>
            <p:cNvPr id="13324" name="Group 11">
              <a:extLst>
                <a:ext uri="{FF2B5EF4-FFF2-40B4-BE49-F238E27FC236}">
                  <a16:creationId xmlns:a16="http://schemas.microsoft.com/office/drawing/2014/main" id="{334EEE73-526F-4ADB-9326-2919A06A9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81932" name="Oval 12">
                <a:extLst>
                  <a:ext uri="{FF2B5EF4-FFF2-40B4-BE49-F238E27FC236}">
                    <a16:creationId xmlns:a16="http://schemas.microsoft.com/office/drawing/2014/main" id="{AEBC152B-2529-4980-B020-D8106F8FA4B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1933" name="Oval 13">
                <a:extLst>
                  <a:ext uri="{FF2B5EF4-FFF2-40B4-BE49-F238E27FC236}">
                    <a16:creationId xmlns:a16="http://schemas.microsoft.com/office/drawing/2014/main" id="{2D7E545E-9FD9-44F0-A1AD-2B916CB6B4B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1934" name="Oval 14">
              <a:extLst>
                <a:ext uri="{FF2B5EF4-FFF2-40B4-BE49-F238E27FC236}">
                  <a16:creationId xmlns:a16="http://schemas.microsoft.com/office/drawing/2014/main" id="{C86FB9DC-1967-45C4-8B48-2DEE9689D5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935" name="Oval 15">
              <a:extLst>
                <a:ext uri="{FF2B5EF4-FFF2-40B4-BE49-F238E27FC236}">
                  <a16:creationId xmlns:a16="http://schemas.microsoft.com/office/drawing/2014/main" id="{DD918BA9-31B9-4A97-9C92-09C14C6A2E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936" name="Oval 16">
              <a:extLst>
                <a:ext uri="{FF2B5EF4-FFF2-40B4-BE49-F238E27FC236}">
                  <a16:creationId xmlns:a16="http://schemas.microsoft.com/office/drawing/2014/main" id="{5DFA9A68-BE21-409D-AC80-DA6246C413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937" name="Oval 17">
              <a:extLst>
                <a:ext uri="{FF2B5EF4-FFF2-40B4-BE49-F238E27FC236}">
                  <a16:creationId xmlns:a16="http://schemas.microsoft.com/office/drawing/2014/main" id="{105B61CD-D982-4B5A-A734-C197685F94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063072-B9DD-4F15-8168-B3D07C337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550" y="206298"/>
            <a:ext cx="10337181" cy="3507058"/>
          </a:xfrm>
        </p:spPr>
        <p:txBody>
          <a:bodyPr/>
          <a:lstStyle/>
          <a:p>
            <a:r>
              <a:rPr lang="en-US" sz="2400" dirty="0" err="1">
                <a:solidFill>
                  <a:schemeClr val="tx1"/>
                </a:solidFill>
              </a:rPr>
              <a:t>Alasan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Kepemimpinan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i="1" dirty="0">
                <a:solidFill>
                  <a:schemeClr val="tx1"/>
                </a:solidFill>
              </a:rPr>
              <a:t>distributed</a:t>
            </a:r>
            <a:br>
              <a:rPr lang="en-US" sz="2400" i="1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memperhatikan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2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E85269-2978-490E-8C6A-FBD5FA810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47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8BFBC3-5DDA-41AB-A855-B5AFD4AB21A8}"/>
              </a:ext>
            </a:extLst>
          </p:cNvPr>
          <p:cNvSpPr/>
          <p:nvPr/>
        </p:nvSpPr>
        <p:spPr>
          <a:xfrm>
            <a:off x="282498" y="161953"/>
            <a:ext cx="11783122" cy="5851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 algn="just">
              <a:lnSpc>
                <a:spcPct val="200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Lima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cara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mengembangkan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distributed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pemberdayaan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menggambarkan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tugas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sosial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tunjukkan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distributed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pekerjaan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dan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pemanfaatan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e-commerce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09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787D93-1529-4F03-AE58-E7EBD58791F5}"/>
              </a:ext>
            </a:extLst>
          </p:cNvPr>
          <p:cNvSpPr/>
          <p:nvPr/>
        </p:nvSpPr>
        <p:spPr>
          <a:xfrm>
            <a:off x="282497" y="0"/>
            <a:ext cx="11627005" cy="5851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200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Kekuatan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distributed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mengurangi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kesibukkan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kepala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dan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regenerasi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kepala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mendapat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distribusi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tugas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merasa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dihargai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dan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mendapat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distribusi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tugas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memanfaatkan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keahliannya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678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1130</Words>
  <Application>Microsoft Office PowerPoint</Application>
  <PresentationFormat>Widescreen</PresentationFormat>
  <Paragraphs>137</Paragraphs>
  <Slides>34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cdb2004208gl</vt:lpstr>
      <vt:lpstr>Image</vt:lpstr>
      <vt:lpstr>KEPEMIMPINAN DISTRIBUTED,</vt:lpstr>
      <vt:lpstr>Kepemimpinan distributed =  kepemimpinan shared leadership, kepemimpinan delegatif, dan kepemimpinan partisipatif. </vt:lpstr>
      <vt:lpstr>PowerPoint Presentation</vt:lpstr>
      <vt:lpstr>Kepemimpinan distributed adalah gabungan kepemimpinan formal dengan informal. </vt:lpstr>
      <vt:lpstr>Kepemimpinan  distributed memperhatikan</vt:lpstr>
      <vt:lpstr>Alasan  Kepemimpinan  distributed memperhatikan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Husaini Usman</dc:creator>
  <cp:lastModifiedBy>Husaini Usman, Prof. Dr. M.Pd., M.T.</cp:lastModifiedBy>
  <cp:revision>78</cp:revision>
  <dcterms:created xsi:type="dcterms:W3CDTF">2019-06-30T10:14:46Z</dcterms:created>
  <dcterms:modified xsi:type="dcterms:W3CDTF">2019-07-03T11:56:57Z</dcterms:modified>
</cp:coreProperties>
</file>