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0" r:id="rId3"/>
    <p:sldId id="264" r:id="rId4"/>
    <p:sldId id="265" r:id="rId5"/>
    <p:sldId id="261" r:id="rId6"/>
    <p:sldId id="258" r:id="rId7"/>
    <p:sldId id="257" r:id="rId8"/>
    <p:sldId id="259" r:id="rId9"/>
    <p:sldId id="26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81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C4EEBF-C6CC-473E-AFF4-6591AFA24CC4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18BB5454-3D6E-4AD2-8127-398F9A7AC827}">
      <dgm:prSet phldrT="[Text]"/>
      <dgm:spPr/>
      <dgm:t>
        <a:bodyPr/>
        <a:lstStyle/>
        <a:p>
          <a:r>
            <a:rPr lang="en-US" dirty="0" smtClean="0"/>
            <a:t>Organizational communication</a:t>
          </a:r>
          <a:endParaRPr lang="en-US" dirty="0"/>
        </a:p>
      </dgm:t>
    </dgm:pt>
    <dgm:pt modelId="{9C113ED1-8150-49EF-82C3-078A717CA426}" type="parTrans" cxnId="{9C5F8DA7-21E5-4FED-94A9-AA96C60E0C7D}">
      <dgm:prSet/>
      <dgm:spPr/>
      <dgm:t>
        <a:bodyPr/>
        <a:lstStyle/>
        <a:p>
          <a:endParaRPr lang="en-US"/>
        </a:p>
      </dgm:t>
    </dgm:pt>
    <dgm:pt modelId="{B32B3776-BE67-4E6B-ACB2-F4FE085CA0C6}" type="sibTrans" cxnId="{9C5F8DA7-21E5-4FED-94A9-AA96C60E0C7D}">
      <dgm:prSet/>
      <dgm:spPr/>
      <dgm:t>
        <a:bodyPr/>
        <a:lstStyle/>
        <a:p>
          <a:endParaRPr lang="en-US"/>
        </a:p>
      </dgm:t>
    </dgm:pt>
    <dgm:pt modelId="{8E5E2B05-5405-403B-BF83-C2423EB838D2}">
      <dgm:prSet phldrT="[Text]"/>
      <dgm:spPr/>
      <dgm:t>
        <a:bodyPr/>
        <a:lstStyle/>
        <a:p>
          <a:r>
            <a:rPr lang="en-US" dirty="0" smtClean="0"/>
            <a:t>Interpersonal communication </a:t>
          </a:r>
          <a:endParaRPr lang="en-US" dirty="0"/>
        </a:p>
      </dgm:t>
    </dgm:pt>
    <dgm:pt modelId="{EDE48169-BD60-4745-9FF5-891CA44F1671}" type="parTrans" cxnId="{7F25EA10-E7DA-4039-8B2A-A457DA21F987}">
      <dgm:prSet/>
      <dgm:spPr/>
      <dgm:t>
        <a:bodyPr/>
        <a:lstStyle/>
        <a:p>
          <a:endParaRPr lang="en-US"/>
        </a:p>
      </dgm:t>
    </dgm:pt>
    <dgm:pt modelId="{FB3E6868-FBA7-498F-850A-2B1737DBABDE}" type="sibTrans" cxnId="{7F25EA10-E7DA-4039-8B2A-A457DA21F987}">
      <dgm:prSet/>
      <dgm:spPr/>
      <dgm:t>
        <a:bodyPr/>
        <a:lstStyle/>
        <a:p>
          <a:endParaRPr lang="en-US"/>
        </a:p>
      </dgm:t>
    </dgm:pt>
    <dgm:pt modelId="{B2B8F8B9-6ED5-4F1A-ABDB-45E115B7EF6C}">
      <dgm:prSet phldrT="[Text]"/>
      <dgm:spPr/>
      <dgm:t>
        <a:bodyPr/>
        <a:lstStyle/>
        <a:p>
          <a:r>
            <a:rPr lang="en-US" dirty="0" smtClean="0"/>
            <a:t>In small-group communication </a:t>
          </a:r>
          <a:endParaRPr lang="en-US" dirty="0"/>
        </a:p>
      </dgm:t>
    </dgm:pt>
    <dgm:pt modelId="{13A49414-93D6-4F99-BEB1-58B943C54161}" type="parTrans" cxnId="{CC07CC59-A963-4C1F-B9DB-75139745BAEE}">
      <dgm:prSet/>
      <dgm:spPr/>
      <dgm:t>
        <a:bodyPr/>
        <a:lstStyle/>
        <a:p>
          <a:endParaRPr lang="en-US"/>
        </a:p>
      </dgm:t>
    </dgm:pt>
    <dgm:pt modelId="{4112F5DD-1A78-43AC-920E-18543FBC22E2}" type="sibTrans" cxnId="{CC07CC59-A963-4C1F-B9DB-75139745BAEE}">
      <dgm:prSet/>
      <dgm:spPr/>
      <dgm:t>
        <a:bodyPr/>
        <a:lstStyle/>
        <a:p>
          <a:endParaRPr lang="en-US"/>
        </a:p>
      </dgm:t>
    </dgm:pt>
    <dgm:pt modelId="{E52CAEC8-41FD-467B-A374-3BA41792E613}">
      <dgm:prSet/>
      <dgm:spPr/>
      <dgm:t>
        <a:bodyPr/>
        <a:lstStyle/>
        <a:p>
          <a:endParaRPr lang="en-US"/>
        </a:p>
      </dgm:t>
    </dgm:pt>
    <dgm:pt modelId="{33E39A01-F5CC-4E5F-AFA4-7523C4F5E9EB}" type="parTrans" cxnId="{9D60337B-4C74-4125-AE16-22B79FBD87DC}">
      <dgm:prSet/>
      <dgm:spPr/>
      <dgm:t>
        <a:bodyPr/>
        <a:lstStyle/>
        <a:p>
          <a:endParaRPr lang="en-US"/>
        </a:p>
      </dgm:t>
    </dgm:pt>
    <dgm:pt modelId="{E45A78A9-9788-4694-B5FD-C23972D178DF}" type="sibTrans" cxnId="{9D60337B-4C74-4125-AE16-22B79FBD87DC}">
      <dgm:prSet/>
      <dgm:spPr/>
      <dgm:t>
        <a:bodyPr/>
        <a:lstStyle/>
        <a:p>
          <a:endParaRPr lang="en-US"/>
        </a:p>
      </dgm:t>
    </dgm:pt>
    <dgm:pt modelId="{D6B58207-F403-4E16-8A8E-D1386CC89F7B}">
      <dgm:prSet/>
      <dgm:spPr/>
      <dgm:t>
        <a:bodyPr/>
        <a:lstStyle/>
        <a:p>
          <a:endParaRPr lang="en-US"/>
        </a:p>
      </dgm:t>
    </dgm:pt>
    <dgm:pt modelId="{A048F090-AA60-471D-8321-4738735E96A6}" type="parTrans" cxnId="{F7F64CE2-C3C1-48FC-8898-40007BD74713}">
      <dgm:prSet/>
      <dgm:spPr/>
      <dgm:t>
        <a:bodyPr/>
        <a:lstStyle/>
        <a:p>
          <a:endParaRPr lang="en-US"/>
        </a:p>
      </dgm:t>
    </dgm:pt>
    <dgm:pt modelId="{20E5D75B-F972-4AE3-8639-E056B119E233}" type="sibTrans" cxnId="{F7F64CE2-C3C1-48FC-8898-40007BD74713}">
      <dgm:prSet/>
      <dgm:spPr/>
      <dgm:t>
        <a:bodyPr/>
        <a:lstStyle/>
        <a:p>
          <a:endParaRPr lang="en-US"/>
        </a:p>
      </dgm:t>
    </dgm:pt>
    <dgm:pt modelId="{366CD211-4D33-4982-8D16-C584CDEEE7F5}">
      <dgm:prSet phldrT="[Text]"/>
      <dgm:spPr/>
      <dgm:t>
        <a:bodyPr/>
        <a:lstStyle/>
        <a:p>
          <a:r>
            <a:rPr lang="en-US" dirty="0" smtClean="0"/>
            <a:t>Mass communication </a:t>
          </a:r>
          <a:endParaRPr lang="en-US" dirty="0"/>
        </a:p>
      </dgm:t>
    </dgm:pt>
    <dgm:pt modelId="{05C0D7F7-33FF-4B3D-954D-0F9938FABEB2}" type="parTrans" cxnId="{20CC7701-717A-47B8-A07D-03F0D4016481}">
      <dgm:prSet/>
      <dgm:spPr/>
      <dgm:t>
        <a:bodyPr/>
        <a:lstStyle/>
        <a:p>
          <a:endParaRPr lang="en-US"/>
        </a:p>
      </dgm:t>
    </dgm:pt>
    <dgm:pt modelId="{7DACBEC8-070A-4AD2-A2AE-3518FB82F7E7}" type="sibTrans" cxnId="{20CC7701-717A-47B8-A07D-03F0D4016481}">
      <dgm:prSet/>
      <dgm:spPr/>
      <dgm:t>
        <a:bodyPr/>
        <a:lstStyle/>
        <a:p>
          <a:endParaRPr lang="en-US"/>
        </a:p>
      </dgm:t>
    </dgm:pt>
    <dgm:pt modelId="{B2E40CDD-83A3-4AF8-A25E-C40206383F40}">
      <dgm:prSet phldrT="[Text]"/>
      <dgm:spPr/>
      <dgm:t>
        <a:bodyPr/>
        <a:lstStyle/>
        <a:p>
          <a:r>
            <a:rPr lang="en-US" dirty="0" smtClean="0"/>
            <a:t>Public communication </a:t>
          </a:r>
          <a:endParaRPr lang="en-US" dirty="0"/>
        </a:p>
      </dgm:t>
    </dgm:pt>
    <dgm:pt modelId="{952BDD09-0F40-4DF1-8A49-288FE626A812}" type="parTrans" cxnId="{FE86B3CB-0BCD-451B-AB4D-EDEF2F43F19A}">
      <dgm:prSet/>
      <dgm:spPr/>
      <dgm:t>
        <a:bodyPr/>
        <a:lstStyle/>
        <a:p>
          <a:endParaRPr lang="en-US"/>
        </a:p>
      </dgm:t>
    </dgm:pt>
    <dgm:pt modelId="{D4BBBDAE-26D8-4A4E-96ED-9910FB3CC7D0}" type="sibTrans" cxnId="{FE86B3CB-0BCD-451B-AB4D-EDEF2F43F19A}">
      <dgm:prSet/>
      <dgm:spPr/>
      <dgm:t>
        <a:bodyPr/>
        <a:lstStyle/>
        <a:p>
          <a:endParaRPr lang="en-US"/>
        </a:p>
      </dgm:t>
    </dgm:pt>
    <dgm:pt modelId="{66DF8249-883C-4CB1-A408-33649A304495}" type="pres">
      <dgm:prSet presAssocID="{48C4EEBF-C6CC-473E-AFF4-6591AFA24CC4}" presName="compositeShape" presStyleCnt="0">
        <dgm:presLayoutVars>
          <dgm:chMax val="7"/>
          <dgm:dir/>
          <dgm:resizeHandles val="exact"/>
        </dgm:presLayoutVars>
      </dgm:prSet>
      <dgm:spPr/>
    </dgm:pt>
    <dgm:pt modelId="{5F4CE092-340F-4CC5-9D44-98D5689B91CC}" type="pres">
      <dgm:prSet presAssocID="{E52CAEC8-41FD-467B-A374-3BA41792E613}" presName="circ1" presStyleLbl="vennNode1" presStyleIdx="0" presStyleCnt="7"/>
      <dgm:spPr/>
    </dgm:pt>
    <dgm:pt modelId="{DE372DFE-9F54-47FE-A761-D79C77390E82}" type="pres">
      <dgm:prSet presAssocID="{E52CAEC8-41FD-467B-A374-3BA41792E61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5FBE343-7231-427C-BE23-78BA1B8A2CBD}" type="pres">
      <dgm:prSet presAssocID="{18BB5454-3D6E-4AD2-8127-398F9A7AC827}" presName="circ2" presStyleLbl="vennNode1" presStyleIdx="1" presStyleCnt="7"/>
      <dgm:spPr/>
    </dgm:pt>
    <dgm:pt modelId="{2860F584-1835-4A25-A79A-24F300E28A10}" type="pres">
      <dgm:prSet presAssocID="{18BB5454-3D6E-4AD2-8127-398F9A7AC82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84DE3AD0-AE80-4789-804A-A5A4F990B3B1}" type="pres">
      <dgm:prSet presAssocID="{366CD211-4D33-4982-8D16-C584CDEEE7F5}" presName="circ3" presStyleLbl="vennNode1" presStyleIdx="2" presStyleCnt="7"/>
      <dgm:spPr/>
    </dgm:pt>
    <dgm:pt modelId="{BBD8234F-136C-4F78-843F-C827D0E6F7A4}" type="pres">
      <dgm:prSet presAssocID="{366CD211-4D33-4982-8D16-C584CDEEE7F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3D7766E-3E76-4FD0-92EB-F872C6F18D13}" type="pres">
      <dgm:prSet presAssocID="{B2E40CDD-83A3-4AF8-A25E-C40206383F40}" presName="circ4" presStyleLbl="vennNode1" presStyleIdx="3" presStyleCnt="7"/>
      <dgm:spPr/>
    </dgm:pt>
    <dgm:pt modelId="{B38F96F6-D429-4D0F-B0B6-6B6B751B446E}" type="pres">
      <dgm:prSet presAssocID="{B2E40CDD-83A3-4AF8-A25E-C40206383F40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ACCEEC6-88E9-4F6D-A7FE-9DC83EF0EA5D}" type="pres">
      <dgm:prSet presAssocID="{D6B58207-F403-4E16-8A8E-D1386CC89F7B}" presName="circ5" presStyleLbl="vennNode1" presStyleIdx="4" presStyleCnt="7"/>
      <dgm:spPr/>
    </dgm:pt>
    <dgm:pt modelId="{0B3B42B1-FAF9-449A-BE71-75F88F6C6848}" type="pres">
      <dgm:prSet presAssocID="{D6B58207-F403-4E16-8A8E-D1386CC89F7B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A42E090-3976-471C-95CF-C934DC3A5693}" type="pres">
      <dgm:prSet presAssocID="{8E5E2B05-5405-403B-BF83-C2423EB838D2}" presName="circ6" presStyleLbl="vennNode1" presStyleIdx="5" presStyleCnt="7"/>
      <dgm:spPr/>
    </dgm:pt>
    <dgm:pt modelId="{A4B67BD3-FEB6-478F-894F-C2532BC47DC3}" type="pres">
      <dgm:prSet presAssocID="{8E5E2B05-5405-403B-BF83-C2423EB838D2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006938C-A879-4BE2-BE98-65DB119D864C}" type="pres">
      <dgm:prSet presAssocID="{B2B8F8B9-6ED5-4F1A-ABDB-45E115B7EF6C}" presName="circ7" presStyleLbl="vennNode1" presStyleIdx="6" presStyleCnt="7"/>
      <dgm:spPr/>
    </dgm:pt>
    <dgm:pt modelId="{2F519497-E411-4D92-B874-D6107A01C1F7}" type="pres">
      <dgm:prSet presAssocID="{B2B8F8B9-6ED5-4F1A-ABDB-45E115B7EF6C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2D2212E2-D8A4-4A39-ABA3-19A6C435F79F}" type="presOf" srcId="{D6B58207-F403-4E16-8A8E-D1386CC89F7B}" destId="{0B3B42B1-FAF9-449A-BE71-75F88F6C6848}" srcOrd="0" destOrd="0" presId="urn:microsoft.com/office/officeart/2005/8/layout/venn1"/>
    <dgm:cxn modelId="{B2A7DDE8-B328-432D-B21A-B774A242623B}" type="presOf" srcId="{B2B8F8B9-6ED5-4F1A-ABDB-45E115B7EF6C}" destId="{2F519497-E411-4D92-B874-D6107A01C1F7}" srcOrd="0" destOrd="0" presId="urn:microsoft.com/office/officeart/2005/8/layout/venn1"/>
    <dgm:cxn modelId="{F0C33C1C-B61E-41BB-A604-871287165DD1}" type="presOf" srcId="{18BB5454-3D6E-4AD2-8127-398F9A7AC827}" destId="{2860F584-1835-4A25-A79A-24F300E28A10}" srcOrd="0" destOrd="0" presId="urn:microsoft.com/office/officeart/2005/8/layout/venn1"/>
    <dgm:cxn modelId="{FE86B3CB-0BCD-451B-AB4D-EDEF2F43F19A}" srcId="{48C4EEBF-C6CC-473E-AFF4-6591AFA24CC4}" destId="{B2E40CDD-83A3-4AF8-A25E-C40206383F40}" srcOrd="3" destOrd="0" parTransId="{952BDD09-0F40-4DF1-8A49-288FE626A812}" sibTransId="{D4BBBDAE-26D8-4A4E-96ED-9910FB3CC7D0}"/>
    <dgm:cxn modelId="{821E6FFC-9158-48C9-85AE-36AA3C2B47C0}" type="presOf" srcId="{B2E40CDD-83A3-4AF8-A25E-C40206383F40}" destId="{B38F96F6-D429-4D0F-B0B6-6B6B751B446E}" srcOrd="0" destOrd="0" presId="urn:microsoft.com/office/officeart/2005/8/layout/venn1"/>
    <dgm:cxn modelId="{9C5F8DA7-21E5-4FED-94A9-AA96C60E0C7D}" srcId="{48C4EEBF-C6CC-473E-AFF4-6591AFA24CC4}" destId="{18BB5454-3D6E-4AD2-8127-398F9A7AC827}" srcOrd="1" destOrd="0" parTransId="{9C113ED1-8150-49EF-82C3-078A717CA426}" sibTransId="{B32B3776-BE67-4E6B-ACB2-F4FE085CA0C6}"/>
    <dgm:cxn modelId="{FA7949E8-0EB5-45B6-83B8-36044B73DF7B}" type="presOf" srcId="{8E5E2B05-5405-403B-BF83-C2423EB838D2}" destId="{A4B67BD3-FEB6-478F-894F-C2532BC47DC3}" srcOrd="0" destOrd="0" presId="urn:microsoft.com/office/officeart/2005/8/layout/venn1"/>
    <dgm:cxn modelId="{F7F64CE2-C3C1-48FC-8898-40007BD74713}" srcId="{48C4EEBF-C6CC-473E-AFF4-6591AFA24CC4}" destId="{D6B58207-F403-4E16-8A8E-D1386CC89F7B}" srcOrd="4" destOrd="0" parTransId="{A048F090-AA60-471D-8321-4738735E96A6}" sibTransId="{20E5D75B-F972-4AE3-8639-E056B119E233}"/>
    <dgm:cxn modelId="{297F97D8-8CCB-485D-9702-3915B7F407C9}" type="presOf" srcId="{E52CAEC8-41FD-467B-A374-3BA41792E613}" destId="{DE372DFE-9F54-47FE-A761-D79C77390E82}" srcOrd="0" destOrd="0" presId="urn:microsoft.com/office/officeart/2005/8/layout/venn1"/>
    <dgm:cxn modelId="{20CC7701-717A-47B8-A07D-03F0D4016481}" srcId="{48C4EEBF-C6CC-473E-AFF4-6591AFA24CC4}" destId="{366CD211-4D33-4982-8D16-C584CDEEE7F5}" srcOrd="2" destOrd="0" parTransId="{05C0D7F7-33FF-4B3D-954D-0F9938FABEB2}" sibTransId="{7DACBEC8-070A-4AD2-A2AE-3518FB82F7E7}"/>
    <dgm:cxn modelId="{5FA9439F-E9C0-4444-8938-80D2DE530115}" type="presOf" srcId="{48C4EEBF-C6CC-473E-AFF4-6591AFA24CC4}" destId="{66DF8249-883C-4CB1-A408-33649A304495}" srcOrd="0" destOrd="0" presId="urn:microsoft.com/office/officeart/2005/8/layout/venn1"/>
    <dgm:cxn modelId="{CC07CC59-A963-4C1F-B9DB-75139745BAEE}" srcId="{48C4EEBF-C6CC-473E-AFF4-6591AFA24CC4}" destId="{B2B8F8B9-6ED5-4F1A-ABDB-45E115B7EF6C}" srcOrd="6" destOrd="0" parTransId="{13A49414-93D6-4F99-BEB1-58B943C54161}" sibTransId="{4112F5DD-1A78-43AC-920E-18543FBC22E2}"/>
    <dgm:cxn modelId="{5D8936F6-8323-40A8-97F5-C22D068BCECE}" type="presOf" srcId="{366CD211-4D33-4982-8D16-C584CDEEE7F5}" destId="{BBD8234F-136C-4F78-843F-C827D0E6F7A4}" srcOrd="0" destOrd="0" presId="urn:microsoft.com/office/officeart/2005/8/layout/venn1"/>
    <dgm:cxn modelId="{7F25EA10-E7DA-4039-8B2A-A457DA21F987}" srcId="{48C4EEBF-C6CC-473E-AFF4-6591AFA24CC4}" destId="{8E5E2B05-5405-403B-BF83-C2423EB838D2}" srcOrd="5" destOrd="0" parTransId="{EDE48169-BD60-4745-9FF5-891CA44F1671}" sibTransId="{FB3E6868-FBA7-498F-850A-2B1737DBABDE}"/>
    <dgm:cxn modelId="{9D60337B-4C74-4125-AE16-22B79FBD87DC}" srcId="{48C4EEBF-C6CC-473E-AFF4-6591AFA24CC4}" destId="{E52CAEC8-41FD-467B-A374-3BA41792E613}" srcOrd="0" destOrd="0" parTransId="{33E39A01-F5CC-4E5F-AFA4-7523C4F5E9EB}" sibTransId="{E45A78A9-9788-4694-B5FD-C23972D178DF}"/>
    <dgm:cxn modelId="{6AF558C5-0B65-4E9E-9316-59E8384A3021}" type="presParOf" srcId="{66DF8249-883C-4CB1-A408-33649A304495}" destId="{5F4CE092-340F-4CC5-9D44-98D5689B91CC}" srcOrd="0" destOrd="0" presId="urn:microsoft.com/office/officeart/2005/8/layout/venn1"/>
    <dgm:cxn modelId="{26EA57CA-801C-4418-B25B-BB3C0603A747}" type="presParOf" srcId="{66DF8249-883C-4CB1-A408-33649A304495}" destId="{DE372DFE-9F54-47FE-A761-D79C77390E82}" srcOrd="1" destOrd="0" presId="urn:microsoft.com/office/officeart/2005/8/layout/venn1"/>
    <dgm:cxn modelId="{03AE2B97-1B6A-4D0A-8FD4-861F6F086731}" type="presParOf" srcId="{66DF8249-883C-4CB1-A408-33649A304495}" destId="{15FBE343-7231-427C-BE23-78BA1B8A2CBD}" srcOrd="2" destOrd="0" presId="urn:microsoft.com/office/officeart/2005/8/layout/venn1"/>
    <dgm:cxn modelId="{FE36747B-06C6-4634-A2D4-B30B9B0959C9}" type="presParOf" srcId="{66DF8249-883C-4CB1-A408-33649A304495}" destId="{2860F584-1835-4A25-A79A-24F300E28A10}" srcOrd="3" destOrd="0" presId="urn:microsoft.com/office/officeart/2005/8/layout/venn1"/>
    <dgm:cxn modelId="{FFEAD6C6-B820-4F4D-B9C5-76382D9020F4}" type="presParOf" srcId="{66DF8249-883C-4CB1-A408-33649A304495}" destId="{84DE3AD0-AE80-4789-804A-A5A4F990B3B1}" srcOrd="4" destOrd="0" presId="urn:microsoft.com/office/officeart/2005/8/layout/venn1"/>
    <dgm:cxn modelId="{98AD3444-B381-462F-8F6E-0A5BFDF3533A}" type="presParOf" srcId="{66DF8249-883C-4CB1-A408-33649A304495}" destId="{BBD8234F-136C-4F78-843F-C827D0E6F7A4}" srcOrd="5" destOrd="0" presId="urn:microsoft.com/office/officeart/2005/8/layout/venn1"/>
    <dgm:cxn modelId="{F687276F-703F-469B-8CD9-5A3DA650ECFD}" type="presParOf" srcId="{66DF8249-883C-4CB1-A408-33649A304495}" destId="{43D7766E-3E76-4FD0-92EB-F872C6F18D13}" srcOrd="6" destOrd="0" presId="urn:microsoft.com/office/officeart/2005/8/layout/venn1"/>
    <dgm:cxn modelId="{11DE11E5-C176-4ECE-BBD9-2F84DD775885}" type="presParOf" srcId="{66DF8249-883C-4CB1-A408-33649A304495}" destId="{B38F96F6-D429-4D0F-B0B6-6B6B751B446E}" srcOrd="7" destOrd="0" presId="urn:microsoft.com/office/officeart/2005/8/layout/venn1"/>
    <dgm:cxn modelId="{6CB4EC9E-6AA8-4015-998F-63012CD26781}" type="presParOf" srcId="{66DF8249-883C-4CB1-A408-33649A304495}" destId="{5ACCEEC6-88E9-4F6D-A7FE-9DC83EF0EA5D}" srcOrd="8" destOrd="0" presId="urn:microsoft.com/office/officeart/2005/8/layout/venn1"/>
    <dgm:cxn modelId="{6D461228-74EE-4DB2-BF12-BD5CAFD8BD2A}" type="presParOf" srcId="{66DF8249-883C-4CB1-A408-33649A304495}" destId="{0B3B42B1-FAF9-449A-BE71-75F88F6C6848}" srcOrd="9" destOrd="0" presId="urn:microsoft.com/office/officeart/2005/8/layout/venn1"/>
    <dgm:cxn modelId="{3D15506E-49F1-490C-B713-55DDD980326B}" type="presParOf" srcId="{66DF8249-883C-4CB1-A408-33649A304495}" destId="{9A42E090-3976-471C-95CF-C934DC3A5693}" srcOrd="10" destOrd="0" presId="urn:microsoft.com/office/officeart/2005/8/layout/venn1"/>
    <dgm:cxn modelId="{8C970C7A-FC06-4B33-8E5A-55147B01B95D}" type="presParOf" srcId="{66DF8249-883C-4CB1-A408-33649A304495}" destId="{A4B67BD3-FEB6-478F-894F-C2532BC47DC3}" srcOrd="11" destOrd="0" presId="urn:microsoft.com/office/officeart/2005/8/layout/venn1"/>
    <dgm:cxn modelId="{8D279727-C23A-4307-993E-F8E22FF7EC7C}" type="presParOf" srcId="{66DF8249-883C-4CB1-A408-33649A304495}" destId="{2006938C-A879-4BE2-BE98-65DB119D864C}" srcOrd="12" destOrd="0" presId="urn:microsoft.com/office/officeart/2005/8/layout/venn1"/>
    <dgm:cxn modelId="{BE628147-9F69-4435-958D-0E15B29DDB7D}" type="presParOf" srcId="{66DF8249-883C-4CB1-A408-33649A304495}" destId="{2F519497-E411-4D92-B874-D6107A01C1F7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677AF3-F26B-4BEA-A8FD-C84DA901687C}" type="doc">
      <dgm:prSet loTypeId="urn:microsoft.com/office/officeart/2005/8/layout/rings+Icon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A8D593-5E8B-430B-BDD9-CEF649D5599F}">
      <dgm:prSet phldrT="[Text]"/>
      <dgm:spPr/>
      <dgm:t>
        <a:bodyPr/>
        <a:lstStyle/>
        <a:p>
          <a:r>
            <a:rPr lang="en-US" dirty="0" smtClean="0"/>
            <a:t>In classes</a:t>
          </a:r>
          <a:endParaRPr lang="en-US" dirty="0"/>
        </a:p>
      </dgm:t>
    </dgm:pt>
    <dgm:pt modelId="{A3338EC2-A112-4159-A6BD-1591019D1086}" type="parTrans" cxnId="{AF344787-034D-4624-A1C9-3840CA44C82B}">
      <dgm:prSet/>
      <dgm:spPr/>
      <dgm:t>
        <a:bodyPr/>
        <a:lstStyle/>
        <a:p>
          <a:endParaRPr lang="en-US"/>
        </a:p>
      </dgm:t>
    </dgm:pt>
    <dgm:pt modelId="{A0FE9F16-262B-492E-B665-DCB86F212DB9}" type="sibTrans" cxnId="{AF344787-034D-4624-A1C9-3840CA44C82B}">
      <dgm:prSet/>
      <dgm:spPr/>
      <dgm:t>
        <a:bodyPr/>
        <a:lstStyle/>
        <a:p>
          <a:endParaRPr lang="en-US"/>
        </a:p>
      </dgm:t>
    </dgm:pt>
    <dgm:pt modelId="{D757D28B-1412-49B4-97B1-E33BE3054627}">
      <dgm:prSet phldrT="[Text]"/>
      <dgm:spPr/>
      <dgm:t>
        <a:bodyPr/>
        <a:lstStyle/>
        <a:p>
          <a:r>
            <a:rPr lang="en-US" dirty="0" smtClean="0"/>
            <a:t>In the workplaces</a:t>
          </a:r>
          <a:endParaRPr lang="en-US" dirty="0"/>
        </a:p>
      </dgm:t>
    </dgm:pt>
    <dgm:pt modelId="{4BAC425F-C27B-4F62-9E5D-0FC02FB37F83}" type="parTrans" cxnId="{36C66FA9-0A1F-4D10-A313-40A79E33DE13}">
      <dgm:prSet/>
      <dgm:spPr/>
      <dgm:t>
        <a:bodyPr/>
        <a:lstStyle/>
        <a:p>
          <a:endParaRPr lang="en-US"/>
        </a:p>
      </dgm:t>
    </dgm:pt>
    <dgm:pt modelId="{100B68B4-EFB3-4413-9BE2-8EDE52EFAC1C}" type="sibTrans" cxnId="{36C66FA9-0A1F-4D10-A313-40A79E33DE13}">
      <dgm:prSet/>
      <dgm:spPr/>
      <dgm:t>
        <a:bodyPr/>
        <a:lstStyle/>
        <a:p>
          <a:endParaRPr lang="en-US"/>
        </a:p>
      </dgm:t>
    </dgm:pt>
    <dgm:pt modelId="{938487DC-8048-4725-A798-997E10773C69}">
      <dgm:prSet phldrT="[Text]"/>
      <dgm:spPr/>
      <dgm:t>
        <a:bodyPr/>
        <a:lstStyle/>
        <a:p>
          <a:r>
            <a:rPr lang="en-US" dirty="0" smtClean="0"/>
            <a:t>In communities</a:t>
          </a:r>
          <a:endParaRPr lang="en-US" dirty="0"/>
        </a:p>
      </dgm:t>
    </dgm:pt>
    <dgm:pt modelId="{F6DF231D-7E50-4BE0-883C-B4CE8B05D3A5}" type="parTrans" cxnId="{A4D212C3-26C2-47EA-90AC-1339F4B2FBB0}">
      <dgm:prSet/>
      <dgm:spPr/>
      <dgm:t>
        <a:bodyPr/>
        <a:lstStyle/>
        <a:p>
          <a:endParaRPr lang="en-US"/>
        </a:p>
      </dgm:t>
    </dgm:pt>
    <dgm:pt modelId="{01B2433A-190B-4234-B7D5-5307DFCDB768}" type="sibTrans" cxnId="{A4D212C3-26C2-47EA-90AC-1339F4B2FBB0}">
      <dgm:prSet/>
      <dgm:spPr/>
      <dgm:t>
        <a:bodyPr/>
        <a:lstStyle/>
        <a:p>
          <a:endParaRPr lang="en-US"/>
        </a:p>
      </dgm:t>
    </dgm:pt>
    <dgm:pt modelId="{B83F9204-57A6-4CE6-8142-98724C42184B}">
      <dgm:prSet/>
      <dgm:spPr/>
      <dgm:t>
        <a:bodyPr/>
        <a:lstStyle/>
        <a:p>
          <a:r>
            <a:rPr lang="en-US" smtClean="0"/>
            <a:t>At social events</a:t>
          </a:r>
          <a:endParaRPr lang="en-US" dirty="0" smtClean="0"/>
        </a:p>
      </dgm:t>
    </dgm:pt>
    <dgm:pt modelId="{C79ACBB7-EAD6-4EB3-88CE-B6B19B70F2DF}" type="parTrans" cxnId="{DA384158-564E-4918-B8DA-A7962E2C7AB5}">
      <dgm:prSet/>
      <dgm:spPr/>
      <dgm:t>
        <a:bodyPr/>
        <a:lstStyle/>
        <a:p>
          <a:endParaRPr lang="en-US"/>
        </a:p>
      </dgm:t>
    </dgm:pt>
    <dgm:pt modelId="{6F1AB5BD-1C22-4A65-8BB6-F4390CD74184}" type="sibTrans" cxnId="{DA384158-564E-4918-B8DA-A7962E2C7AB5}">
      <dgm:prSet/>
      <dgm:spPr/>
      <dgm:t>
        <a:bodyPr/>
        <a:lstStyle/>
        <a:p>
          <a:endParaRPr lang="en-US"/>
        </a:p>
      </dgm:t>
    </dgm:pt>
    <dgm:pt modelId="{C3ABA902-553D-4342-AA6F-2C6CD1F029E0}">
      <dgm:prSet/>
      <dgm:spPr/>
      <dgm:t>
        <a:bodyPr/>
        <a:lstStyle/>
        <a:p>
          <a:r>
            <a:rPr lang="en-US" smtClean="0"/>
            <a:t>Online</a:t>
          </a:r>
          <a:endParaRPr lang="en-US" dirty="0" smtClean="0"/>
        </a:p>
      </dgm:t>
    </dgm:pt>
    <dgm:pt modelId="{51215AB4-E481-4E52-BD41-B060FEB3C601}" type="parTrans" cxnId="{C33EA6B6-AE83-4CD4-9375-E838B21C1A4A}">
      <dgm:prSet/>
      <dgm:spPr/>
      <dgm:t>
        <a:bodyPr/>
        <a:lstStyle/>
        <a:p>
          <a:endParaRPr lang="en-US"/>
        </a:p>
      </dgm:t>
    </dgm:pt>
    <dgm:pt modelId="{AC815928-5429-47B2-936F-1BCDCCE866EF}" type="sibTrans" cxnId="{C33EA6B6-AE83-4CD4-9375-E838B21C1A4A}">
      <dgm:prSet/>
      <dgm:spPr/>
      <dgm:t>
        <a:bodyPr/>
        <a:lstStyle/>
        <a:p>
          <a:endParaRPr lang="en-US"/>
        </a:p>
      </dgm:t>
    </dgm:pt>
    <dgm:pt modelId="{EACADE3C-C2DE-428F-89B5-F84CD238C64E}" type="pres">
      <dgm:prSet presAssocID="{27677AF3-F26B-4BEA-A8FD-C84DA901687C}" presName="Name0" presStyleCnt="0">
        <dgm:presLayoutVars>
          <dgm:chMax val="7"/>
          <dgm:dir/>
          <dgm:resizeHandles val="exact"/>
        </dgm:presLayoutVars>
      </dgm:prSet>
      <dgm:spPr/>
    </dgm:pt>
    <dgm:pt modelId="{AB4C9472-A441-4878-A284-A791FC6E1A8C}" type="pres">
      <dgm:prSet presAssocID="{27677AF3-F26B-4BEA-A8FD-C84DA901687C}" presName="ellipse1" presStyleLbl="vennNode1" presStyleIdx="0" presStyleCnt="5">
        <dgm:presLayoutVars>
          <dgm:bulletEnabled val="1"/>
        </dgm:presLayoutVars>
      </dgm:prSet>
      <dgm:spPr/>
    </dgm:pt>
    <dgm:pt modelId="{139DF241-DDC9-488A-B73A-611CD02FCBED}" type="pres">
      <dgm:prSet presAssocID="{27677AF3-F26B-4BEA-A8FD-C84DA901687C}" presName="ellipse2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C5DDAB-F66B-4301-9D38-A081CAA13DF9}" type="pres">
      <dgm:prSet presAssocID="{27677AF3-F26B-4BEA-A8FD-C84DA901687C}" presName="ellipse3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61DCDA-CC64-4287-A55F-8DA443DC09F0}" type="pres">
      <dgm:prSet presAssocID="{27677AF3-F26B-4BEA-A8FD-C84DA901687C}" presName="ellipse4" presStyleLbl="vennNode1" presStyleIdx="3" presStyleCnt="5">
        <dgm:presLayoutVars>
          <dgm:bulletEnabled val="1"/>
        </dgm:presLayoutVars>
      </dgm:prSet>
      <dgm:spPr/>
    </dgm:pt>
    <dgm:pt modelId="{532E51AE-86F2-405B-8321-8177EE0A3D1D}" type="pres">
      <dgm:prSet presAssocID="{27677AF3-F26B-4BEA-A8FD-C84DA901687C}" presName="ellips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D212C3-26C2-47EA-90AC-1339F4B2FBB0}" srcId="{27677AF3-F26B-4BEA-A8FD-C84DA901687C}" destId="{938487DC-8048-4725-A798-997E10773C69}" srcOrd="4" destOrd="0" parTransId="{F6DF231D-7E50-4BE0-883C-B4CE8B05D3A5}" sibTransId="{01B2433A-190B-4234-B7D5-5307DFCDB768}"/>
    <dgm:cxn modelId="{C33EA6B6-AE83-4CD4-9375-E838B21C1A4A}" srcId="{27677AF3-F26B-4BEA-A8FD-C84DA901687C}" destId="{C3ABA902-553D-4342-AA6F-2C6CD1F029E0}" srcOrd="3" destOrd="0" parTransId="{51215AB4-E481-4E52-BD41-B060FEB3C601}" sibTransId="{AC815928-5429-47B2-936F-1BCDCCE866EF}"/>
    <dgm:cxn modelId="{36C66FA9-0A1F-4D10-A313-40A79E33DE13}" srcId="{27677AF3-F26B-4BEA-A8FD-C84DA901687C}" destId="{D757D28B-1412-49B4-97B1-E33BE3054627}" srcOrd="2" destOrd="0" parTransId="{4BAC425F-C27B-4F62-9E5D-0FC02FB37F83}" sibTransId="{100B68B4-EFB3-4413-9BE2-8EDE52EFAC1C}"/>
    <dgm:cxn modelId="{66A5EF26-15D0-4FE7-A6BE-1BB196F36919}" type="presOf" srcId="{A7A8D593-5E8B-430B-BDD9-CEF649D5599F}" destId="{AB4C9472-A441-4878-A284-A791FC6E1A8C}" srcOrd="0" destOrd="0" presId="urn:microsoft.com/office/officeart/2005/8/layout/rings+Icon"/>
    <dgm:cxn modelId="{3B12B848-79F7-4A18-86A8-F755AF9760E9}" type="presOf" srcId="{938487DC-8048-4725-A798-997E10773C69}" destId="{532E51AE-86F2-405B-8321-8177EE0A3D1D}" srcOrd="0" destOrd="0" presId="urn:microsoft.com/office/officeart/2005/8/layout/rings+Icon"/>
    <dgm:cxn modelId="{FC54C89C-ED24-4DD2-B7C3-876731D6FDCC}" type="presOf" srcId="{D757D28B-1412-49B4-97B1-E33BE3054627}" destId="{AAC5DDAB-F66B-4301-9D38-A081CAA13DF9}" srcOrd="0" destOrd="0" presId="urn:microsoft.com/office/officeart/2005/8/layout/rings+Icon"/>
    <dgm:cxn modelId="{DB231231-F901-46A4-A885-91BB4D8F020E}" type="presOf" srcId="{C3ABA902-553D-4342-AA6F-2C6CD1F029E0}" destId="{9761DCDA-CC64-4287-A55F-8DA443DC09F0}" srcOrd="0" destOrd="0" presId="urn:microsoft.com/office/officeart/2005/8/layout/rings+Icon"/>
    <dgm:cxn modelId="{CDBEE4CA-DC1F-4B5F-A90C-4C05B260B1DC}" type="presOf" srcId="{B83F9204-57A6-4CE6-8142-98724C42184B}" destId="{139DF241-DDC9-488A-B73A-611CD02FCBED}" srcOrd="0" destOrd="0" presId="urn:microsoft.com/office/officeart/2005/8/layout/rings+Icon"/>
    <dgm:cxn modelId="{DA384158-564E-4918-B8DA-A7962E2C7AB5}" srcId="{27677AF3-F26B-4BEA-A8FD-C84DA901687C}" destId="{B83F9204-57A6-4CE6-8142-98724C42184B}" srcOrd="1" destOrd="0" parTransId="{C79ACBB7-EAD6-4EB3-88CE-B6B19B70F2DF}" sibTransId="{6F1AB5BD-1C22-4A65-8BB6-F4390CD74184}"/>
    <dgm:cxn modelId="{AF344787-034D-4624-A1C9-3840CA44C82B}" srcId="{27677AF3-F26B-4BEA-A8FD-C84DA901687C}" destId="{A7A8D593-5E8B-430B-BDD9-CEF649D5599F}" srcOrd="0" destOrd="0" parTransId="{A3338EC2-A112-4159-A6BD-1591019D1086}" sibTransId="{A0FE9F16-262B-492E-B665-DCB86F212DB9}"/>
    <dgm:cxn modelId="{94FC9D7C-CFF4-4833-8D52-EDC9433B5739}" type="presOf" srcId="{27677AF3-F26B-4BEA-A8FD-C84DA901687C}" destId="{EACADE3C-C2DE-428F-89B5-F84CD238C64E}" srcOrd="0" destOrd="0" presId="urn:microsoft.com/office/officeart/2005/8/layout/rings+Icon"/>
    <dgm:cxn modelId="{00AC8829-6E8F-4B38-9CE9-BA693BD66B7F}" type="presParOf" srcId="{EACADE3C-C2DE-428F-89B5-F84CD238C64E}" destId="{AB4C9472-A441-4878-A284-A791FC6E1A8C}" srcOrd="0" destOrd="0" presId="urn:microsoft.com/office/officeart/2005/8/layout/rings+Icon"/>
    <dgm:cxn modelId="{BEF1A9A8-BE26-4F41-BE25-D5E759844C76}" type="presParOf" srcId="{EACADE3C-C2DE-428F-89B5-F84CD238C64E}" destId="{139DF241-DDC9-488A-B73A-611CD02FCBED}" srcOrd="1" destOrd="0" presId="urn:microsoft.com/office/officeart/2005/8/layout/rings+Icon"/>
    <dgm:cxn modelId="{3BBA1015-9C67-4525-99A1-DBC7E477F186}" type="presParOf" srcId="{EACADE3C-C2DE-428F-89B5-F84CD238C64E}" destId="{AAC5DDAB-F66B-4301-9D38-A081CAA13DF9}" srcOrd="2" destOrd="0" presId="urn:microsoft.com/office/officeart/2005/8/layout/rings+Icon"/>
    <dgm:cxn modelId="{D3170803-8B57-4E59-828C-CDAF0A04895E}" type="presParOf" srcId="{EACADE3C-C2DE-428F-89B5-F84CD238C64E}" destId="{9761DCDA-CC64-4287-A55F-8DA443DC09F0}" srcOrd="3" destOrd="0" presId="urn:microsoft.com/office/officeart/2005/8/layout/rings+Icon"/>
    <dgm:cxn modelId="{6CB8CD91-9BDD-4573-A771-F1CF574A1A82}" type="presParOf" srcId="{EACADE3C-C2DE-428F-89B5-F84CD238C64E}" destId="{532E51AE-86F2-405B-8321-8177EE0A3D1D}" srcOrd="4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92FC20-1A7D-4679-B663-8B43074E2F6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E6D8A7-7FF5-4509-BBEE-103DCEAD33E9}">
      <dgm:prSet phldrT="[Text]"/>
      <dgm:spPr/>
      <dgm:t>
        <a:bodyPr/>
        <a:lstStyle/>
        <a:p>
          <a:r>
            <a:rPr lang="en-US" dirty="0" smtClean="0"/>
            <a:t>Speech/</a:t>
          </a:r>
          <a:r>
            <a:rPr lang="en-US" dirty="0" smtClean="0"/>
            <a:t>Product Presentation </a:t>
          </a:r>
          <a:endParaRPr lang="en-US" dirty="0"/>
        </a:p>
      </dgm:t>
    </dgm:pt>
    <dgm:pt modelId="{8A6DBF93-B84F-454E-B731-0119A4450308}" type="parTrans" cxnId="{5BE1205C-7383-465D-9897-9D7E1AD93F07}">
      <dgm:prSet/>
      <dgm:spPr/>
      <dgm:t>
        <a:bodyPr/>
        <a:lstStyle/>
        <a:p>
          <a:endParaRPr lang="en-US"/>
        </a:p>
      </dgm:t>
    </dgm:pt>
    <dgm:pt modelId="{4F1E4BAE-FCE5-4A8A-B7A7-22B9304E9CE6}" type="sibTrans" cxnId="{5BE1205C-7383-465D-9897-9D7E1AD93F07}">
      <dgm:prSet/>
      <dgm:spPr/>
      <dgm:t>
        <a:bodyPr/>
        <a:lstStyle/>
        <a:p>
          <a:endParaRPr lang="en-US"/>
        </a:p>
      </dgm:t>
    </dgm:pt>
    <dgm:pt modelId="{19842E9F-1D85-47FA-95C9-C3EDBD1A2019}">
      <dgm:prSet phldrT="[Text]"/>
      <dgm:spPr/>
      <dgm:t>
        <a:bodyPr/>
        <a:lstStyle/>
        <a:p>
          <a:r>
            <a:rPr lang="en-US" dirty="0" smtClean="0"/>
            <a:t>Researching a topic</a:t>
          </a:r>
          <a:endParaRPr lang="en-US" dirty="0"/>
        </a:p>
      </dgm:t>
    </dgm:pt>
    <dgm:pt modelId="{D87DF208-E93E-41AE-AEAC-30571EF34A37}" type="parTrans" cxnId="{387FB033-436B-4337-AE8A-F5262762F44B}">
      <dgm:prSet/>
      <dgm:spPr/>
      <dgm:t>
        <a:bodyPr/>
        <a:lstStyle/>
        <a:p>
          <a:endParaRPr lang="en-US"/>
        </a:p>
      </dgm:t>
    </dgm:pt>
    <dgm:pt modelId="{5EE048E6-CAF1-4C81-8576-EA779DC12E14}" type="sibTrans" cxnId="{387FB033-436B-4337-AE8A-F5262762F44B}">
      <dgm:prSet/>
      <dgm:spPr/>
      <dgm:t>
        <a:bodyPr/>
        <a:lstStyle/>
        <a:p>
          <a:endParaRPr lang="en-US"/>
        </a:p>
      </dgm:t>
    </dgm:pt>
    <dgm:pt modelId="{11C60698-94F1-4079-BCD3-15C472209FD9}">
      <dgm:prSet phldrT="[Text]"/>
      <dgm:spPr/>
      <dgm:t>
        <a:bodyPr/>
        <a:lstStyle/>
        <a:p>
          <a:r>
            <a:rPr lang="en-US" dirty="0" smtClean="0"/>
            <a:t>…</a:t>
          </a:r>
          <a:endParaRPr lang="en-US" dirty="0"/>
        </a:p>
      </dgm:t>
    </dgm:pt>
    <dgm:pt modelId="{91EFE383-AA00-4F81-9BC3-10708EDE7D9C}" type="parTrans" cxnId="{CD4DDD5A-F7E7-4369-BDF5-371AA54D4ACF}">
      <dgm:prSet/>
      <dgm:spPr/>
      <dgm:t>
        <a:bodyPr/>
        <a:lstStyle/>
        <a:p>
          <a:endParaRPr lang="en-US"/>
        </a:p>
      </dgm:t>
    </dgm:pt>
    <dgm:pt modelId="{A1FD7DCC-5054-40C4-8FC9-33FBE737F377}" type="sibTrans" cxnId="{CD4DDD5A-F7E7-4369-BDF5-371AA54D4ACF}">
      <dgm:prSet/>
      <dgm:spPr/>
      <dgm:t>
        <a:bodyPr/>
        <a:lstStyle/>
        <a:p>
          <a:endParaRPr lang="en-US"/>
        </a:p>
      </dgm:t>
    </dgm:pt>
    <dgm:pt modelId="{F2985197-AD82-4CCD-88B9-A4D120BD5BC8}">
      <dgm:prSet phldrT="[Text]"/>
      <dgm:spPr/>
      <dgm:t>
        <a:bodyPr/>
        <a:lstStyle/>
        <a:p>
          <a:r>
            <a:rPr lang="en-US" dirty="0" smtClean="0"/>
            <a:t>News reading/reporting</a:t>
          </a:r>
          <a:endParaRPr lang="en-US" dirty="0"/>
        </a:p>
      </dgm:t>
    </dgm:pt>
    <dgm:pt modelId="{5851DBE1-9C1D-43F1-8F0E-4657C7794446}" type="parTrans" cxnId="{DFA53C89-A660-4E37-A611-24EB8B168FF6}">
      <dgm:prSet/>
      <dgm:spPr/>
      <dgm:t>
        <a:bodyPr/>
        <a:lstStyle/>
        <a:p>
          <a:endParaRPr lang="en-US"/>
        </a:p>
      </dgm:t>
    </dgm:pt>
    <dgm:pt modelId="{A3EFC2BD-819E-40E6-8A82-E5B9D284D623}" type="sibTrans" cxnId="{DFA53C89-A660-4E37-A611-24EB8B168FF6}">
      <dgm:prSet/>
      <dgm:spPr/>
      <dgm:t>
        <a:bodyPr/>
        <a:lstStyle/>
        <a:p>
          <a:endParaRPr lang="en-US"/>
        </a:p>
      </dgm:t>
    </dgm:pt>
    <dgm:pt modelId="{5DC2CD85-855A-4704-98DA-B9E6B9F327AA}">
      <dgm:prSet phldrT="[Text]"/>
      <dgm:spPr/>
      <dgm:t>
        <a:bodyPr/>
        <a:lstStyle/>
        <a:p>
          <a:r>
            <a:rPr lang="en-US" dirty="0" smtClean="0"/>
            <a:t>Differentiating facts from opinions</a:t>
          </a:r>
          <a:endParaRPr lang="en-US" dirty="0"/>
        </a:p>
      </dgm:t>
    </dgm:pt>
    <dgm:pt modelId="{032F8C2F-9FBA-4DCD-B0AC-78E6D5120D72}" type="parTrans" cxnId="{61602E6A-FDE1-4330-865B-E25E8ADEED80}">
      <dgm:prSet/>
      <dgm:spPr/>
      <dgm:t>
        <a:bodyPr/>
        <a:lstStyle/>
        <a:p>
          <a:endParaRPr lang="en-US"/>
        </a:p>
      </dgm:t>
    </dgm:pt>
    <dgm:pt modelId="{58357497-2403-4D66-8AC0-116D7AEB82CC}" type="sibTrans" cxnId="{61602E6A-FDE1-4330-865B-E25E8ADEED80}">
      <dgm:prSet/>
      <dgm:spPr/>
      <dgm:t>
        <a:bodyPr/>
        <a:lstStyle/>
        <a:p>
          <a:endParaRPr lang="en-US"/>
        </a:p>
      </dgm:t>
    </dgm:pt>
    <dgm:pt modelId="{AF89BDC4-D13C-450A-B614-05C70B13F178}">
      <dgm:prSet phldrT="[Text]"/>
      <dgm:spPr/>
      <dgm:t>
        <a:bodyPr/>
        <a:lstStyle/>
        <a:p>
          <a:r>
            <a:rPr lang="en-US" dirty="0" smtClean="0"/>
            <a:t>…</a:t>
          </a:r>
          <a:endParaRPr lang="en-US" dirty="0"/>
        </a:p>
      </dgm:t>
    </dgm:pt>
    <dgm:pt modelId="{EA651D67-4D28-4DF4-8554-B35F893C558A}" type="parTrans" cxnId="{B54409B5-73B3-42E6-B043-EFEA35F1C5CA}">
      <dgm:prSet/>
      <dgm:spPr/>
      <dgm:t>
        <a:bodyPr/>
        <a:lstStyle/>
        <a:p>
          <a:endParaRPr lang="en-US"/>
        </a:p>
      </dgm:t>
    </dgm:pt>
    <dgm:pt modelId="{EA6B3570-CA50-47DE-8AFF-E8176AFC83B6}" type="sibTrans" cxnId="{B54409B5-73B3-42E6-B043-EFEA35F1C5CA}">
      <dgm:prSet/>
      <dgm:spPr/>
      <dgm:t>
        <a:bodyPr/>
        <a:lstStyle/>
        <a:p>
          <a:endParaRPr lang="en-US"/>
        </a:p>
      </dgm:t>
    </dgm:pt>
    <dgm:pt modelId="{3DD8DE43-E703-4B79-9ADA-A2414EC13818}">
      <dgm:prSet phldrT="[Text]"/>
      <dgm:spPr/>
      <dgm:t>
        <a:bodyPr/>
        <a:lstStyle/>
        <a:p>
          <a:r>
            <a:rPr lang="en-US" dirty="0" smtClean="0"/>
            <a:t>Mc-</a:t>
          </a:r>
          <a:r>
            <a:rPr lang="en-US" dirty="0" err="1" smtClean="0"/>
            <a:t>ing</a:t>
          </a:r>
          <a:r>
            <a:rPr lang="en-US" dirty="0" smtClean="0"/>
            <a:t>/Hosting</a:t>
          </a:r>
          <a:endParaRPr lang="en-US" dirty="0"/>
        </a:p>
      </dgm:t>
    </dgm:pt>
    <dgm:pt modelId="{ED0B7526-C4AC-4546-9FEB-57BFF5D153B4}" type="parTrans" cxnId="{C77DC673-2273-4606-862A-37B6B514EE62}">
      <dgm:prSet/>
      <dgm:spPr/>
      <dgm:t>
        <a:bodyPr/>
        <a:lstStyle/>
        <a:p>
          <a:endParaRPr lang="en-US"/>
        </a:p>
      </dgm:t>
    </dgm:pt>
    <dgm:pt modelId="{7420148C-7AFF-4BC3-99F5-207B07DF56A1}" type="sibTrans" cxnId="{C77DC673-2273-4606-862A-37B6B514EE62}">
      <dgm:prSet/>
      <dgm:spPr/>
      <dgm:t>
        <a:bodyPr/>
        <a:lstStyle/>
        <a:p>
          <a:endParaRPr lang="en-US"/>
        </a:p>
      </dgm:t>
    </dgm:pt>
    <dgm:pt modelId="{920CF72C-9EF7-4437-88AD-84B102940882}">
      <dgm:prSet phldrT="[Text]"/>
      <dgm:spPr/>
      <dgm:t>
        <a:bodyPr/>
        <a:lstStyle/>
        <a:p>
          <a:r>
            <a:rPr lang="en-US" dirty="0" smtClean="0"/>
            <a:t>Choosing suitable ways to address people with different status</a:t>
          </a:r>
          <a:endParaRPr lang="en-US" dirty="0"/>
        </a:p>
      </dgm:t>
    </dgm:pt>
    <dgm:pt modelId="{632FC2E7-2927-419A-919E-FBA0F075DE71}" type="parTrans" cxnId="{D206E1E8-89B5-4A63-8FBF-7BBD415A29CF}">
      <dgm:prSet/>
      <dgm:spPr/>
      <dgm:t>
        <a:bodyPr/>
        <a:lstStyle/>
        <a:p>
          <a:endParaRPr lang="en-US"/>
        </a:p>
      </dgm:t>
    </dgm:pt>
    <dgm:pt modelId="{05F6C454-7571-4057-8A65-35741104973A}" type="sibTrans" cxnId="{D206E1E8-89B5-4A63-8FBF-7BBD415A29CF}">
      <dgm:prSet/>
      <dgm:spPr/>
      <dgm:t>
        <a:bodyPr/>
        <a:lstStyle/>
        <a:p>
          <a:endParaRPr lang="en-US"/>
        </a:p>
      </dgm:t>
    </dgm:pt>
    <dgm:pt modelId="{AEB5F28B-3C3E-4A1E-A451-1C0488EFB691}">
      <dgm:prSet phldrT="[Text]"/>
      <dgm:spPr/>
      <dgm:t>
        <a:bodyPr/>
        <a:lstStyle/>
        <a:p>
          <a:r>
            <a:rPr lang="en-US" dirty="0" smtClean="0"/>
            <a:t>…</a:t>
          </a:r>
          <a:endParaRPr lang="en-US" dirty="0"/>
        </a:p>
      </dgm:t>
    </dgm:pt>
    <dgm:pt modelId="{BCC87220-9769-4217-8658-281F026858BC}" type="parTrans" cxnId="{3E55052E-CCAE-4D14-9686-62DF1AEDA903}">
      <dgm:prSet/>
      <dgm:spPr/>
      <dgm:t>
        <a:bodyPr/>
        <a:lstStyle/>
        <a:p>
          <a:endParaRPr lang="en-US"/>
        </a:p>
      </dgm:t>
    </dgm:pt>
    <dgm:pt modelId="{27A7837B-6667-4950-A322-8D8E942F46A0}" type="sibTrans" cxnId="{3E55052E-CCAE-4D14-9686-62DF1AEDA903}">
      <dgm:prSet/>
      <dgm:spPr/>
      <dgm:t>
        <a:bodyPr/>
        <a:lstStyle/>
        <a:p>
          <a:endParaRPr lang="en-US"/>
        </a:p>
      </dgm:t>
    </dgm:pt>
    <dgm:pt modelId="{C89B052A-72A6-4FE7-AD4A-77F6CFC6D579}">
      <dgm:prSet/>
      <dgm:spPr/>
      <dgm:t>
        <a:bodyPr/>
        <a:lstStyle/>
        <a:p>
          <a:r>
            <a:rPr lang="en-US" dirty="0" smtClean="0"/>
            <a:t>Interviewing </a:t>
          </a:r>
          <a:endParaRPr lang="en-US" dirty="0"/>
        </a:p>
      </dgm:t>
    </dgm:pt>
    <dgm:pt modelId="{31879494-0580-4274-ACDB-3213C0DD27E5}" type="parTrans" cxnId="{72FE387D-C772-4A94-B7D7-F2BD894F78F4}">
      <dgm:prSet/>
      <dgm:spPr/>
      <dgm:t>
        <a:bodyPr/>
        <a:lstStyle/>
        <a:p>
          <a:endParaRPr lang="en-US"/>
        </a:p>
      </dgm:t>
    </dgm:pt>
    <dgm:pt modelId="{407F5DE9-3CA3-42AC-9D8B-7634753BD1B8}" type="sibTrans" cxnId="{72FE387D-C772-4A94-B7D7-F2BD894F78F4}">
      <dgm:prSet/>
      <dgm:spPr/>
      <dgm:t>
        <a:bodyPr/>
        <a:lstStyle/>
        <a:p>
          <a:endParaRPr lang="en-US"/>
        </a:p>
      </dgm:t>
    </dgm:pt>
    <dgm:pt modelId="{D2E91005-1D46-4077-8D85-2606278F59F1}">
      <dgm:prSet/>
      <dgm:spPr/>
      <dgm:t>
        <a:bodyPr/>
        <a:lstStyle/>
        <a:p>
          <a:r>
            <a:rPr lang="en-US" dirty="0" smtClean="0"/>
            <a:t>Responding to questions effectively</a:t>
          </a:r>
          <a:endParaRPr lang="en-US" dirty="0"/>
        </a:p>
      </dgm:t>
    </dgm:pt>
    <dgm:pt modelId="{205EBAFE-5ACE-49D1-8BED-A39E7EF9D082}" type="parTrans" cxnId="{A20EDF3E-EFEE-4169-9A92-49A5FAD165CB}">
      <dgm:prSet/>
      <dgm:spPr/>
      <dgm:t>
        <a:bodyPr/>
        <a:lstStyle/>
        <a:p>
          <a:endParaRPr lang="en-US"/>
        </a:p>
      </dgm:t>
    </dgm:pt>
    <dgm:pt modelId="{0FC28141-5A11-4ABA-94F5-45AACCBCB885}" type="sibTrans" cxnId="{A20EDF3E-EFEE-4169-9A92-49A5FAD165CB}">
      <dgm:prSet/>
      <dgm:spPr/>
      <dgm:t>
        <a:bodyPr/>
        <a:lstStyle/>
        <a:p>
          <a:endParaRPr lang="en-US"/>
        </a:p>
      </dgm:t>
    </dgm:pt>
    <dgm:pt modelId="{B51330AA-A535-4AD0-BF44-184E3310E2AC}">
      <dgm:prSet/>
      <dgm:spPr/>
      <dgm:t>
        <a:bodyPr/>
        <a:lstStyle/>
        <a:p>
          <a:r>
            <a:rPr lang="en-US" dirty="0" smtClean="0"/>
            <a:t>Chairing a meeting/discussion</a:t>
          </a:r>
          <a:endParaRPr lang="en-US" dirty="0"/>
        </a:p>
      </dgm:t>
    </dgm:pt>
    <dgm:pt modelId="{CE80AD11-8C37-48BD-BD37-1763C0A4A61A}" type="parTrans" cxnId="{28EF6A5D-A531-404C-B731-3F16EA8F753B}">
      <dgm:prSet/>
      <dgm:spPr/>
      <dgm:t>
        <a:bodyPr/>
        <a:lstStyle/>
        <a:p>
          <a:endParaRPr lang="en-US"/>
        </a:p>
      </dgm:t>
    </dgm:pt>
    <dgm:pt modelId="{7DD088B1-CAFC-4675-946B-85CAC93CC83F}" type="sibTrans" cxnId="{28EF6A5D-A531-404C-B731-3F16EA8F753B}">
      <dgm:prSet/>
      <dgm:spPr/>
      <dgm:t>
        <a:bodyPr/>
        <a:lstStyle/>
        <a:p>
          <a:endParaRPr lang="en-US"/>
        </a:p>
      </dgm:t>
    </dgm:pt>
    <dgm:pt modelId="{3B89AAA9-6CAE-473F-AED7-A8EA14F7C50D}">
      <dgm:prSet/>
      <dgm:spPr/>
      <dgm:t>
        <a:bodyPr/>
        <a:lstStyle/>
        <a:p>
          <a:r>
            <a:rPr lang="en-US" dirty="0" smtClean="0"/>
            <a:t>…</a:t>
          </a:r>
          <a:endParaRPr lang="en-US" dirty="0"/>
        </a:p>
      </dgm:t>
    </dgm:pt>
    <dgm:pt modelId="{8B893998-43CB-440F-BC04-310F517C858E}" type="parTrans" cxnId="{D730B08F-4DFF-41BB-857D-4CC8F687EC99}">
      <dgm:prSet/>
      <dgm:spPr/>
      <dgm:t>
        <a:bodyPr/>
        <a:lstStyle/>
        <a:p>
          <a:endParaRPr lang="en-US"/>
        </a:p>
      </dgm:t>
    </dgm:pt>
    <dgm:pt modelId="{647210A6-F17E-42C6-9FA8-012F9FB663CC}" type="sibTrans" cxnId="{D730B08F-4DFF-41BB-857D-4CC8F687EC99}">
      <dgm:prSet/>
      <dgm:spPr/>
      <dgm:t>
        <a:bodyPr/>
        <a:lstStyle/>
        <a:p>
          <a:endParaRPr lang="en-US"/>
        </a:p>
      </dgm:t>
    </dgm:pt>
    <dgm:pt modelId="{073B1475-C448-437F-8185-C76E1E92B7B7}" type="pres">
      <dgm:prSet presAssocID="{F292FC20-1A7D-4679-B663-8B43074E2F65}" presName="Name0" presStyleCnt="0">
        <dgm:presLayoutVars>
          <dgm:dir/>
          <dgm:animLvl val="lvl"/>
          <dgm:resizeHandles val="exact"/>
        </dgm:presLayoutVars>
      </dgm:prSet>
      <dgm:spPr/>
    </dgm:pt>
    <dgm:pt modelId="{DDFE09C6-0664-4ECB-BC7B-BBF028602352}" type="pres">
      <dgm:prSet presAssocID="{08E6D8A7-7FF5-4509-BBEE-103DCEAD33E9}" presName="linNode" presStyleCnt="0"/>
      <dgm:spPr/>
    </dgm:pt>
    <dgm:pt modelId="{933AE0D1-B815-4B27-A2F2-5C5256060B77}" type="pres">
      <dgm:prSet presAssocID="{08E6D8A7-7FF5-4509-BBEE-103DCEAD33E9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BBD2B4-C6B1-4C2F-9178-042370C43B7B}" type="pres">
      <dgm:prSet presAssocID="{08E6D8A7-7FF5-4509-BBEE-103DCEAD33E9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BCA856-6B57-4F73-B563-0FD5F0F35274}" type="pres">
      <dgm:prSet presAssocID="{4F1E4BAE-FCE5-4A8A-B7A7-22B9304E9CE6}" presName="sp" presStyleCnt="0"/>
      <dgm:spPr/>
    </dgm:pt>
    <dgm:pt modelId="{E6DCA7B0-B7C3-427E-BA82-C939C2D5875B}" type="pres">
      <dgm:prSet presAssocID="{F2985197-AD82-4CCD-88B9-A4D120BD5BC8}" presName="linNode" presStyleCnt="0"/>
      <dgm:spPr/>
    </dgm:pt>
    <dgm:pt modelId="{FB458140-69F6-46A6-BC0C-E29678088482}" type="pres">
      <dgm:prSet presAssocID="{F2985197-AD82-4CCD-88B9-A4D120BD5BC8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C88214-6A59-4AEB-BB58-B048346EF800}" type="pres">
      <dgm:prSet presAssocID="{F2985197-AD82-4CCD-88B9-A4D120BD5BC8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2AE13F-2C11-40A4-AED5-C8490B1A84C4}" type="pres">
      <dgm:prSet presAssocID="{A3EFC2BD-819E-40E6-8A82-E5B9D284D623}" presName="sp" presStyleCnt="0"/>
      <dgm:spPr/>
    </dgm:pt>
    <dgm:pt modelId="{2F50F317-9021-4A9E-8E3A-A9BB3F7C96C0}" type="pres">
      <dgm:prSet presAssocID="{3DD8DE43-E703-4B79-9ADA-A2414EC13818}" presName="linNode" presStyleCnt="0"/>
      <dgm:spPr/>
    </dgm:pt>
    <dgm:pt modelId="{0EA1DCA7-7041-44DE-A658-7FB5C5403BC8}" type="pres">
      <dgm:prSet presAssocID="{3DD8DE43-E703-4B79-9ADA-A2414EC13818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810BB9-DCB9-4560-9071-57255C300FE5}" type="pres">
      <dgm:prSet presAssocID="{3DD8DE43-E703-4B79-9ADA-A2414EC13818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AE3740-8C8C-4D2A-9B56-2F7BA46A8FF2}" type="pres">
      <dgm:prSet presAssocID="{7420148C-7AFF-4BC3-99F5-207B07DF56A1}" presName="sp" presStyleCnt="0"/>
      <dgm:spPr/>
    </dgm:pt>
    <dgm:pt modelId="{413038B7-26B9-452C-8C36-6933548D0622}" type="pres">
      <dgm:prSet presAssocID="{C89B052A-72A6-4FE7-AD4A-77F6CFC6D579}" presName="linNode" presStyleCnt="0"/>
      <dgm:spPr/>
    </dgm:pt>
    <dgm:pt modelId="{3762C1F5-E7CB-4192-ACE6-93A52B826A28}" type="pres">
      <dgm:prSet presAssocID="{C89B052A-72A6-4FE7-AD4A-77F6CFC6D579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4A075F-9271-456E-99D0-8D208C2A7B2D}" type="pres">
      <dgm:prSet presAssocID="{C89B052A-72A6-4FE7-AD4A-77F6CFC6D579}" presName="descendantText" presStyleLbl="alignAccFollowNode1" presStyleIdx="3" presStyleCnt="4">
        <dgm:presLayoutVars>
          <dgm:bulletEnabled val="1"/>
        </dgm:presLayoutVars>
      </dgm:prSet>
      <dgm:spPr/>
    </dgm:pt>
    <dgm:pt modelId="{74D98405-FDE2-4816-B1F2-405D389C8846}" type="pres">
      <dgm:prSet presAssocID="{407F5DE9-3CA3-42AC-9D8B-7634753BD1B8}" presName="sp" presStyleCnt="0"/>
      <dgm:spPr/>
    </dgm:pt>
    <dgm:pt modelId="{4D7DCDC3-666B-4880-A4E7-4D6AA53B03D8}" type="pres">
      <dgm:prSet presAssocID="{B51330AA-A535-4AD0-BF44-184E3310E2AC}" presName="linNode" presStyleCnt="0"/>
      <dgm:spPr/>
    </dgm:pt>
    <dgm:pt modelId="{822C3BB1-51B9-481B-A14F-4F43683BCCD8}" type="pres">
      <dgm:prSet presAssocID="{B51330AA-A535-4AD0-BF44-184E3310E2AC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C1E1272-4A28-497E-88C1-C06059D5DA88}" type="presOf" srcId="{920CF72C-9EF7-4437-88AD-84B102940882}" destId="{2F810BB9-DCB9-4560-9071-57255C300FE5}" srcOrd="0" destOrd="0" presId="urn:microsoft.com/office/officeart/2005/8/layout/vList5"/>
    <dgm:cxn modelId="{16388F4E-0A37-4B0B-9DCC-87AD06BE4D79}" type="presOf" srcId="{AF89BDC4-D13C-450A-B614-05C70B13F178}" destId="{27C88214-6A59-4AEB-BB58-B048346EF800}" srcOrd="0" destOrd="1" presId="urn:microsoft.com/office/officeart/2005/8/layout/vList5"/>
    <dgm:cxn modelId="{D730B08F-4DFF-41BB-857D-4CC8F687EC99}" srcId="{C89B052A-72A6-4FE7-AD4A-77F6CFC6D579}" destId="{3B89AAA9-6CAE-473F-AED7-A8EA14F7C50D}" srcOrd="1" destOrd="0" parTransId="{8B893998-43CB-440F-BC04-310F517C858E}" sibTransId="{647210A6-F17E-42C6-9FA8-012F9FB663CC}"/>
    <dgm:cxn modelId="{28EF6A5D-A531-404C-B731-3F16EA8F753B}" srcId="{F292FC20-1A7D-4679-B663-8B43074E2F65}" destId="{B51330AA-A535-4AD0-BF44-184E3310E2AC}" srcOrd="4" destOrd="0" parTransId="{CE80AD11-8C37-48BD-BD37-1763C0A4A61A}" sibTransId="{7DD088B1-CAFC-4675-946B-85CAC93CC83F}"/>
    <dgm:cxn modelId="{D206E1E8-89B5-4A63-8FBF-7BBD415A29CF}" srcId="{3DD8DE43-E703-4B79-9ADA-A2414EC13818}" destId="{920CF72C-9EF7-4437-88AD-84B102940882}" srcOrd="0" destOrd="0" parTransId="{632FC2E7-2927-419A-919E-FBA0F075DE71}" sibTransId="{05F6C454-7571-4057-8A65-35741104973A}"/>
    <dgm:cxn modelId="{C77DC673-2273-4606-862A-37B6B514EE62}" srcId="{F292FC20-1A7D-4679-B663-8B43074E2F65}" destId="{3DD8DE43-E703-4B79-9ADA-A2414EC13818}" srcOrd="2" destOrd="0" parTransId="{ED0B7526-C4AC-4546-9FEB-57BFF5D153B4}" sibTransId="{7420148C-7AFF-4BC3-99F5-207B07DF56A1}"/>
    <dgm:cxn modelId="{DFA53C89-A660-4E37-A611-24EB8B168FF6}" srcId="{F292FC20-1A7D-4679-B663-8B43074E2F65}" destId="{F2985197-AD82-4CCD-88B9-A4D120BD5BC8}" srcOrd="1" destOrd="0" parTransId="{5851DBE1-9C1D-43F1-8F0E-4657C7794446}" sibTransId="{A3EFC2BD-819E-40E6-8A82-E5B9D284D623}"/>
    <dgm:cxn modelId="{387FB033-436B-4337-AE8A-F5262762F44B}" srcId="{08E6D8A7-7FF5-4509-BBEE-103DCEAD33E9}" destId="{19842E9F-1D85-47FA-95C9-C3EDBD1A2019}" srcOrd="0" destOrd="0" parTransId="{D87DF208-E93E-41AE-AEAC-30571EF34A37}" sibTransId="{5EE048E6-CAF1-4C81-8576-EA779DC12E14}"/>
    <dgm:cxn modelId="{5BE1205C-7383-465D-9897-9D7E1AD93F07}" srcId="{F292FC20-1A7D-4679-B663-8B43074E2F65}" destId="{08E6D8A7-7FF5-4509-BBEE-103DCEAD33E9}" srcOrd="0" destOrd="0" parTransId="{8A6DBF93-B84F-454E-B731-0119A4450308}" sibTransId="{4F1E4BAE-FCE5-4A8A-B7A7-22B9304E9CE6}"/>
    <dgm:cxn modelId="{72FE387D-C772-4A94-B7D7-F2BD894F78F4}" srcId="{F292FC20-1A7D-4679-B663-8B43074E2F65}" destId="{C89B052A-72A6-4FE7-AD4A-77F6CFC6D579}" srcOrd="3" destOrd="0" parTransId="{31879494-0580-4274-ACDB-3213C0DD27E5}" sibTransId="{407F5DE9-3CA3-42AC-9D8B-7634753BD1B8}"/>
    <dgm:cxn modelId="{F0538212-1650-4B97-A732-EBA6CE1977FA}" type="presOf" srcId="{3DD8DE43-E703-4B79-9ADA-A2414EC13818}" destId="{0EA1DCA7-7041-44DE-A658-7FB5C5403BC8}" srcOrd="0" destOrd="0" presId="urn:microsoft.com/office/officeart/2005/8/layout/vList5"/>
    <dgm:cxn modelId="{61602E6A-FDE1-4330-865B-E25E8ADEED80}" srcId="{F2985197-AD82-4CCD-88B9-A4D120BD5BC8}" destId="{5DC2CD85-855A-4704-98DA-B9E6B9F327AA}" srcOrd="0" destOrd="0" parTransId="{032F8C2F-9FBA-4DCD-B0AC-78E6D5120D72}" sibTransId="{58357497-2403-4D66-8AC0-116D7AEB82CC}"/>
    <dgm:cxn modelId="{D1F2CE89-C01E-429A-B121-116FCE29684E}" type="presOf" srcId="{3B89AAA9-6CAE-473F-AED7-A8EA14F7C50D}" destId="{4B4A075F-9271-456E-99D0-8D208C2A7B2D}" srcOrd="0" destOrd="1" presId="urn:microsoft.com/office/officeart/2005/8/layout/vList5"/>
    <dgm:cxn modelId="{0980A927-6F81-4A33-ABAE-BCF646C0F366}" type="presOf" srcId="{19842E9F-1D85-47FA-95C9-C3EDBD1A2019}" destId="{78BBD2B4-C6B1-4C2F-9178-042370C43B7B}" srcOrd="0" destOrd="0" presId="urn:microsoft.com/office/officeart/2005/8/layout/vList5"/>
    <dgm:cxn modelId="{DCC7EC74-38FE-4EE9-9E1A-9F1C6EE9BC80}" type="presOf" srcId="{5DC2CD85-855A-4704-98DA-B9E6B9F327AA}" destId="{27C88214-6A59-4AEB-BB58-B048346EF800}" srcOrd="0" destOrd="0" presId="urn:microsoft.com/office/officeart/2005/8/layout/vList5"/>
    <dgm:cxn modelId="{B54409B5-73B3-42E6-B043-EFEA35F1C5CA}" srcId="{F2985197-AD82-4CCD-88B9-A4D120BD5BC8}" destId="{AF89BDC4-D13C-450A-B614-05C70B13F178}" srcOrd="1" destOrd="0" parTransId="{EA651D67-4D28-4DF4-8554-B35F893C558A}" sibTransId="{EA6B3570-CA50-47DE-8AFF-E8176AFC83B6}"/>
    <dgm:cxn modelId="{B5A915D8-A18F-41B3-8636-0BE8F98335C7}" type="presOf" srcId="{F2985197-AD82-4CCD-88B9-A4D120BD5BC8}" destId="{FB458140-69F6-46A6-BC0C-E29678088482}" srcOrd="0" destOrd="0" presId="urn:microsoft.com/office/officeart/2005/8/layout/vList5"/>
    <dgm:cxn modelId="{6D936A16-8214-4566-812A-F5D4A677438C}" type="presOf" srcId="{D2E91005-1D46-4077-8D85-2606278F59F1}" destId="{4B4A075F-9271-456E-99D0-8D208C2A7B2D}" srcOrd="0" destOrd="0" presId="urn:microsoft.com/office/officeart/2005/8/layout/vList5"/>
    <dgm:cxn modelId="{574DD492-CBB8-4563-AA55-84F8B8B8713B}" type="presOf" srcId="{AEB5F28B-3C3E-4A1E-A451-1C0488EFB691}" destId="{2F810BB9-DCB9-4560-9071-57255C300FE5}" srcOrd="0" destOrd="1" presId="urn:microsoft.com/office/officeart/2005/8/layout/vList5"/>
    <dgm:cxn modelId="{CD4DDD5A-F7E7-4369-BDF5-371AA54D4ACF}" srcId="{08E6D8A7-7FF5-4509-BBEE-103DCEAD33E9}" destId="{11C60698-94F1-4079-BCD3-15C472209FD9}" srcOrd="1" destOrd="0" parTransId="{91EFE383-AA00-4F81-9BC3-10708EDE7D9C}" sibTransId="{A1FD7DCC-5054-40C4-8FC9-33FBE737F377}"/>
    <dgm:cxn modelId="{FFCC5948-F122-4C7F-8CF3-8FA88966B572}" type="presOf" srcId="{F292FC20-1A7D-4679-B663-8B43074E2F65}" destId="{073B1475-C448-437F-8185-C76E1E92B7B7}" srcOrd="0" destOrd="0" presId="urn:microsoft.com/office/officeart/2005/8/layout/vList5"/>
    <dgm:cxn modelId="{A20EDF3E-EFEE-4169-9A92-49A5FAD165CB}" srcId="{C89B052A-72A6-4FE7-AD4A-77F6CFC6D579}" destId="{D2E91005-1D46-4077-8D85-2606278F59F1}" srcOrd="0" destOrd="0" parTransId="{205EBAFE-5ACE-49D1-8BED-A39E7EF9D082}" sibTransId="{0FC28141-5A11-4ABA-94F5-45AACCBCB885}"/>
    <dgm:cxn modelId="{31DCD21B-6BA9-4025-870F-0EA3238B83D5}" type="presOf" srcId="{11C60698-94F1-4079-BCD3-15C472209FD9}" destId="{78BBD2B4-C6B1-4C2F-9178-042370C43B7B}" srcOrd="0" destOrd="1" presId="urn:microsoft.com/office/officeart/2005/8/layout/vList5"/>
    <dgm:cxn modelId="{A825F8CE-E007-40FA-883E-FA852D857A1B}" type="presOf" srcId="{B51330AA-A535-4AD0-BF44-184E3310E2AC}" destId="{822C3BB1-51B9-481B-A14F-4F43683BCCD8}" srcOrd="0" destOrd="0" presId="urn:microsoft.com/office/officeart/2005/8/layout/vList5"/>
    <dgm:cxn modelId="{3E55052E-CCAE-4D14-9686-62DF1AEDA903}" srcId="{3DD8DE43-E703-4B79-9ADA-A2414EC13818}" destId="{AEB5F28B-3C3E-4A1E-A451-1C0488EFB691}" srcOrd="1" destOrd="0" parTransId="{BCC87220-9769-4217-8658-281F026858BC}" sibTransId="{27A7837B-6667-4950-A322-8D8E942F46A0}"/>
    <dgm:cxn modelId="{1480BFFA-B0D8-4860-B3BD-921C67DA225B}" type="presOf" srcId="{C89B052A-72A6-4FE7-AD4A-77F6CFC6D579}" destId="{3762C1F5-E7CB-4192-ACE6-93A52B826A28}" srcOrd="0" destOrd="0" presId="urn:microsoft.com/office/officeart/2005/8/layout/vList5"/>
    <dgm:cxn modelId="{CCD22DE2-E8C3-42C9-BE56-33BE8E909116}" type="presOf" srcId="{08E6D8A7-7FF5-4509-BBEE-103DCEAD33E9}" destId="{933AE0D1-B815-4B27-A2F2-5C5256060B77}" srcOrd="0" destOrd="0" presId="urn:microsoft.com/office/officeart/2005/8/layout/vList5"/>
    <dgm:cxn modelId="{5BB0B7D4-DE20-4249-A049-E36F780D78CC}" type="presParOf" srcId="{073B1475-C448-437F-8185-C76E1E92B7B7}" destId="{DDFE09C6-0664-4ECB-BC7B-BBF028602352}" srcOrd="0" destOrd="0" presId="urn:microsoft.com/office/officeart/2005/8/layout/vList5"/>
    <dgm:cxn modelId="{722B011E-5C19-4474-9711-3EDBFA8C0B2C}" type="presParOf" srcId="{DDFE09C6-0664-4ECB-BC7B-BBF028602352}" destId="{933AE0D1-B815-4B27-A2F2-5C5256060B77}" srcOrd="0" destOrd="0" presId="urn:microsoft.com/office/officeart/2005/8/layout/vList5"/>
    <dgm:cxn modelId="{FD2A1202-2D00-4A4B-9D36-0D15F34273C7}" type="presParOf" srcId="{DDFE09C6-0664-4ECB-BC7B-BBF028602352}" destId="{78BBD2B4-C6B1-4C2F-9178-042370C43B7B}" srcOrd="1" destOrd="0" presId="urn:microsoft.com/office/officeart/2005/8/layout/vList5"/>
    <dgm:cxn modelId="{4AD22CF4-0442-43C2-AF44-14B146F9EB4E}" type="presParOf" srcId="{073B1475-C448-437F-8185-C76E1E92B7B7}" destId="{2EBCA856-6B57-4F73-B563-0FD5F0F35274}" srcOrd="1" destOrd="0" presId="urn:microsoft.com/office/officeart/2005/8/layout/vList5"/>
    <dgm:cxn modelId="{6E64B78C-A90A-4BFC-91C9-6F0F053E5767}" type="presParOf" srcId="{073B1475-C448-437F-8185-C76E1E92B7B7}" destId="{E6DCA7B0-B7C3-427E-BA82-C939C2D5875B}" srcOrd="2" destOrd="0" presId="urn:microsoft.com/office/officeart/2005/8/layout/vList5"/>
    <dgm:cxn modelId="{F4FFD30B-8A3E-4DA3-914E-C464C5EF7850}" type="presParOf" srcId="{E6DCA7B0-B7C3-427E-BA82-C939C2D5875B}" destId="{FB458140-69F6-46A6-BC0C-E29678088482}" srcOrd="0" destOrd="0" presId="urn:microsoft.com/office/officeart/2005/8/layout/vList5"/>
    <dgm:cxn modelId="{EA0434FA-84C8-41C3-87C6-80E06DF4CD11}" type="presParOf" srcId="{E6DCA7B0-B7C3-427E-BA82-C939C2D5875B}" destId="{27C88214-6A59-4AEB-BB58-B048346EF800}" srcOrd="1" destOrd="0" presId="urn:microsoft.com/office/officeart/2005/8/layout/vList5"/>
    <dgm:cxn modelId="{D580936F-1751-448B-9792-7F4FC0ACC2F0}" type="presParOf" srcId="{073B1475-C448-437F-8185-C76E1E92B7B7}" destId="{DD2AE13F-2C11-40A4-AED5-C8490B1A84C4}" srcOrd="3" destOrd="0" presId="urn:microsoft.com/office/officeart/2005/8/layout/vList5"/>
    <dgm:cxn modelId="{97444757-3D75-4DDD-BE2D-E56A402395F8}" type="presParOf" srcId="{073B1475-C448-437F-8185-C76E1E92B7B7}" destId="{2F50F317-9021-4A9E-8E3A-A9BB3F7C96C0}" srcOrd="4" destOrd="0" presId="urn:microsoft.com/office/officeart/2005/8/layout/vList5"/>
    <dgm:cxn modelId="{F3684E84-C05E-40F7-B9F2-89495921E02D}" type="presParOf" srcId="{2F50F317-9021-4A9E-8E3A-A9BB3F7C96C0}" destId="{0EA1DCA7-7041-44DE-A658-7FB5C5403BC8}" srcOrd="0" destOrd="0" presId="urn:microsoft.com/office/officeart/2005/8/layout/vList5"/>
    <dgm:cxn modelId="{DED84270-A599-40EB-94FD-DD5DB3B131DD}" type="presParOf" srcId="{2F50F317-9021-4A9E-8E3A-A9BB3F7C96C0}" destId="{2F810BB9-DCB9-4560-9071-57255C300FE5}" srcOrd="1" destOrd="0" presId="urn:microsoft.com/office/officeart/2005/8/layout/vList5"/>
    <dgm:cxn modelId="{DC5B4D46-E874-4D4A-88AF-53BAF27C1F16}" type="presParOf" srcId="{073B1475-C448-437F-8185-C76E1E92B7B7}" destId="{7EAE3740-8C8C-4D2A-9B56-2F7BA46A8FF2}" srcOrd="5" destOrd="0" presId="urn:microsoft.com/office/officeart/2005/8/layout/vList5"/>
    <dgm:cxn modelId="{FF981ECA-A07B-44D6-87CA-A418A8517184}" type="presParOf" srcId="{073B1475-C448-437F-8185-C76E1E92B7B7}" destId="{413038B7-26B9-452C-8C36-6933548D0622}" srcOrd="6" destOrd="0" presId="urn:microsoft.com/office/officeart/2005/8/layout/vList5"/>
    <dgm:cxn modelId="{58B299AD-4BC7-4152-B2FA-4B8ACC5FA044}" type="presParOf" srcId="{413038B7-26B9-452C-8C36-6933548D0622}" destId="{3762C1F5-E7CB-4192-ACE6-93A52B826A28}" srcOrd="0" destOrd="0" presId="urn:microsoft.com/office/officeart/2005/8/layout/vList5"/>
    <dgm:cxn modelId="{FF07186D-5BDF-4F7E-A084-6CC660170AFA}" type="presParOf" srcId="{413038B7-26B9-452C-8C36-6933548D0622}" destId="{4B4A075F-9271-456E-99D0-8D208C2A7B2D}" srcOrd="1" destOrd="0" presId="urn:microsoft.com/office/officeart/2005/8/layout/vList5"/>
    <dgm:cxn modelId="{6C41A4E3-5332-46CD-BC76-7E7FD0C56AD8}" type="presParOf" srcId="{073B1475-C448-437F-8185-C76E1E92B7B7}" destId="{74D98405-FDE2-4816-B1F2-405D389C8846}" srcOrd="7" destOrd="0" presId="urn:microsoft.com/office/officeart/2005/8/layout/vList5"/>
    <dgm:cxn modelId="{8A2063C4-8BA6-43B1-A83E-5CE5D2952B4A}" type="presParOf" srcId="{073B1475-C448-437F-8185-C76E1E92B7B7}" destId="{4D7DCDC3-666B-4880-A4E7-4D6AA53B03D8}" srcOrd="8" destOrd="0" presId="urn:microsoft.com/office/officeart/2005/8/layout/vList5"/>
    <dgm:cxn modelId="{7408C6B6-A921-4999-A163-61D21A8F3C73}" type="presParOf" srcId="{4D7DCDC3-666B-4880-A4E7-4D6AA53B03D8}" destId="{822C3BB1-51B9-481B-A14F-4F43683BCCD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4CE092-340F-4CC5-9D44-98D5689B91CC}">
      <dsp:nvSpPr>
        <dsp:cNvPr id="0" name=""/>
        <dsp:cNvSpPr/>
      </dsp:nvSpPr>
      <dsp:spPr>
        <a:xfrm>
          <a:off x="3199645" y="1134160"/>
          <a:ext cx="1452937" cy="14531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E372DFE-9F54-47FE-A761-D79C77390E82}">
      <dsp:nvSpPr>
        <dsp:cNvPr id="0" name=""/>
        <dsp:cNvSpPr/>
      </dsp:nvSpPr>
      <dsp:spPr>
        <a:xfrm>
          <a:off x="3093702" y="0"/>
          <a:ext cx="1664823" cy="89093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3093702" y="0"/>
        <a:ext cx="1664823" cy="890935"/>
      </dsp:txXfrm>
    </dsp:sp>
    <dsp:sp modelId="{15FBE343-7231-427C-BE23-78BA1B8A2CBD}">
      <dsp:nvSpPr>
        <dsp:cNvPr id="0" name=""/>
        <dsp:cNvSpPr/>
      </dsp:nvSpPr>
      <dsp:spPr>
        <a:xfrm>
          <a:off x="3625840" y="1339075"/>
          <a:ext cx="1452937" cy="14531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860F584-1835-4A25-A79A-24F300E28A10}">
      <dsp:nvSpPr>
        <dsp:cNvPr id="0" name=""/>
        <dsp:cNvSpPr/>
      </dsp:nvSpPr>
      <dsp:spPr>
        <a:xfrm>
          <a:off x="5257973" y="846388"/>
          <a:ext cx="1574015" cy="98002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Organizational communication</a:t>
          </a:r>
          <a:endParaRPr lang="en-US" sz="1500" kern="1200" dirty="0"/>
        </a:p>
      </dsp:txBody>
      <dsp:txXfrm>
        <a:off x="5257973" y="846388"/>
        <a:ext cx="1574015" cy="980028"/>
      </dsp:txXfrm>
    </dsp:sp>
    <dsp:sp modelId="{84DE3AD0-AE80-4789-804A-A5A4F990B3B1}">
      <dsp:nvSpPr>
        <dsp:cNvPr id="0" name=""/>
        <dsp:cNvSpPr/>
      </dsp:nvSpPr>
      <dsp:spPr>
        <a:xfrm>
          <a:off x="3730573" y="1800134"/>
          <a:ext cx="1452937" cy="14531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BD8234F-136C-4F78-843F-C827D0E6F7A4}">
      <dsp:nvSpPr>
        <dsp:cNvPr id="0" name=""/>
        <dsp:cNvSpPr/>
      </dsp:nvSpPr>
      <dsp:spPr>
        <a:xfrm>
          <a:off x="5409321" y="2093697"/>
          <a:ext cx="1543745" cy="104684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Mass communication </a:t>
          </a:r>
          <a:endParaRPr lang="en-US" sz="1500" kern="1200" dirty="0"/>
        </a:p>
      </dsp:txBody>
      <dsp:txXfrm>
        <a:off x="5409321" y="2093697"/>
        <a:ext cx="1543745" cy="1046848"/>
      </dsp:txXfrm>
    </dsp:sp>
    <dsp:sp modelId="{43D7766E-3E76-4FD0-92EB-F872C6F18D13}">
      <dsp:nvSpPr>
        <dsp:cNvPr id="0" name=""/>
        <dsp:cNvSpPr/>
      </dsp:nvSpPr>
      <dsp:spPr>
        <a:xfrm>
          <a:off x="3435748" y="2169872"/>
          <a:ext cx="1452937" cy="14531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38F96F6-D429-4D0F-B0B6-6B6B751B446E}">
      <dsp:nvSpPr>
        <dsp:cNvPr id="0" name=""/>
        <dsp:cNvSpPr/>
      </dsp:nvSpPr>
      <dsp:spPr>
        <a:xfrm>
          <a:off x="4743391" y="3496920"/>
          <a:ext cx="1664823" cy="95775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Public communication </a:t>
          </a:r>
          <a:endParaRPr lang="en-US" sz="1500" kern="1200" dirty="0"/>
        </a:p>
      </dsp:txBody>
      <dsp:txXfrm>
        <a:off x="4743391" y="3496920"/>
        <a:ext cx="1664823" cy="957755"/>
      </dsp:txXfrm>
    </dsp:sp>
    <dsp:sp modelId="{5ACCEEC6-88E9-4F6D-A7FE-9DC83EF0EA5D}">
      <dsp:nvSpPr>
        <dsp:cNvPr id="0" name=""/>
        <dsp:cNvSpPr/>
      </dsp:nvSpPr>
      <dsp:spPr>
        <a:xfrm>
          <a:off x="2963543" y="2169872"/>
          <a:ext cx="1452937" cy="14531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B3B42B1-FAF9-449A-BE71-75F88F6C6848}">
      <dsp:nvSpPr>
        <dsp:cNvPr id="0" name=""/>
        <dsp:cNvSpPr/>
      </dsp:nvSpPr>
      <dsp:spPr>
        <a:xfrm>
          <a:off x="1444013" y="3496920"/>
          <a:ext cx="1664823" cy="95775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1444013" y="3496920"/>
        <a:ext cx="1664823" cy="957755"/>
      </dsp:txXfrm>
    </dsp:sp>
    <dsp:sp modelId="{9A42E090-3976-471C-95CF-C934DC3A5693}">
      <dsp:nvSpPr>
        <dsp:cNvPr id="0" name=""/>
        <dsp:cNvSpPr/>
      </dsp:nvSpPr>
      <dsp:spPr>
        <a:xfrm>
          <a:off x="2668718" y="1800134"/>
          <a:ext cx="1452937" cy="14531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4B67BD3-FEB6-478F-894F-C2532BC47DC3}">
      <dsp:nvSpPr>
        <dsp:cNvPr id="0" name=""/>
        <dsp:cNvSpPr/>
      </dsp:nvSpPr>
      <dsp:spPr>
        <a:xfrm>
          <a:off x="899162" y="2093697"/>
          <a:ext cx="1543745" cy="104684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Interpersonal communication </a:t>
          </a:r>
          <a:endParaRPr lang="en-US" sz="1500" kern="1200" dirty="0"/>
        </a:p>
      </dsp:txBody>
      <dsp:txXfrm>
        <a:off x="899162" y="2093697"/>
        <a:ext cx="1543745" cy="1046848"/>
      </dsp:txXfrm>
    </dsp:sp>
    <dsp:sp modelId="{2006938C-A879-4BE2-BE98-65DB119D864C}">
      <dsp:nvSpPr>
        <dsp:cNvPr id="0" name=""/>
        <dsp:cNvSpPr/>
      </dsp:nvSpPr>
      <dsp:spPr>
        <a:xfrm>
          <a:off x="2773451" y="1339075"/>
          <a:ext cx="1452937" cy="14531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F519497-E411-4D92-B874-D6107A01C1F7}">
      <dsp:nvSpPr>
        <dsp:cNvPr id="0" name=""/>
        <dsp:cNvSpPr/>
      </dsp:nvSpPr>
      <dsp:spPr>
        <a:xfrm>
          <a:off x="1020240" y="846388"/>
          <a:ext cx="1574015" cy="98002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In small-group communication </a:t>
          </a:r>
          <a:endParaRPr lang="en-US" sz="1500" kern="1200" dirty="0"/>
        </a:p>
      </dsp:txBody>
      <dsp:txXfrm>
        <a:off x="1020240" y="846388"/>
        <a:ext cx="1574015" cy="9800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C9472-A441-4878-A284-A791FC6E1A8C}">
      <dsp:nvSpPr>
        <dsp:cNvPr id="0" name=""/>
        <dsp:cNvSpPr/>
      </dsp:nvSpPr>
      <dsp:spPr>
        <a:xfrm>
          <a:off x="0" y="1461068"/>
          <a:ext cx="1329333" cy="132933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In classes</a:t>
          </a:r>
          <a:endParaRPr lang="en-US" sz="1000" kern="1200" dirty="0"/>
        </a:p>
      </dsp:txBody>
      <dsp:txXfrm>
        <a:off x="194676" y="1655744"/>
        <a:ext cx="939981" cy="939978"/>
      </dsp:txXfrm>
    </dsp:sp>
    <dsp:sp modelId="{139DF241-DDC9-488A-B73A-611CD02FCBED}">
      <dsp:nvSpPr>
        <dsp:cNvPr id="0" name=""/>
        <dsp:cNvSpPr/>
      </dsp:nvSpPr>
      <dsp:spPr>
        <a:xfrm>
          <a:off x="683564" y="2347658"/>
          <a:ext cx="1329333" cy="132933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smtClean="0"/>
            <a:t>At social events</a:t>
          </a:r>
          <a:endParaRPr lang="en-US" sz="1000" kern="1200" dirty="0" smtClean="0"/>
        </a:p>
      </dsp:txBody>
      <dsp:txXfrm>
        <a:off x="878240" y="2542334"/>
        <a:ext cx="939981" cy="939978"/>
      </dsp:txXfrm>
    </dsp:sp>
    <dsp:sp modelId="{AAC5DDAB-F66B-4301-9D38-A081CAA13DF9}">
      <dsp:nvSpPr>
        <dsp:cNvPr id="0" name=""/>
        <dsp:cNvSpPr/>
      </dsp:nvSpPr>
      <dsp:spPr>
        <a:xfrm>
          <a:off x="1367535" y="1461068"/>
          <a:ext cx="1329333" cy="132933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In the workplaces</a:t>
          </a:r>
          <a:endParaRPr lang="en-US" sz="1000" kern="1200" dirty="0"/>
        </a:p>
      </dsp:txBody>
      <dsp:txXfrm>
        <a:off x="1562211" y="1655744"/>
        <a:ext cx="939981" cy="939978"/>
      </dsp:txXfrm>
    </dsp:sp>
    <dsp:sp modelId="{9761DCDA-CC64-4287-A55F-8DA443DC09F0}">
      <dsp:nvSpPr>
        <dsp:cNvPr id="0" name=""/>
        <dsp:cNvSpPr/>
      </dsp:nvSpPr>
      <dsp:spPr>
        <a:xfrm>
          <a:off x="2051099" y="2347658"/>
          <a:ext cx="1329333" cy="132933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smtClean="0"/>
            <a:t>Online</a:t>
          </a:r>
          <a:endParaRPr lang="en-US" sz="1000" kern="1200" dirty="0" smtClean="0"/>
        </a:p>
      </dsp:txBody>
      <dsp:txXfrm>
        <a:off x="2245775" y="2542334"/>
        <a:ext cx="939981" cy="939978"/>
      </dsp:txXfrm>
    </dsp:sp>
    <dsp:sp modelId="{532E51AE-86F2-405B-8321-8177EE0A3D1D}">
      <dsp:nvSpPr>
        <dsp:cNvPr id="0" name=""/>
        <dsp:cNvSpPr/>
      </dsp:nvSpPr>
      <dsp:spPr>
        <a:xfrm>
          <a:off x="2734664" y="1461068"/>
          <a:ext cx="1329333" cy="132933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In communities</a:t>
          </a:r>
          <a:endParaRPr lang="en-US" sz="1000" kern="1200" dirty="0"/>
        </a:p>
      </dsp:txBody>
      <dsp:txXfrm>
        <a:off x="2929340" y="1655744"/>
        <a:ext cx="939981" cy="9399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BBD2B4-C6B1-4C2F-9178-042370C43B7B}">
      <dsp:nvSpPr>
        <dsp:cNvPr id="0" name=""/>
        <dsp:cNvSpPr/>
      </dsp:nvSpPr>
      <dsp:spPr>
        <a:xfrm rot="5400000">
          <a:off x="3386000" y="-1307239"/>
          <a:ext cx="728980" cy="35298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Researching a topic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…</a:t>
          </a:r>
          <a:endParaRPr lang="en-US" sz="1300" kern="1200" dirty="0"/>
        </a:p>
      </dsp:txBody>
      <dsp:txXfrm rot="-5400000">
        <a:off x="1985554" y="128793"/>
        <a:ext cx="3494287" cy="657808"/>
      </dsp:txXfrm>
    </dsp:sp>
    <dsp:sp modelId="{933AE0D1-B815-4B27-A2F2-5C5256060B77}">
      <dsp:nvSpPr>
        <dsp:cNvPr id="0" name=""/>
        <dsp:cNvSpPr/>
      </dsp:nvSpPr>
      <dsp:spPr>
        <a:xfrm>
          <a:off x="0" y="2084"/>
          <a:ext cx="1985554" cy="9112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Speech/</a:t>
          </a:r>
          <a:r>
            <a:rPr lang="en-US" sz="1400" kern="1200" dirty="0" smtClean="0"/>
            <a:t>Product Presentation </a:t>
          </a:r>
          <a:endParaRPr lang="en-US" sz="1400" kern="1200" dirty="0"/>
        </a:p>
      </dsp:txBody>
      <dsp:txXfrm>
        <a:off x="44482" y="46566"/>
        <a:ext cx="1896590" cy="822261"/>
      </dsp:txXfrm>
    </dsp:sp>
    <dsp:sp modelId="{27C88214-6A59-4AEB-BB58-B048346EF800}">
      <dsp:nvSpPr>
        <dsp:cNvPr id="0" name=""/>
        <dsp:cNvSpPr/>
      </dsp:nvSpPr>
      <dsp:spPr>
        <a:xfrm rot="5400000">
          <a:off x="3386000" y="-350452"/>
          <a:ext cx="728980" cy="35298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Differentiating facts from opinions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…</a:t>
          </a:r>
          <a:endParaRPr lang="en-US" sz="1300" kern="1200" dirty="0"/>
        </a:p>
      </dsp:txBody>
      <dsp:txXfrm rot="-5400000">
        <a:off x="1985554" y="1085580"/>
        <a:ext cx="3494287" cy="657808"/>
      </dsp:txXfrm>
    </dsp:sp>
    <dsp:sp modelId="{FB458140-69F6-46A6-BC0C-E29678088482}">
      <dsp:nvSpPr>
        <dsp:cNvPr id="0" name=""/>
        <dsp:cNvSpPr/>
      </dsp:nvSpPr>
      <dsp:spPr>
        <a:xfrm>
          <a:off x="0" y="958871"/>
          <a:ext cx="1985554" cy="9112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News reading/reporting</a:t>
          </a:r>
          <a:endParaRPr lang="en-US" sz="1400" kern="1200" dirty="0"/>
        </a:p>
      </dsp:txBody>
      <dsp:txXfrm>
        <a:off x="44482" y="1003353"/>
        <a:ext cx="1896590" cy="822261"/>
      </dsp:txXfrm>
    </dsp:sp>
    <dsp:sp modelId="{2F810BB9-DCB9-4560-9071-57255C300FE5}">
      <dsp:nvSpPr>
        <dsp:cNvPr id="0" name=""/>
        <dsp:cNvSpPr/>
      </dsp:nvSpPr>
      <dsp:spPr>
        <a:xfrm rot="5400000">
          <a:off x="3386000" y="606334"/>
          <a:ext cx="728980" cy="35298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Choosing suitable ways to address people with different status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…</a:t>
          </a:r>
          <a:endParaRPr lang="en-US" sz="1300" kern="1200" dirty="0"/>
        </a:p>
      </dsp:txBody>
      <dsp:txXfrm rot="-5400000">
        <a:off x="1985554" y="2042366"/>
        <a:ext cx="3494287" cy="657808"/>
      </dsp:txXfrm>
    </dsp:sp>
    <dsp:sp modelId="{0EA1DCA7-7041-44DE-A658-7FB5C5403BC8}">
      <dsp:nvSpPr>
        <dsp:cNvPr id="0" name=""/>
        <dsp:cNvSpPr/>
      </dsp:nvSpPr>
      <dsp:spPr>
        <a:xfrm>
          <a:off x="0" y="1915658"/>
          <a:ext cx="1985554" cy="9112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Mc-</a:t>
          </a:r>
          <a:r>
            <a:rPr lang="en-US" sz="1400" kern="1200" dirty="0" err="1" smtClean="0"/>
            <a:t>ing</a:t>
          </a:r>
          <a:r>
            <a:rPr lang="en-US" sz="1400" kern="1200" dirty="0" smtClean="0"/>
            <a:t>/Hosting</a:t>
          </a:r>
          <a:endParaRPr lang="en-US" sz="1400" kern="1200" dirty="0"/>
        </a:p>
      </dsp:txBody>
      <dsp:txXfrm>
        <a:off x="44482" y="1960140"/>
        <a:ext cx="1896590" cy="822261"/>
      </dsp:txXfrm>
    </dsp:sp>
    <dsp:sp modelId="{4B4A075F-9271-456E-99D0-8D208C2A7B2D}">
      <dsp:nvSpPr>
        <dsp:cNvPr id="0" name=""/>
        <dsp:cNvSpPr/>
      </dsp:nvSpPr>
      <dsp:spPr>
        <a:xfrm rot="5400000">
          <a:off x="3386000" y="1563121"/>
          <a:ext cx="728980" cy="35298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Responding to questions effectively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…</a:t>
          </a:r>
          <a:endParaRPr lang="en-US" sz="1300" kern="1200" dirty="0"/>
        </a:p>
      </dsp:txBody>
      <dsp:txXfrm rot="-5400000">
        <a:off x="1985554" y="2999153"/>
        <a:ext cx="3494287" cy="657808"/>
      </dsp:txXfrm>
    </dsp:sp>
    <dsp:sp modelId="{3762C1F5-E7CB-4192-ACE6-93A52B826A28}">
      <dsp:nvSpPr>
        <dsp:cNvPr id="0" name=""/>
        <dsp:cNvSpPr/>
      </dsp:nvSpPr>
      <dsp:spPr>
        <a:xfrm>
          <a:off x="0" y="2872445"/>
          <a:ext cx="1985554" cy="9112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Interviewing </a:t>
          </a:r>
          <a:endParaRPr lang="en-US" sz="1400" kern="1200" dirty="0"/>
        </a:p>
      </dsp:txBody>
      <dsp:txXfrm>
        <a:off x="44482" y="2916927"/>
        <a:ext cx="1896590" cy="822261"/>
      </dsp:txXfrm>
    </dsp:sp>
    <dsp:sp modelId="{822C3BB1-51B9-481B-A14F-4F43683BCCD8}">
      <dsp:nvSpPr>
        <dsp:cNvPr id="0" name=""/>
        <dsp:cNvSpPr/>
      </dsp:nvSpPr>
      <dsp:spPr>
        <a:xfrm>
          <a:off x="0" y="3829232"/>
          <a:ext cx="1985554" cy="9112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Chairing a meeting/discussion</a:t>
          </a:r>
          <a:endParaRPr lang="en-US" sz="1400" kern="1200" dirty="0"/>
        </a:p>
      </dsp:txBody>
      <dsp:txXfrm>
        <a:off x="44482" y="3873714"/>
        <a:ext cx="1896590" cy="822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67B2-6878-4013-8032-28A8215A3C76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FD8A026-ED5C-462D-BD42-BE91D7B1B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28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67B2-6878-4013-8032-28A8215A3C76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FD8A026-ED5C-462D-BD42-BE91D7B1B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344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67B2-6878-4013-8032-28A8215A3C76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FD8A026-ED5C-462D-BD42-BE91D7B1BF5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1546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67B2-6878-4013-8032-28A8215A3C76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FD8A026-ED5C-462D-BD42-BE91D7B1B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04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67B2-6878-4013-8032-28A8215A3C76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FD8A026-ED5C-462D-BD42-BE91D7B1BF5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0229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67B2-6878-4013-8032-28A8215A3C76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FD8A026-ED5C-462D-BD42-BE91D7B1B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32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67B2-6878-4013-8032-28A8215A3C76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A026-ED5C-462D-BD42-BE91D7B1B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637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67B2-6878-4013-8032-28A8215A3C76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A026-ED5C-462D-BD42-BE91D7B1B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899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67B2-6878-4013-8032-28A8215A3C76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A026-ED5C-462D-BD42-BE91D7B1B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10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67B2-6878-4013-8032-28A8215A3C76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FD8A026-ED5C-462D-BD42-BE91D7B1B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3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67B2-6878-4013-8032-28A8215A3C76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FD8A026-ED5C-462D-BD42-BE91D7B1B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043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67B2-6878-4013-8032-28A8215A3C76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FD8A026-ED5C-462D-BD42-BE91D7B1B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40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67B2-6878-4013-8032-28A8215A3C76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A026-ED5C-462D-BD42-BE91D7B1B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954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67B2-6878-4013-8032-28A8215A3C76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A026-ED5C-462D-BD42-BE91D7B1B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26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67B2-6878-4013-8032-28A8215A3C76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A026-ED5C-462D-BD42-BE91D7B1B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81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67B2-6878-4013-8032-28A8215A3C76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FD8A026-ED5C-462D-BD42-BE91D7B1B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191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E67B2-6878-4013-8032-28A8215A3C76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FD8A026-ED5C-462D-BD42-BE91D7B1B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28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1543" y="964097"/>
            <a:ext cx="10674773" cy="1053390"/>
          </a:xfrm>
        </p:spPr>
        <p:txBody>
          <a:bodyPr/>
          <a:lstStyle/>
          <a:p>
            <a:r>
              <a:rPr lang="en-US" dirty="0" smtClean="0"/>
              <a:t>Introduction to public speaking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0922" y="4161183"/>
            <a:ext cx="4514090" cy="163001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Ella Wulandari, M.A.</a:t>
            </a:r>
            <a:endParaRPr lang="en-US" sz="32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6253" y="2378343"/>
            <a:ext cx="2536289" cy="429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2320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Videos watching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Watch the videos on your own laptop in group and complete the observation sheet individually.</a:t>
            </a:r>
          </a:p>
          <a:p>
            <a:r>
              <a:rPr lang="en-US" sz="2400" dirty="0" smtClean="0"/>
              <a:t>Have a discussion to share your answer in group.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8593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769261"/>
          </a:xfrm>
        </p:spPr>
        <p:txBody>
          <a:bodyPr/>
          <a:lstStyle/>
          <a:p>
            <a:r>
              <a:rPr lang="en-US" dirty="0" smtClean="0"/>
              <a:t>First thing first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to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 video watching</a:t>
            </a:r>
          </a:p>
          <a:p>
            <a:r>
              <a:rPr lang="en-US" dirty="0" smtClean="0"/>
              <a:t>Small discussion</a:t>
            </a:r>
          </a:p>
          <a:p>
            <a:r>
              <a:rPr lang="en-US" dirty="0" smtClean="0"/>
              <a:t>Lecture</a:t>
            </a:r>
          </a:p>
          <a:p>
            <a:r>
              <a:rPr lang="en-US" dirty="0" smtClean="0"/>
              <a:t>Videos watching (&amp;observation)</a:t>
            </a:r>
          </a:p>
          <a:p>
            <a:r>
              <a:rPr lang="en-US" dirty="0" smtClean="0"/>
              <a:t>Small discussion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5610" y="1424230"/>
            <a:ext cx="3999001" cy="576262"/>
          </a:xfrm>
        </p:spPr>
        <p:txBody>
          <a:bodyPr/>
          <a:lstStyle/>
          <a:p>
            <a:r>
              <a:rPr lang="en-US" dirty="0" smtClean="0"/>
              <a:t>Group homework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3294742"/>
            <a:ext cx="4338674" cy="2605055"/>
          </a:xfrm>
        </p:spPr>
        <p:txBody>
          <a:bodyPr/>
          <a:lstStyle/>
          <a:p>
            <a:r>
              <a:rPr lang="en-US" dirty="0" smtClean="0"/>
              <a:t>Not every group submitted the videos</a:t>
            </a:r>
          </a:p>
          <a:p>
            <a:r>
              <a:rPr lang="en-US" dirty="0" smtClean="0"/>
              <a:t>The number of videos is not sufficient.</a:t>
            </a:r>
          </a:p>
          <a:p>
            <a:r>
              <a:rPr lang="en-US" dirty="0" smtClean="0"/>
              <a:t>Some videos are just irrelevant.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305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Contexts for communication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370942251"/>
              </p:ext>
            </p:extLst>
          </p:nvPr>
        </p:nvGraphicFramePr>
        <p:xfrm>
          <a:off x="2031999" y="1683658"/>
          <a:ext cx="7852229" cy="44546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0473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71" y="394340"/>
            <a:ext cx="9946685" cy="1280890"/>
          </a:xfrm>
        </p:spPr>
        <p:txBody>
          <a:bodyPr/>
          <a:lstStyle/>
          <a:p>
            <a:r>
              <a:rPr lang="en-US" dirty="0" smtClean="0"/>
              <a:t>Why public speaking skills are important to learn?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30287" y="2165002"/>
            <a:ext cx="7634513" cy="4250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258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Watch the video and then discuss the following questions with your friends.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599542" y="2554514"/>
            <a:ext cx="7905069" cy="3356708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What type of public speaking did the speaker do?</a:t>
            </a:r>
          </a:p>
          <a:p>
            <a:r>
              <a:rPr lang="en-US" sz="2800" dirty="0" smtClean="0"/>
              <a:t>What is it about? </a:t>
            </a:r>
          </a:p>
          <a:p>
            <a:r>
              <a:rPr lang="en-US" sz="2800" dirty="0" smtClean="0"/>
              <a:t>Why do you think the speaker tried to achieve?</a:t>
            </a:r>
          </a:p>
          <a:p>
            <a:r>
              <a:rPr lang="en-US" sz="2800" dirty="0" smtClean="0"/>
              <a:t>What can you learn from the public speaking sample?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284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public speaking?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>
                <a:solidFill>
                  <a:srgbClr val="58595B"/>
                </a:solidFill>
              </a:rPr>
              <a:t>Public Speaking is a ‘</a:t>
            </a:r>
            <a:r>
              <a:rPr lang="en-GB" sz="2800" b="1" dirty="0">
                <a:solidFill>
                  <a:srgbClr val="58595B"/>
                </a:solidFill>
              </a:rPr>
              <a:t>formal</a:t>
            </a:r>
            <a:r>
              <a:rPr lang="en-GB" sz="2800" dirty="0">
                <a:solidFill>
                  <a:srgbClr val="58595B"/>
                </a:solidFill>
              </a:rPr>
              <a:t>’ </a:t>
            </a:r>
            <a:r>
              <a:rPr lang="en-GB" sz="2800" b="1" dirty="0">
                <a:solidFill>
                  <a:srgbClr val="58595B"/>
                </a:solidFill>
              </a:rPr>
              <a:t>face-to-face communication method </a:t>
            </a:r>
            <a:r>
              <a:rPr lang="en-GB" sz="2800" dirty="0">
                <a:solidFill>
                  <a:srgbClr val="58595B"/>
                </a:solidFill>
              </a:rPr>
              <a:t>where a person(s) uses the medium of </a:t>
            </a:r>
            <a:r>
              <a:rPr lang="en-GB" sz="2800" b="1" dirty="0">
                <a:solidFill>
                  <a:srgbClr val="58595B"/>
                </a:solidFill>
              </a:rPr>
              <a:t>speech</a:t>
            </a:r>
            <a:r>
              <a:rPr lang="en-GB" sz="2800" dirty="0">
                <a:solidFill>
                  <a:srgbClr val="58595B"/>
                </a:solidFill>
              </a:rPr>
              <a:t> to </a:t>
            </a:r>
            <a:r>
              <a:rPr lang="en-GB" sz="2800" b="1" dirty="0">
                <a:solidFill>
                  <a:srgbClr val="58595B"/>
                </a:solidFill>
              </a:rPr>
              <a:t>Inform</a:t>
            </a:r>
            <a:r>
              <a:rPr lang="en-GB" sz="2800" dirty="0">
                <a:solidFill>
                  <a:srgbClr val="58595B"/>
                </a:solidFill>
              </a:rPr>
              <a:t> and/or </a:t>
            </a:r>
            <a:r>
              <a:rPr lang="en-GB" sz="2800" b="1" dirty="0">
                <a:solidFill>
                  <a:srgbClr val="58595B"/>
                </a:solidFill>
              </a:rPr>
              <a:t>Influence</a:t>
            </a:r>
            <a:r>
              <a:rPr lang="en-GB" sz="2800" dirty="0">
                <a:solidFill>
                  <a:srgbClr val="58595B"/>
                </a:solidFill>
              </a:rPr>
              <a:t> a group of listeners (an audience).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47945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speaking is a life skill.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54286"/>
          </a:xfrm>
        </p:spPr>
        <p:txBody>
          <a:bodyPr>
            <a:normAutofit fontScale="40000" lnSpcReduction="20000"/>
          </a:bodyPr>
          <a:lstStyle/>
          <a:p>
            <a:r>
              <a:rPr lang="en-GB" sz="7000" dirty="0" smtClean="0">
                <a:solidFill>
                  <a:srgbClr val="58595B"/>
                </a:solidFill>
              </a:rPr>
              <a:t>Goal: speaking effectively in common public communication contexts</a:t>
            </a:r>
          </a:p>
          <a:p>
            <a:r>
              <a:rPr lang="en-GB" sz="7000" dirty="0" smtClean="0">
                <a:solidFill>
                  <a:srgbClr val="58595B"/>
                </a:solidFill>
              </a:rPr>
              <a:t>Public speaking skills allow you to learn other skills including </a:t>
            </a:r>
            <a:r>
              <a:rPr lang="en-US" sz="7000" dirty="0"/>
              <a:t>listening </a:t>
            </a:r>
            <a:r>
              <a:rPr lang="en-US" sz="7000" dirty="0" smtClean="0"/>
              <a:t>effectively</a:t>
            </a:r>
            <a:r>
              <a:rPr lang="en-US" sz="7000" dirty="0"/>
              <a:t>, adapting to an audience, building your credibility, </a:t>
            </a:r>
            <a:r>
              <a:rPr lang="en-US" sz="7000" dirty="0" smtClean="0"/>
              <a:t>finding and using </a:t>
            </a:r>
            <a:r>
              <a:rPr lang="en-US" sz="7000" dirty="0"/>
              <a:t>many </a:t>
            </a:r>
            <a:r>
              <a:rPr lang="en-US" sz="7000" dirty="0" smtClean="0"/>
              <a:t>different </a:t>
            </a:r>
            <a:r>
              <a:rPr lang="en-US" sz="7000" dirty="0"/>
              <a:t>types of information, organizing ideas, and presenting ideas </a:t>
            </a:r>
            <a:r>
              <a:rPr lang="en-US" sz="7000" dirty="0" smtClean="0"/>
              <a:t>and information </a:t>
            </a:r>
          </a:p>
          <a:p>
            <a:endParaRPr lang="en-US" sz="5900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4500" dirty="0" smtClean="0"/>
              <a:t>(</a:t>
            </a:r>
            <a:r>
              <a:rPr lang="en-US" sz="4500" dirty="0" err="1" smtClean="0"/>
              <a:t>Coopman</a:t>
            </a:r>
            <a:r>
              <a:rPr lang="en-US" sz="4500" dirty="0" smtClean="0"/>
              <a:t> &amp; Lull, 2007).</a:t>
            </a:r>
          </a:p>
          <a:p>
            <a:endParaRPr lang="en-GB" sz="4500" dirty="0" smtClean="0">
              <a:solidFill>
                <a:srgbClr val="58595B"/>
              </a:solidFill>
            </a:endParaRPr>
          </a:p>
          <a:p>
            <a:endParaRPr lang="en-GB" dirty="0">
              <a:solidFill>
                <a:srgbClr val="58595B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877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communication contexts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41156060"/>
              </p:ext>
            </p:extLst>
          </p:nvPr>
        </p:nvGraphicFramePr>
        <p:xfrm>
          <a:off x="1030516" y="754743"/>
          <a:ext cx="4063998" cy="5138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965386850"/>
              </p:ext>
            </p:extLst>
          </p:nvPr>
        </p:nvGraphicFramePr>
        <p:xfrm>
          <a:off x="6342744" y="1905000"/>
          <a:ext cx="5515428" cy="4742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37089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0960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spheres of communication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346" y="1596573"/>
            <a:ext cx="5973139" cy="4892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3796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</TotalTime>
  <Words>298</Words>
  <Application>Microsoft Office PowerPoint</Application>
  <PresentationFormat>Widescreen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Wisp</vt:lpstr>
      <vt:lpstr>Introduction to public speaking</vt:lpstr>
      <vt:lpstr>First thing first</vt:lpstr>
      <vt:lpstr>Contexts for communication</vt:lpstr>
      <vt:lpstr>Why public speaking skills are important to learn?</vt:lpstr>
      <vt:lpstr>Watch the video and then discuss the following questions with your friends.</vt:lpstr>
      <vt:lpstr>What is public speaking?</vt:lpstr>
      <vt:lpstr>Public speaking is a life skill.</vt:lpstr>
      <vt:lpstr>Public communication contexts</vt:lpstr>
      <vt:lpstr>The spheres of communication</vt:lpstr>
      <vt:lpstr>Videos watching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public speaking</dc:title>
  <dc:creator>Ella Wulandari</dc:creator>
  <cp:lastModifiedBy>Ella Wulandari</cp:lastModifiedBy>
  <cp:revision>11</cp:revision>
  <dcterms:created xsi:type="dcterms:W3CDTF">2017-09-07T02:30:13Z</dcterms:created>
  <dcterms:modified xsi:type="dcterms:W3CDTF">2017-09-07T03:59:45Z</dcterms:modified>
</cp:coreProperties>
</file>